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7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8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8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3.xml" ContentType="application/inkml+xml"/>
  <Override PartName="/ppt/notesSlides/notesSlide14.xml" ContentType="application/vnd.openxmlformats-officedocument.presentationml.notesSlide+xml"/>
  <Override PartName="/ppt/ink/ink84.xml" ContentType="application/inkml+xml"/>
  <Override PartName="/ppt/ink/ink85.xml" ContentType="application/inkml+xml"/>
  <Override PartName="/ppt/notesSlides/notesSlide15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312" r:id="rId6"/>
    <p:sldId id="297" r:id="rId7"/>
    <p:sldId id="308" r:id="rId8"/>
    <p:sldId id="310" r:id="rId9"/>
    <p:sldId id="264" r:id="rId10"/>
    <p:sldId id="307" r:id="rId11"/>
    <p:sldId id="300" r:id="rId12"/>
    <p:sldId id="314" r:id="rId13"/>
    <p:sldId id="298" r:id="rId14"/>
    <p:sldId id="301" r:id="rId15"/>
    <p:sldId id="317" r:id="rId16"/>
    <p:sldId id="262" r:id="rId17"/>
    <p:sldId id="261" r:id="rId18"/>
    <p:sldId id="303" r:id="rId19"/>
    <p:sldId id="304" r:id="rId20"/>
    <p:sldId id="305" r:id="rId21"/>
    <p:sldId id="306" r:id="rId22"/>
    <p:sldId id="316" r:id="rId23"/>
    <p:sldId id="309" r:id="rId24"/>
    <p:sldId id="268" r:id="rId25"/>
    <p:sldId id="320" r:id="rId26"/>
    <p:sldId id="322" r:id="rId27"/>
    <p:sldId id="311" r:id="rId28"/>
    <p:sldId id="324" r:id="rId29"/>
    <p:sldId id="321" r:id="rId30"/>
    <p:sldId id="319" r:id="rId31"/>
    <p:sldId id="325" r:id="rId32"/>
    <p:sldId id="323" r:id="rId33"/>
    <p:sldId id="318" r:id="rId34"/>
    <p:sldId id="315" r:id="rId35"/>
    <p:sldId id="326" r:id="rId36"/>
    <p:sldId id="327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Comfortaa" panose="020B0604020202020204" charset="0"/>
      <p:regular r:id="rId40"/>
      <p:bold r:id="rId41"/>
    </p:embeddedFont>
    <p:embeddedFont>
      <p:font typeface="Permanent Marker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C3590-8FFB-47CB-B96B-E662DB09346E}" v="67" dt="2023-12-25T07:43:04.028"/>
  </p1510:revLst>
</p1510:revInfo>
</file>

<file path=ppt/tableStyles.xml><?xml version="1.0" encoding="utf-8"?>
<a:tblStyleLst xmlns:a="http://schemas.openxmlformats.org/drawingml/2006/main" def="{CC0D7E7C-0145-4049-86D0-72FE4F84DB09}">
  <a:tblStyle styleId="{CC0D7E7C-0145-4049-86D0-72FE4F84DB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94"/>
  </p:normalViewPr>
  <p:slideViewPr>
    <p:cSldViewPr snapToGrid="0">
      <p:cViewPr>
        <p:scale>
          <a:sx n="150" d="100"/>
          <a:sy n="150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MINH DUY" userId="edce383e-f428-4602-b4a5-4fd5df18f9cc" providerId="ADAL" clId="{B24C3590-8FFB-47CB-B96B-E662DB09346E}"/>
    <pc:docChg chg="undo custSel modSld">
      <pc:chgData name="DO MINH DUY" userId="edce383e-f428-4602-b4a5-4fd5df18f9cc" providerId="ADAL" clId="{B24C3590-8FFB-47CB-B96B-E662DB09346E}" dt="2023-12-25T08:19:51.169" v="494" actId="9405"/>
      <pc:docMkLst>
        <pc:docMk/>
      </pc:docMkLst>
      <pc:sldChg chg="addSp delSp modSp mod">
        <pc:chgData name="DO MINH DUY" userId="edce383e-f428-4602-b4a5-4fd5df18f9cc" providerId="ADAL" clId="{B24C3590-8FFB-47CB-B96B-E662DB09346E}" dt="2023-12-23T14:45:39.724" v="128"/>
        <pc:sldMkLst>
          <pc:docMk/>
          <pc:sldMk cId="0" sldId="260"/>
        </pc:sldMkLst>
        <pc:spChg chg="mod">
          <ac:chgData name="DO MINH DUY" userId="edce383e-f428-4602-b4a5-4fd5df18f9cc" providerId="ADAL" clId="{B24C3590-8FFB-47CB-B96B-E662DB09346E}" dt="2023-11-28T06:26:34.137" v="4" actId="113"/>
          <ac:spMkLst>
            <pc:docMk/>
            <pc:sldMk cId="0" sldId="260"/>
            <ac:spMk id="4" creationId="{9DF302F9-E12F-4B32-0CD3-4B94EC60058B}"/>
          </ac:spMkLst>
        </pc:spChg>
        <pc:grpChg chg="mod">
          <ac:chgData name="DO MINH DUY" userId="edce383e-f428-4602-b4a5-4fd5df18f9cc" providerId="ADAL" clId="{B24C3590-8FFB-47CB-B96B-E662DB09346E}" dt="2023-12-23T06:23:24.293" v="33"/>
          <ac:grpSpMkLst>
            <pc:docMk/>
            <pc:sldMk cId="0" sldId="260"/>
            <ac:grpSpMk id="18" creationId="{3126E002-322B-42C0-8E2B-E4D4FE9EBCE5}"/>
          </ac:grpSpMkLst>
        </pc:grpChg>
        <pc:grpChg chg="add del mod">
          <ac:chgData name="DO MINH DUY" userId="edce383e-f428-4602-b4a5-4fd5df18f9cc" providerId="ADAL" clId="{B24C3590-8FFB-47CB-B96B-E662DB09346E}" dt="2023-12-23T06:23:40.384" v="45"/>
          <ac:grpSpMkLst>
            <pc:docMk/>
            <pc:sldMk cId="0" sldId="260"/>
            <ac:grpSpMk id="25" creationId="{B9F5311D-E51B-FFE0-085B-FFE155DC3997}"/>
          </ac:grpSpMkLst>
        </pc:grpChg>
        <pc:grpChg chg="mod">
          <ac:chgData name="DO MINH DUY" userId="edce383e-f428-4602-b4a5-4fd5df18f9cc" providerId="ADAL" clId="{B24C3590-8FFB-47CB-B96B-E662DB09346E}" dt="2023-12-23T06:23:40.384" v="45"/>
          <ac:grpSpMkLst>
            <pc:docMk/>
            <pc:sldMk cId="0" sldId="260"/>
            <ac:grpSpMk id="28" creationId="{06373CF5-ECE9-B3DE-D0D4-700CA5D50369}"/>
          </ac:grpSpMkLst>
        </pc:grpChg>
        <pc:grpChg chg="del mod">
          <ac:chgData name="DO MINH DUY" userId="edce383e-f428-4602-b4a5-4fd5df18f9cc" providerId="ADAL" clId="{B24C3590-8FFB-47CB-B96B-E662DB09346E}" dt="2023-12-23T06:23:49.256" v="55"/>
          <ac:grpSpMkLst>
            <pc:docMk/>
            <pc:sldMk cId="0" sldId="260"/>
            <ac:grpSpMk id="33" creationId="{003DD8D0-63C9-EDE2-63C4-6C42194DA988}"/>
          </ac:grpSpMkLst>
        </pc:grpChg>
        <pc:grpChg chg="del mod">
          <ac:chgData name="DO MINH DUY" userId="edce383e-f428-4602-b4a5-4fd5df18f9cc" providerId="ADAL" clId="{B24C3590-8FFB-47CB-B96B-E662DB09346E}" dt="2023-12-23T14:45:39.724" v="128"/>
          <ac:grpSpMkLst>
            <pc:docMk/>
            <pc:sldMk cId="0" sldId="260"/>
            <ac:grpSpMk id="33" creationId="{541D367D-3DF1-9492-6304-B6F5ACF870AC}"/>
          </ac:grpSpMkLst>
        </pc:grpChg>
        <pc:grpChg chg="mod">
          <ac:chgData name="DO MINH DUY" userId="edce383e-f428-4602-b4a5-4fd5df18f9cc" providerId="ADAL" clId="{B24C3590-8FFB-47CB-B96B-E662DB09346E}" dt="2023-12-23T06:23:49.256" v="55"/>
          <ac:grpSpMkLst>
            <pc:docMk/>
            <pc:sldMk cId="0" sldId="260"/>
            <ac:grpSpMk id="37" creationId="{571137FD-32DE-03EC-36F9-B9A45FEF3E1B}"/>
          </ac:grpSpMkLst>
        </pc:grpChg>
        <pc:grpChg chg="mod">
          <ac:chgData name="DO MINH DUY" userId="edce383e-f428-4602-b4a5-4fd5df18f9cc" providerId="ADAL" clId="{B24C3590-8FFB-47CB-B96B-E662DB09346E}" dt="2023-12-23T14:45:39.724" v="128"/>
          <ac:grpSpMkLst>
            <pc:docMk/>
            <pc:sldMk cId="0" sldId="260"/>
            <ac:grpSpMk id="43" creationId="{1C5FBB1B-D002-FD5C-F760-32A8B9DBE7FD}"/>
          </ac:grpSpMkLst>
        </pc:grpChg>
        <pc:inkChg chg="add">
          <ac:chgData name="DO MINH DUY" userId="edce383e-f428-4602-b4a5-4fd5df18f9cc" providerId="ADAL" clId="{B24C3590-8FFB-47CB-B96B-E662DB09346E}" dt="2023-12-06T12:49:18.680" v="5" actId="9405"/>
          <ac:inkMkLst>
            <pc:docMk/>
            <pc:sldMk cId="0" sldId="260"/>
            <ac:inkMk id="3" creationId="{027B4F3F-F50A-F992-218A-94AFE7660FD2}"/>
          </ac:inkMkLst>
        </pc:inkChg>
        <pc:inkChg chg="add">
          <ac:chgData name="DO MINH DUY" userId="edce383e-f428-4602-b4a5-4fd5df18f9cc" providerId="ADAL" clId="{B24C3590-8FFB-47CB-B96B-E662DB09346E}" dt="2023-12-06T12:49:22.042" v="6" actId="9405"/>
          <ac:inkMkLst>
            <pc:docMk/>
            <pc:sldMk cId="0" sldId="260"/>
            <ac:inkMk id="5" creationId="{AAE82514-4A0C-158D-DC85-6EC383652950}"/>
          </ac:inkMkLst>
        </pc:inkChg>
        <pc:inkChg chg="add">
          <ac:chgData name="DO MINH DUY" userId="edce383e-f428-4602-b4a5-4fd5df18f9cc" providerId="ADAL" clId="{B24C3590-8FFB-47CB-B96B-E662DB09346E}" dt="2023-12-06T12:53:41.067" v="7" actId="9405"/>
          <ac:inkMkLst>
            <pc:docMk/>
            <pc:sldMk cId="0" sldId="260"/>
            <ac:inkMk id="6" creationId="{0AE72D7F-AB6F-E81B-7551-56A12286B617}"/>
          </ac:inkMkLst>
        </pc:inkChg>
        <pc:inkChg chg="add">
          <ac:chgData name="DO MINH DUY" userId="edce383e-f428-4602-b4a5-4fd5df18f9cc" providerId="ADAL" clId="{B24C3590-8FFB-47CB-B96B-E662DB09346E}" dt="2023-12-06T12:53:42.615" v="8" actId="9405"/>
          <ac:inkMkLst>
            <pc:docMk/>
            <pc:sldMk cId="0" sldId="260"/>
            <ac:inkMk id="7" creationId="{F93BD8E0-CB84-4015-F260-83DE582C33BC}"/>
          </ac:inkMkLst>
        </pc:inkChg>
        <pc:inkChg chg="add">
          <ac:chgData name="DO MINH DUY" userId="edce383e-f428-4602-b4a5-4fd5df18f9cc" providerId="ADAL" clId="{B24C3590-8FFB-47CB-B96B-E662DB09346E}" dt="2023-12-06T12:53:44.161" v="9" actId="9405"/>
          <ac:inkMkLst>
            <pc:docMk/>
            <pc:sldMk cId="0" sldId="260"/>
            <ac:inkMk id="8" creationId="{FB62CBDC-FCE8-AB3F-382C-C1807FA51795}"/>
          </ac:inkMkLst>
        </pc:inkChg>
        <pc:inkChg chg="add">
          <ac:chgData name="DO MINH DUY" userId="edce383e-f428-4602-b4a5-4fd5df18f9cc" providerId="ADAL" clId="{B24C3590-8FFB-47CB-B96B-E662DB09346E}" dt="2023-12-23T06:21:53.777" v="24" actId="9405"/>
          <ac:inkMkLst>
            <pc:docMk/>
            <pc:sldMk cId="0" sldId="260"/>
            <ac:inkMk id="9" creationId="{4BA605EE-5298-E18E-DF6B-8C485060932B}"/>
          </ac:inkMkLst>
        </pc:inkChg>
        <pc:inkChg chg="add">
          <ac:chgData name="DO MINH DUY" userId="edce383e-f428-4602-b4a5-4fd5df18f9cc" providerId="ADAL" clId="{B24C3590-8FFB-47CB-B96B-E662DB09346E}" dt="2023-12-23T06:21:57.090" v="25" actId="9405"/>
          <ac:inkMkLst>
            <pc:docMk/>
            <pc:sldMk cId="0" sldId="260"/>
            <ac:inkMk id="10" creationId="{236B0B5C-AF86-46C1-0BD9-60527AED57C0}"/>
          </ac:inkMkLst>
        </pc:inkChg>
        <pc:inkChg chg="add">
          <ac:chgData name="DO MINH DUY" userId="edce383e-f428-4602-b4a5-4fd5df18f9cc" providerId="ADAL" clId="{B24C3590-8FFB-47CB-B96B-E662DB09346E}" dt="2023-12-23T06:22:00.326" v="26" actId="9405"/>
          <ac:inkMkLst>
            <pc:docMk/>
            <pc:sldMk cId="0" sldId="260"/>
            <ac:inkMk id="11" creationId="{EA97EB36-E739-764B-D2D2-7DC9B09472E6}"/>
          </ac:inkMkLst>
        </pc:inkChg>
        <pc:inkChg chg="add">
          <ac:chgData name="DO MINH DUY" userId="edce383e-f428-4602-b4a5-4fd5df18f9cc" providerId="ADAL" clId="{B24C3590-8FFB-47CB-B96B-E662DB09346E}" dt="2023-12-23T06:22:01.813" v="27" actId="9405"/>
          <ac:inkMkLst>
            <pc:docMk/>
            <pc:sldMk cId="0" sldId="260"/>
            <ac:inkMk id="12" creationId="{D5A64FAC-9D14-4B14-89DF-16A301CF10BA}"/>
          </ac:inkMkLst>
        </pc:inkChg>
        <pc:inkChg chg="add mod">
          <ac:chgData name="DO MINH DUY" userId="edce383e-f428-4602-b4a5-4fd5df18f9cc" providerId="ADAL" clId="{B24C3590-8FFB-47CB-B96B-E662DB09346E}" dt="2023-12-23T06:23:24.293" v="33"/>
          <ac:inkMkLst>
            <pc:docMk/>
            <pc:sldMk cId="0" sldId="260"/>
            <ac:inkMk id="13" creationId="{6E9E11E7-EA9C-3CB6-9A80-B06C52702F3E}"/>
          </ac:inkMkLst>
        </pc:inkChg>
        <pc:inkChg chg="add mod">
          <ac:chgData name="DO MINH DUY" userId="edce383e-f428-4602-b4a5-4fd5df18f9cc" providerId="ADAL" clId="{B24C3590-8FFB-47CB-B96B-E662DB09346E}" dt="2023-12-23T06:23:24.293" v="33"/>
          <ac:inkMkLst>
            <pc:docMk/>
            <pc:sldMk cId="0" sldId="260"/>
            <ac:inkMk id="14" creationId="{A78AF092-A5C6-3286-6B10-7110B25159DF}"/>
          </ac:inkMkLst>
        </pc:inkChg>
        <pc:inkChg chg="add mod">
          <ac:chgData name="DO MINH DUY" userId="edce383e-f428-4602-b4a5-4fd5df18f9cc" providerId="ADAL" clId="{B24C3590-8FFB-47CB-B96B-E662DB09346E}" dt="2023-12-23T06:23:24.293" v="33"/>
          <ac:inkMkLst>
            <pc:docMk/>
            <pc:sldMk cId="0" sldId="260"/>
            <ac:inkMk id="15" creationId="{94C5B15F-155B-A857-4945-059C4E43CB75}"/>
          </ac:inkMkLst>
        </pc:inkChg>
        <pc:inkChg chg="add mod">
          <ac:chgData name="DO MINH DUY" userId="edce383e-f428-4602-b4a5-4fd5df18f9cc" providerId="ADAL" clId="{B24C3590-8FFB-47CB-B96B-E662DB09346E}" dt="2023-12-23T06:23:24.293" v="33"/>
          <ac:inkMkLst>
            <pc:docMk/>
            <pc:sldMk cId="0" sldId="260"/>
            <ac:inkMk id="16" creationId="{1AEE9926-A254-7909-CAC4-2D6D9F83FF89}"/>
          </ac:inkMkLst>
        </pc:inkChg>
        <pc:inkChg chg="add mod">
          <ac:chgData name="DO MINH DUY" userId="edce383e-f428-4602-b4a5-4fd5df18f9cc" providerId="ADAL" clId="{B24C3590-8FFB-47CB-B96B-E662DB09346E}" dt="2023-12-23T06:23:24.293" v="33"/>
          <ac:inkMkLst>
            <pc:docMk/>
            <pc:sldMk cId="0" sldId="260"/>
            <ac:inkMk id="17" creationId="{5373CCA1-75ED-6B1B-D1E8-205485FBF1FD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19" creationId="{7DD72080-B14B-AD1C-A955-15032F0A1009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0" creationId="{845E5747-A03E-5832-6255-6CC2E9BC5218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1" creationId="{AD22AECC-A07A-1AFA-E14C-3DE5AB19280D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2" creationId="{F727381F-CAB5-A2EB-5017-A3D0D7990DA3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3" creationId="{5F00EE9B-3859-3473-B209-85FA1AF58425}"/>
          </ac:inkMkLst>
        </pc:inkChg>
        <pc:inkChg chg="add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4" creationId="{F79ACF47-B016-0563-64DE-887E8593D738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26" creationId="{80A4A15B-95ED-D372-7243-C978E2921929}"/>
          </ac:inkMkLst>
        </pc:inkChg>
        <pc:inkChg chg="add del mod">
          <ac:chgData name="DO MINH DUY" userId="edce383e-f428-4602-b4a5-4fd5df18f9cc" providerId="ADAL" clId="{B24C3590-8FFB-47CB-B96B-E662DB09346E}" dt="2023-12-23T06:23:40.614" v="46" actId="9405"/>
          <ac:inkMkLst>
            <pc:docMk/>
            <pc:sldMk cId="0" sldId="260"/>
            <ac:inkMk id="26" creationId="{8A141C68-4BC7-FCA9-37DD-BEDEBE4FD72F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27" creationId="{17873158-FAAF-9950-F788-4E0311128A8D}"/>
          </ac:inkMkLst>
        </pc:inkChg>
        <pc:inkChg chg="add del mod">
          <ac:chgData name="DO MINH DUY" userId="edce383e-f428-4602-b4a5-4fd5df18f9cc" providerId="ADAL" clId="{B24C3590-8FFB-47CB-B96B-E662DB09346E}" dt="2023-12-23T06:23:40.384" v="45"/>
          <ac:inkMkLst>
            <pc:docMk/>
            <pc:sldMk cId="0" sldId="260"/>
            <ac:inkMk id="27" creationId="{1FBD34CE-E0D9-FE51-B515-06F24F714EA9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28" creationId="{97F638B1-5FA0-689B-F0CE-5A83C712E1AB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29" creationId="{D5846626-E686-FD5A-BB64-F86A940BCA8E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0" creationId="{0FF1A4AB-3B62-3D44-2F48-D1B60FD15713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1" creationId="{CBC8BD44-6AD3-8CB0-95EC-E19DE5951895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2" creationId="{C5E19F10-76D4-7CBD-1848-BE4E8140E6D7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4" creationId="{288D62A0-A304-CD0B-6219-137C458A22EC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5" creationId="{F02D9DEE-A27C-F269-4999-E84A63C87476}"/>
          </ac:inkMkLst>
        </pc:inkChg>
        <pc:inkChg chg="add mod">
          <ac:chgData name="DO MINH DUY" userId="edce383e-f428-4602-b4a5-4fd5df18f9cc" providerId="ADAL" clId="{B24C3590-8FFB-47CB-B96B-E662DB09346E}" dt="2023-12-23T06:23:49.256" v="55"/>
          <ac:inkMkLst>
            <pc:docMk/>
            <pc:sldMk cId="0" sldId="260"/>
            <ac:inkMk id="36" creationId="{A1A87433-778A-BAEF-1B2A-FA12C55B9319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38" creationId="{4AC6A54A-C69C-6F8D-4715-021242DACD63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39" creationId="{BF99EA1F-0597-BDF3-9E97-3ED80A90CF38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40" creationId="{05908683-85C9-C05B-E370-2F7A4E2170F5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41" creationId="{555808DE-A988-BDA0-46C9-053522192BB2}"/>
          </ac:inkMkLst>
        </pc:inkChg>
        <pc:inkChg chg="add mod">
          <ac:chgData name="DO MINH DUY" userId="edce383e-f428-4602-b4a5-4fd5df18f9cc" providerId="ADAL" clId="{B24C3590-8FFB-47CB-B96B-E662DB09346E}" dt="2023-12-23T14:45:39.724" v="128"/>
          <ac:inkMkLst>
            <pc:docMk/>
            <pc:sldMk cId="0" sldId="260"/>
            <ac:inkMk id="42" creationId="{F0F166E0-2F10-881E-B1BB-779DB96F58FF}"/>
          </ac:inkMkLst>
        </pc:inkChg>
      </pc:sldChg>
      <pc:sldChg chg="addSp mod">
        <pc:chgData name="DO MINH DUY" userId="edce383e-f428-4602-b4a5-4fd5df18f9cc" providerId="ADAL" clId="{B24C3590-8FFB-47CB-B96B-E662DB09346E}" dt="2023-12-23T08:06:27.589" v="104" actId="9405"/>
        <pc:sldMkLst>
          <pc:docMk/>
          <pc:sldMk cId="0" sldId="261"/>
        </pc:sldMkLst>
        <pc:inkChg chg="add">
          <ac:chgData name="DO MINH DUY" userId="edce383e-f428-4602-b4a5-4fd5df18f9cc" providerId="ADAL" clId="{B24C3590-8FFB-47CB-B96B-E662DB09346E}" dt="2023-12-23T08:06:27.589" v="104" actId="9405"/>
          <ac:inkMkLst>
            <pc:docMk/>
            <pc:sldMk cId="0" sldId="261"/>
            <ac:inkMk id="2" creationId="{52B80157-ED76-F13C-2007-CC9C2C4251B8}"/>
          </ac:inkMkLst>
        </pc:inkChg>
      </pc:sldChg>
      <pc:sldChg chg="addSp mod">
        <pc:chgData name="DO MINH DUY" userId="edce383e-f428-4602-b4a5-4fd5df18f9cc" providerId="ADAL" clId="{B24C3590-8FFB-47CB-B96B-E662DB09346E}" dt="2023-12-06T14:13:26.443" v="18" actId="9405"/>
        <pc:sldMkLst>
          <pc:docMk/>
          <pc:sldMk cId="454148578" sldId="297"/>
        </pc:sldMkLst>
        <pc:inkChg chg="add">
          <ac:chgData name="DO MINH DUY" userId="edce383e-f428-4602-b4a5-4fd5df18f9cc" providerId="ADAL" clId="{B24C3590-8FFB-47CB-B96B-E662DB09346E}" dt="2023-12-06T13:56:18.370" v="16" actId="9405"/>
          <ac:inkMkLst>
            <pc:docMk/>
            <pc:sldMk cId="454148578" sldId="297"/>
            <ac:inkMk id="2" creationId="{5FB2EFA8-A196-5C91-F639-3B8F245CCE17}"/>
          </ac:inkMkLst>
        </pc:inkChg>
        <pc:inkChg chg="add">
          <ac:chgData name="DO MINH DUY" userId="edce383e-f428-4602-b4a5-4fd5df18f9cc" providerId="ADAL" clId="{B24C3590-8FFB-47CB-B96B-E662DB09346E}" dt="2023-12-06T13:56:19.760" v="17" actId="9405"/>
          <ac:inkMkLst>
            <pc:docMk/>
            <pc:sldMk cId="454148578" sldId="297"/>
            <ac:inkMk id="3" creationId="{03475981-2EDD-357B-EEA5-7367F21FD996}"/>
          </ac:inkMkLst>
        </pc:inkChg>
        <pc:inkChg chg="add">
          <ac:chgData name="DO MINH DUY" userId="edce383e-f428-4602-b4a5-4fd5df18f9cc" providerId="ADAL" clId="{B24C3590-8FFB-47CB-B96B-E662DB09346E}" dt="2023-12-06T14:13:26.443" v="18" actId="9405"/>
          <ac:inkMkLst>
            <pc:docMk/>
            <pc:sldMk cId="454148578" sldId="297"/>
            <ac:inkMk id="4" creationId="{AFE40F8E-2901-CA7A-5C85-47078F6AE367}"/>
          </ac:inkMkLst>
        </pc:inkChg>
      </pc:sldChg>
      <pc:sldChg chg="addSp modSp mod">
        <pc:chgData name="DO MINH DUY" userId="edce383e-f428-4602-b4a5-4fd5df18f9cc" providerId="ADAL" clId="{B24C3590-8FFB-47CB-B96B-E662DB09346E}" dt="2023-12-13T13:28:31.405" v="23" actId="1076"/>
        <pc:sldMkLst>
          <pc:docMk/>
          <pc:sldMk cId="4136325948" sldId="300"/>
        </pc:sldMkLst>
        <pc:picChg chg="add mod">
          <ac:chgData name="DO MINH DUY" userId="edce383e-f428-4602-b4a5-4fd5df18f9cc" providerId="ADAL" clId="{B24C3590-8FFB-47CB-B96B-E662DB09346E}" dt="2023-12-13T13:28:31.405" v="23" actId="1076"/>
          <ac:picMkLst>
            <pc:docMk/>
            <pc:sldMk cId="4136325948" sldId="300"/>
            <ac:picMk id="4" creationId="{5AB0AAC1-8986-E29F-D783-60571ACBECF9}"/>
          </ac:picMkLst>
        </pc:picChg>
      </pc:sldChg>
      <pc:sldChg chg="addSp mod">
        <pc:chgData name="DO MINH DUY" userId="edce383e-f428-4602-b4a5-4fd5df18f9cc" providerId="ADAL" clId="{B24C3590-8FFB-47CB-B96B-E662DB09346E}" dt="2023-12-23T08:08:11.725" v="106" actId="9405"/>
        <pc:sldMkLst>
          <pc:docMk/>
          <pc:sldMk cId="2917176473" sldId="303"/>
        </pc:sldMkLst>
        <pc:inkChg chg="add">
          <ac:chgData name="DO MINH DUY" userId="edce383e-f428-4602-b4a5-4fd5df18f9cc" providerId="ADAL" clId="{B24C3590-8FFB-47CB-B96B-E662DB09346E}" dt="2023-12-23T08:08:08.869" v="105" actId="9405"/>
          <ac:inkMkLst>
            <pc:docMk/>
            <pc:sldMk cId="2917176473" sldId="303"/>
            <ac:inkMk id="3" creationId="{07895D91-53E7-7892-5268-5A5D04664E45}"/>
          </ac:inkMkLst>
        </pc:inkChg>
        <pc:inkChg chg="add">
          <ac:chgData name="DO MINH DUY" userId="edce383e-f428-4602-b4a5-4fd5df18f9cc" providerId="ADAL" clId="{B24C3590-8FFB-47CB-B96B-E662DB09346E}" dt="2023-12-23T08:08:11.725" v="106" actId="9405"/>
          <ac:inkMkLst>
            <pc:docMk/>
            <pc:sldMk cId="2917176473" sldId="303"/>
            <ac:inkMk id="4" creationId="{55AD1C2F-6395-3E50-C83E-473D53BF9A23}"/>
          </ac:inkMkLst>
        </pc:inkChg>
      </pc:sldChg>
      <pc:sldChg chg="addSp delSp mod">
        <pc:chgData name="DO MINH DUY" userId="edce383e-f428-4602-b4a5-4fd5df18f9cc" providerId="ADAL" clId="{B24C3590-8FFB-47CB-B96B-E662DB09346E}" dt="2023-12-23T08:09:20.086" v="118" actId="9405"/>
        <pc:sldMkLst>
          <pc:docMk/>
          <pc:sldMk cId="2518742063" sldId="304"/>
        </pc:sldMkLst>
        <pc:inkChg chg="add">
          <ac:chgData name="DO MINH DUY" userId="edce383e-f428-4602-b4a5-4fd5df18f9cc" providerId="ADAL" clId="{B24C3590-8FFB-47CB-B96B-E662DB09346E}" dt="2023-12-23T08:08:36.347" v="107" actId="9405"/>
          <ac:inkMkLst>
            <pc:docMk/>
            <pc:sldMk cId="2518742063" sldId="304"/>
            <ac:inkMk id="3" creationId="{527B8DE7-2B4E-0B2C-A594-5CBC3E69F00E}"/>
          </ac:inkMkLst>
        </pc:inkChg>
        <pc:inkChg chg="add">
          <ac:chgData name="DO MINH DUY" userId="edce383e-f428-4602-b4a5-4fd5df18f9cc" providerId="ADAL" clId="{B24C3590-8FFB-47CB-B96B-E662DB09346E}" dt="2023-12-23T08:08:38.483" v="108" actId="9405"/>
          <ac:inkMkLst>
            <pc:docMk/>
            <pc:sldMk cId="2518742063" sldId="304"/>
            <ac:inkMk id="4" creationId="{5221848C-F6EA-A9B8-A102-97FEC4FF7E6F}"/>
          </ac:inkMkLst>
        </pc:inkChg>
        <pc:inkChg chg="add del">
          <ac:chgData name="DO MINH DUY" userId="edce383e-f428-4602-b4a5-4fd5df18f9cc" providerId="ADAL" clId="{B24C3590-8FFB-47CB-B96B-E662DB09346E}" dt="2023-12-23T08:09:14.909" v="114" actId="9405"/>
          <ac:inkMkLst>
            <pc:docMk/>
            <pc:sldMk cId="2518742063" sldId="304"/>
            <ac:inkMk id="5" creationId="{15DC58AB-5645-0A4E-1AC7-0FC44062AB91}"/>
          </ac:inkMkLst>
        </pc:inkChg>
        <pc:inkChg chg="add del">
          <ac:chgData name="DO MINH DUY" userId="edce383e-f428-4602-b4a5-4fd5df18f9cc" providerId="ADAL" clId="{B24C3590-8FFB-47CB-B96B-E662DB09346E}" dt="2023-12-23T08:09:14.213" v="113" actId="9405"/>
          <ac:inkMkLst>
            <pc:docMk/>
            <pc:sldMk cId="2518742063" sldId="304"/>
            <ac:inkMk id="6" creationId="{9B52F14A-5F9B-7E8F-7BF9-F196B4D08A4E}"/>
          </ac:inkMkLst>
        </pc:inkChg>
        <pc:inkChg chg="add del">
          <ac:chgData name="DO MINH DUY" userId="edce383e-f428-4602-b4a5-4fd5df18f9cc" providerId="ADAL" clId="{B24C3590-8FFB-47CB-B96B-E662DB09346E}" dt="2023-12-23T08:09:13.984" v="112" actId="9405"/>
          <ac:inkMkLst>
            <pc:docMk/>
            <pc:sldMk cId="2518742063" sldId="304"/>
            <ac:inkMk id="8" creationId="{A1F18678-3A2C-1B0B-E819-BFB710F347B6}"/>
          </ac:inkMkLst>
        </pc:inkChg>
        <pc:inkChg chg="add del">
          <ac:chgData name="DO MINH DUY" userId="edce383e-f428-4602-b4a5-4fd5df18f9cc" providerId="ADAL" clId="{B24C3590-8FFB-47CB-B96B-E662DB09346E}" dt="2023-12-23T08:09:16.239" v="116" actId="9405"/>
          <ac:inkMkLst>
            <pc:docMk/>
            <pc:sldMk cId="2518742063" sldId="304"/>
            <ac:inkMk id="9" creationId="{0FE394A4-D1B2-329E-4798-712B2C1D5794}"/>
          </ac:inkMkLst>
        </pc:inkChg>
        <pc:inkChg chg="add">
          <ac:chgData name="DO MINH DUY" userId="edce383e-f428-4602-b4a5-4fd5df18f9cc" providerId="ADAL" clId="{B24C3590-8FFB-47CB-B96B-E662DB09346E}" dt="2023-12-23T08:09:17.879" v="117" actId="9405"/>
          <ac:inkMkLst>
            <pc:docMk/>
            <pc:sldMk cId="2518742063" sldId="304"/>
            <ac:inkMk id="10" creationId="{3628EE58-F16F-BC89-6401-9162FE0545B8}"/>
          </ac:inkMkLst>
        </pc:inkChg>
        <pc:inkChg chg="add">
          <ac:chgData name="DO MINH DUY" userId="edce383e-f428-4602-b4a5-4fd5df18f9cc" providerId="ADAL" clId="{B24C3590-8FFB-47CB-B96B-E662DB09346E}" dt="2023-12-23T08:09:20.086" v="118" actId="9405"/>
          <ac:inkMkLst>
            <pc:docMk/>
            <pc:sldMk cId="2518742063" sldId="304"/>
            <ac:inkMk id="11" creationId="{52F5959A-13E0-7C86-A41A-3F4D614EB2C8}"/>
          </ac:inkMkLst>
        </pc:inkChg>
      </pc:sldChg>
      <pc:sldChg chg="addSp mod">
        <pc:chgData name="DO MINH DUY" userId="edce383e-f428-4602-b4a5-4fd5df18f9cc" providerId="ADAL" clId="{B24C3590-8FFB-47CB-B96B-E662DB09346E}" dt="2023-12-25T03:45:40.591" v="157" actId="9405"/>
        <pc:sldMkLst>
          <pc:docMk/>
          <pc:sldMk cId="3540525334" sldId="307"/>
        </pc:sldMkLst>
        <pc:inkChg chg="add">
          <ac:chgData name="DO MINH DUY" userId="edce383e-f428-4602-b4a5-4fd5df18f9cc" providerId="ADAL" clId="{B24C3590-8FFB-47CB-B96B-E662DB09346E}" dt="2023-12-06T13:46:03.362" v="10" actId="9405"/>
          <ac:inkMkLst>
            <pc:docMk/>
            <pc:sldMk cId="3540525334" sldId="307"/>
            <ac:inkMk id="2" creationId="{734F6FB8-6717-F224-5B83-9F63D2C39E8E}"/>
          </ac:inkMkLst>
        </pc:inkChg>
        <pc:inkChg chg="add">
          <ac:chgData name="DO MINH DUY" userId="edce383e-f428-4602-b4a5-4fd5df18f9cc" providerId="ADAL" clId="{B24C3590-8FFB-47CB-B96B-E662DB09346E}" dt="2023-12-06T13:46:05.744" v="11" actId="9405"/>
          <ac:inkMkLst>
            <pc:docMk/>
            <pc:sldMk cId="3540525334" sldId="307"/>
            <ac:inkMk id="4" creationId="{0013E254-8E7A-1AA5-5DBA-889246B44ABD}"/>
          </ac:inkMkLst>
        </pc:inkChg>
        <pc:inkChg chg="add">
          <ac:chgData name="DO MINH DUY" userId="edce383e-f428-4602-b4a5-4fd5df18f9cc" providerId="ADAL" clId="{B24C3590-8FFB-47CB-B96B-E662DB09346E}" dt="2023-12-06T13:46:08.758" v="12" actId="9405"/>
          <ac:inkMkLst>
            <pc:docMk/>
            <pc:sldMk cId="3540525334" sldId="307"/>
            <ac:inkMk id="8" creationId="{7C2962F2-D572-C721-9176-F84D906927AA}"/>
          </ac:inkMkLst>
        </pc:inkChg>
        <pc:inkChg chg="add">
          <ac:chgData name="DO MINH DUY" userId="edce383e-f428-4602-b4a5-4fd5df18f9cc" providerId="ADAL" clId="{B24C3590-8FFB-47CB-B96B-E662DB09346E}" dt="2023-12-06T13:46:12.580" v="13" actId="9405"/>
          <ac:inkMkLst>
            <pc:docMk/>
            <pc:sldMk cId="3540525334" sldId="307"/>
            <ac:inkMk id="9" creationId="{B592B9AD-244B-3C6C-AC95-2901662777B8}"/>
          </ac:inkMkLst>
        </pc:inkChg>
        <pc:inkChg chg="add">
          <ac:chgData name="DO MINH DUY" userId="edce383e-f428-4602-b4a5-4fd5df18f9cc" providerId="ADAL" clId="{B24C3590-8FFB-47CB-B96B-E662DB09346E}" dt="2023-12-06T13:46:20.678" v="14" actId="9405"/>
          <ac:inkMkLst>
            <pc:docMk/>
            <pc:sldMk cId="3540525334" sldId="307"/>
            <ac:inkMk id="10" creationId="{AC9D1F67-B9A2-02D3-3217-3C18480660E4}"/>
          </ac:inkMkLst>
        </pc:inkChg>
        <pc:inkChg chg="add">
          <ac:chgData name="DO MINH DUY" userId="edce383e-f428-4602-b4a5-4fd5df18f9cc" providerId="ADAL" clId="{B24C3590-8FFB-47CB-B96B-E662DB09346E}" dt="2023-12-06T13:46:25.002" v="15" actId="9405"/>
          <ac:inkMkLst>
            <pc:docMk/>
            <pc:sldMk cId="3540525334" sldId="307"/>
            <ac:inkMk id="11" creationId="{D04F6197-CF14-E220-8B8E-BD6D2F4DF255}"/>
          </ac:inkMkLst>
        </pc:inkChg>
        <pc:inkChg chg="add">
          <ac:chgData name="DO MINH DUY" userId="edce383e-f428-4602-b4a5-4fd5df18f9cc" providerId="ADAL" clId="{B24C3590-8FFB-47CB-B96B-E662DB09346E}" dt="2023-12-25T03:45:40.591" v="157" actId="9405"/>
          <ac:inkMkLst>
            <pc:docMk/>
            <pc:sldMk cId="3540525334" sldId="307"/>
            <ac:inkMk id="12" creationId="{4F4668B9-94CC-EA98-84F9-5B8C9A16AA71}"/>
          </ac:inkMkLst>
        </pc:inkChg>
      </pc:sldChg>
      <pc:sldChg chg="addSp delSp modSp mod">
        <pc:chgData name="DO MINH DUY" userId="edce383e-f428-4602-b4a5-4fd5df18f9cc" providerId="ADAL" clId="{B24C3590-8FFB-47CB-B96B-E662DB09346E}" dt="2023-12-23T07:39:58.543" v="91"/>
        <pc:sldMkLst>
          <pc:docMk/>
          <pc:sldMk cId="637063472" sldId="308"/>
        </pc:sldMkLst>
        <pc:grpChg chg="del mod">
          <ac:chgData name="DO MINH DUY" userId="edce383e-f428-4602-b4a5-4fd5df18f9cc" providerId="ADAL" clId="{B24C3590-8FFB-47CB-B96B-E662DB09346E}" dt="2023-12-23T07:39:58.543" v="91"/>
          <ac:grpSpMkLst>
            <pc:docMk/>
            <pc:sldMk cId="637063472" sldId="308"/>
            <ac:grpSpMk id="8" creationId="{A2F4F90C-B192-517F-F3FB-B6F44C32CECB}"/>
          </ac:grpSpMkLst>
        </pc:grpChg>
        <pc:grpChg chg="del mod">
          <ac:chgData name="DO MINH DUY" userId="edce383e-f428-4602-b4a5-4fd5df18f9cc" providerId="ADAL" clId="{B24C3590-8FFB-47CB-B96B-E662DB09346E}" dt="2023-12-23T07:39:11.356" v="71"/>
          <ac:grpSpMkLst>
            <pc:docMk/>
            <pc:sldMk cId="637063472" sldId="308"/>
            <ac:grpSpMk id="11" creationId="{F81F4F05-D1A8-8958-6D3E-C728F942D51F}"/>
          </ac:grpSpMkLst>
        </pc:grpChg>
        <pc:grpChg chg="del mod">
          <ac:chgData name="DO MINH DUY" userId="edce383e-f428-4602-b4a5-4fd5df18f9cc" providerId="ADAL" clId="{B24C3590-8FFB-47CB-B96B-E662DB09346E}" dt="2023-12-23T07:39:15.139" v="76"/>
          <ac:grpSpMkLst>
            <pc:docMk/>
            <pc:sldMk cId="637063472" sldId="308"/>
            <ac:grpSpMk id="13" creationId="{0C7F4D82-7C8C-02C4-2FA0-5B70AB0A3FF7}"/>
          </ac:grpSpMkLst>
        </pc:grpChg>
        <pc:grpChg chg="del mod">
          <ac:chgData name="DO MINH DUY" userId="edce383e-f428-4602-b4a5-4fd5df18f9cc" providerId="ADAL" clId="{B24C3590-8FFB-47CB-B96B-E662DB09346E}" dt="2023-12-23T07:39:21.401" v="80"/>
          <ac:grpSpMkLst>
            <pc:docMk/>
            <pc:sldMk cId="637063472" sldId="308"/>
            <ac:grpSpMk id="18" creationId="{9A8D5B60-547B-E257-D640-87FCC7E234F5}"/>
          </ac:grpSpMkLst>
        </pc:grpChg>
        <pc:grpChg chg="del mod">
          <ac:chgData name="DO MINH DUY" userId="edce383e-f428-4602-b4a5-4fd5df18f9cc" providerId="ADAL" clId="{B24C3590-8FFB-47CB-B96B-E662DB09346E}" dt="2023-12-23T07:39:26.859" v="88"/>
          <ac:grpSpMkLst>
            <pc:docMk/>
            <pc:sldMk cId="637063472" sldId="308"/>
            <ac:grpSpMk id="22" creationId="{F77721EC-AB21-439F-4903-F14AF68FF1AB}"/>
          </ac:grpSpMkLst>
        </pc:grpChg>
        <pc:grpChg chg="del mod">
          <ac:chgData name="DO MINH DUY" userId="edce383e-f428-4602-b4a5-4fd5df18f9cc" providerId="ADAL" clId="{B24C3590-8FFB-47CB-B96B-E662DB09346E}" dt="2023-12-23T07:39:58.543" v="91"/>
          <ac:grpSpMkLst>
            <pc:docMk/>
            <pc:sldMk cId="637063472" sldId="308"/>
            <ac:grpSpMk id="30" creationId="{DEB0B889-96A7-DE1A-A62E-A5B682BC277A}"/>
          </ac:grpSpMkLst>
        </pc:grpChg>
        <pc:grpChg chg="mod">
          <ac:chgData name="DO MINH DUY" userId="edce383e-f428-4602-b4a5-4fd5df18f9cc" providerId="ADAL" clId="{B24C3590-8FFB-47CB-B96B-E662DB09346E}" dt="2023-12-23T07:39:58.543" v="91"/>
          <ac:grpSpMkLst>
            <pc:docMk/>
            <pc:sldMk cId="637063472" sldId="308"/>
            <ac:grpSpMk id="33" creationId="{08FAE87B-C68F-B8F6-C5B9-50C842D5366E}"/>
          </ac:grpSpMkLst>
        </pc:grpChg>
        <pc:inkChg chg="add">
          <ac:chgData name="DO MINH DUY" userId="edce383e-f428-4602-b4a5-4fd5df18f9cc" providerId="ADAL" clId="{B24C3590-8FFB-47CB-B96B-E662DB09346E}" dt="2023-12-23T07:37:37.857" v="62" actId="9405"/>
          <ac:inkMkLst>
            <pc:docMk/>
            <pc:sldMk cId="637063472" sldId="308"/>
            <ac:inkMk id="2" creationId="{81715563-2EA9-7C0E-2DBF-1499779A70C4}"/>
          </ac:inkMkLst>
        </pc:inkChg>
        <pc:inkChg chg="add">
          <ac:chgData name="DO MINH DUY" userId="edce383e-f428-4602-b4a5-4fd5df18f9cc" providerId="ADAL" clId="{B24C3590-8FFB-47CB-B96B-E662DB09346E}" dt="2023-12-23T07:37:39.575" v="63" actId="9405"/>
          <ac:inkMkLst>
            <pc:docMk/>
            <pc:sldMk cId="637063472" sldId="308"/>
            <ac:inkMk id="3" creationId="{07D4D738-E2DE-B3E0-78F8-7C280CBBA076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4" creationId="{76DA9006-0F32-E8B0-000D-3B7B278A1E57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7" creationId="{53C56ECC-1B81-13FB-50C5-24C124F71B74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9" creationId="{1B867FC1-43D9-F03D-0BED-62233D91101B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0" creationId="{F9D0E045-83EF-AAD3-C4D3-40A124E58571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2" creationId="{1DB371A6-BCE0-29FD-9972-D0C797E8C5CA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4" creationId="{62A01889-FE46-F976-2968-F30DA5D0E755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5" creationId="{DD38A24A-197E-6AF0-F914-1E863DFF45CD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6" creationId="{5D00221A-3A9B-7CB5-2B81-61A1F4D5F7D0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7" creationId="{CE0E196E-4C90-9516-7CC0-D6550BDFF5A4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19" creationId="{C7B098DD-7BCB-953E-AED3-533FB7B6E427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0" creationId="{9E27714D-73A6-8FEB-CFD5-7CED7F3708D9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1" creationId="{767B79A4-12A5-135F-D134-C828009C010C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3" creationId="{35AE5EEE-744C-9461-D4A5-6F2DCF661AC1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4" creationId="{8E0A7F4E-4CB4-5A5F-8013-AFCB6AC5CC38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5" creationId="{2D51AC78-B5D5-F272-EAEF-0257807B4F4A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6" creationId="{5822D2F7-8858-2FB4-B617-F88F27179B43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7" creationId="{2744E9E4-FE2F-F45E-EC90-7E7F009474E8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8" creationId="{E24E1F30-BC1D-4C96-19B2-DAD422966A86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29" creationId="{BED21070-3152-3E49-FD6D-C312E69625FF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31" creationId="{F752CFBA-6C6C-559E-2F45-55502693926E}"/>
          </ac:inkMkLst>
        </pc:inkChg>
        <pc:inkChg chg="add mod">
          <ac:chgData name="DO MINH DUY" userId="edce383e-f428-4602-b4a5-4fd5df18f9cc" providerId="ADAL" clId="{B24C3590-8FFB-47CB-B96B-E662DB09346E}" dt="2023-12-23T07:39:58.543" v="91"/>
          <ac:inkMkLst>
            <pc:docMk/>
            <pc:sldMk cId="637063472" sldId="308"/>
            <ac:inkMk id="32" creationId="{6AF504A7-7E0A-175C-BD2B-B8F5E0325717}"/>
          </ac:inkMkLst>
        </pc:inkChg>
      </pc:sldChg>
      <pc:sldChg chg="addSp mod">
        <pc:chgData name="DO MINH DUY" userId="edce383e-f428-4602-b4a5-4fd5df18f9cc" providerId="ADAL" clId="{B24C3590-8FFB-47CB-B96B-E662DB09346E}" dt="2023-12-25T03:46:06.538" v="159" actId="9405"/>
        <pc:sldMkLst>
          <pc:docMk/>
          <pc:sldMk cId="3854938142" sldId="311"/>
        </pc:sldMkLst>
        <pc:inkChg chg="add">
          <ac:chgData name="DO MINH DUY" userId="edce383e-f428-4602-b4a5-4fd5df18f9cc" providerId="ADAL" clId="{B24C3590-8FFB-47CB-B96B-E662DB09346E}" dt="2023-12-25T03:31:47.263" v="139" actId="9405"/>
          <ac:inkMkLst>
            <pc:docMk/>
            <pc:sldMk cId="3854938142" sldId="311"/>
            <ac:inkMk id="2" creationId="{5950FA91-BEE1-9189-0C85-C7AB7776F443}"/>
          </ac:inkMkLst>
        </pc:inkChg>
        <pc:inkChg chg="add">
          <ac:chgData name="DO MINH DUY" userId="edce383e-f428-4602-b4a5-4fd5df18f9cc" providerId="ADAL" clId="{B24C3590-8FFB-47CB-B96B-E662DB09346E}" dt="2023-12-25T03:31:50.212" v="140" actId="9405"/>
          <ac:inkMkLst>
            <pc:docMk/>
            <pc:sldMk cId="3854938142" sldId="311"/>
            <ac:inkMk id="3" creationId="{3F08B59D-845E-83E7-B122-1435D19B95E6}"/>
          </ac:inkMkLst>
        </pc:inkChg>
        <pc:inkChg chg="add">
          <ac:chgData name="DO MINH DUY" userId="edce383e-f428-4602-b4a5-4fd5df18f9cc" providerId="ADAL" clId="{B24C3590-8FFB-47CB-B96B-E662DB09346E}" dt="2023-12-25T03:31:54.753" v="141" actId="9405"/>
          <ac:inkMkLst>
            <pc:docMk/>
            <pc:sldMk cId="3854938142" sldId="311"/>
            <ac:inkMk id="4" creationId="{FCE14129-83D1-AC75-68F8-1A1EAB18C3A1}"/>
          </ac:inkMkLst>
        </pc:inkChg>
        <pc:inkChg chg="add">
          <ac:chgData name="DO MINH DUY" userId="edce383e-f428-4602-b4a5-4fd5df18f9cc" providerId="ADAL" clId="{B24C3590-8FFB-47CB-B96B-E662DB09346E}" dt="2023-12-25T03:31:57.110" v="142" actId="9405"/>
          <ac:inkMkLst>
            <pc:docMk/>
            <pc:sldMk cId="3854938142" sldId="311"/>
            <ac:inkMk id="7" creationId="{F74DA24F-9A39-FC9D-A4BB-2382A948FEC9}"/>
          </ac:inkMkLst>
        </pc:inkChg>
        <pc:inkChg chg="add">
          <ac:chgData name="DO MINH DUY" userId="edce383e-f428-4602-b4a5-4fd5df18f9cc" providerId="ADAL" clId="{B24C3590-8FFB-47CB-B96B-E662DB09346E}" dt="2023-12-25T03:33:11.283" v="143" actId="9405"/>
          <ac:inkMkLst>
            <pc:docMk/>
            <pc:sldMk cId="3854938142" sldId="311"/>
            <ac:inkMk id="8" creationId="{9F3D9392-35E4-3423-0CBF-DB8A7B6BF8F5}"/>
          </ac:inkMkLst>
        </pc:inkChg>
        <pc:inkChg chg="add">
          <ac:chgData name="DO MINH DUY" userId="edce383e-f428-4602-b4a5-4fd5df18f9cc" providerId="ADAL" clId="{B24C3590-8FFB-47CB-B96B-E662DB09346E}" dt="2023-12-25T03:36:17.679" v="144" actId="9405"/>
          <ac:inkMkLst>
            <pc:docMk/>
            <pc:sldMk cId="3854938142" sldId="311"/>
            <ac:inkMk id="9" creationId="{83B7504C-AD18-3964-D97C-24B642745D6B}"/>
          </ac:inkMkLst>
        </pc:inkChg>
        <pc:inkChg chg="add">
          <ac:chgData name="DO MINH DUY" userId="edce383e-f428-4602-b4a5-4fd5df18f9cc" providerId="ADAL" clId="{B24C3590-8FFB-47CB-B96B-E662DB09346E}" dt="2023-12-25T03:36:20.526" v="145" actId="9405"/>
          <ac:inkMkLst>
            <pc:docMk/>
            <pc:sldMk cId="3854938142" sldId="311"/>
            <ac:inkMk id="10" creationId="{62591DC7-C83B-D616-E896-A30CCA32BD97}"/>
          </ac:inkMkLst>
        </pc:inkChg>
        <pc:inkChg chg="add">
          <ac:chgData name="DO MINH DUY" userId="edce383e-f428-4602-b4a5-4fd5df18f9cc" providerId="ADAL" clId="{B24C3590-8FFB-47CB-B96B-E662DB09346E}" dt="2023-12-25T03:36:24.178" v="146" actId="9405"/>
          <ac:inkMkLst>
            <pc:docMk/>
            <pc:sldMk cId="3854938142" sldId="311"/>
            <ac:inkMk id="11" creationId="{1A8C1EB6-4A14-CFDB-30D7-5A20E8EE7930}"/>
          </ac:inkMkLst>
        </pc:inkChg>
        <pc:inkChg chg="add">
          <ac:chgData name="DO MINH DUY" userId="edce383e-f428-4602-b4a5-4fd5df18f9cc" providerId="ADAL" clId="{B24C3590-8FFB-47CB-B96B-E662DB09346E}" dt="2023-12-25T03:36:31.384" v="147" actId="9405"/>
          <ac:inkMkLst>
            <pc:docMk/>
            <pc:sldMk cId="3854938142" sldId="311"/>
            <ac:inkMk id="12" creationId="{2745C2BC-DF6E-CA00-5D76-2F446A0F831D}"/>
          </ac:inkMkLst>
        </pc:inkChg>
        <pc:inkChg chg="add">
          <ac:chgData name="DO MINH DUY" userId="edce383e-f428-4602-b4a5-4fd5df18f9cc" providerId="ADAL" clId="{B24C3590-8FFB-47CB-B96B-E662DB09346E}" dt="2023-12-25T03:37:19.622" v="148" actId="9405"/>
          <ac:inkMkLst>
            <pc:docMk/>
            <pc:sldMk cId="3854938142" sldId="311"/>
            <ac:inkMk id="13" creationId="{EB3BC9A4-89AE-4FE5-96D8-354DDFB2DCE5}"/>
          </ac:inkMkLst>
        </pc:inkChg>
        <pc:inkChg chg="add">
          <ac:chgData name="DO MINH DUY" userId="edce383e-f428-4602-b4a5-4fd5df18f9cc" providerId="ADAL" clId="{B24C3590-8FFB-47CB-B96B-E662DB09346E}" dt="2023-12-25T03:37:41.537" v="149" actId="9405"/>
          <ac:inkMkLst>
            <pc:docMk/>
            <pc:sldMk cId="3854938142" sldId="311"/>
            <ac:inkMk id="14" creationId="{2251FDED-5BE9-5C48-4C2A-A075D0B3B91A}"/>
          </ac:inkMkLst>
        </pc:inkChg>
        <pc:inkChg chg="add">
          <ac:chgData name="DO MINH DUY" userId="edce383e-f428-4602-b4a5-4fd5df18f9cc" providerId="ADAL" clId="{B24C3590-8FFB-47CB-B96B-E662DB09346E}" dt="2023-12-25T03:37:43.780" v="150" actId="9405"/>
          <ac:inkMkLst>
            <pc:docMk/>
            <pc:sldMk cId="3854938142" sldId="311"/>
            <ac:inkMk id="15" creationId="{5FED5BAF-21A1-E016-2BB9-0E5F1D3CBC36}"/>
          </ac:inkMkLst>
        </pc:inkChg>
        <pc:inkChg chg="add">
          <ac:chgData name="DO MINH DUY" userId="edce383e-f428-4602-b4a5-4fd5df18f9cc" providerId="ADAL" clId="{B24C3590-8FFB-47CB-B96B-E662DB09346E}" dt="2023-12-25T03:37:45.048" v="151" actId="9405"/>
          <ac:inkMkLst>
            <pc:docMk/>
            <pc:sldMk cId="3854938142" sldId="311"/>
            <ac:inkMk id="16" creationId="{0EFF2AEB-E370-7AB4-82E5-C756ABFA08FB}"/>
          </ac:inkMkLst>
        </pc:inkChg>
        <pc:inkChg chg="add">
          <ac:chgData name="DO MINH DUY" userId="edce383e-f428-4602-b4a5-4fd5df18f9cc" providerId="ADAL" clId="{B24C3590-8FFB-47CB-B96B-E662DB09346E}" dt="2023-12-25T03:43:04.799" v="152" actId="9405"/>
          <ac:inkMkLst>
            <pc:docMk/>
            <pc:sldMk cId="3854938142" sldId="311"/>
            <ac:inkMk id="17" creationId="{7D0337A7-A2C9-A998-26A4-12C4FCF1D272}"/>
          </ac:inkMkLst>
        </pc:inkChg>
        <pc:inkChg chg="add">
          <ac:chgData name="DO MINH DUY" userId="edce383e-f428-4602-b4a5-4fd5df18f9cc" providerId="ADAL" clId="{B24C3590-8FFB-47CB-B96B-E662DB09346E}" dt="2023-12-25T03:43:07.098" v="153" actId="9405"/>
          <ac:inkMkLst>
            <pc:docMk/>
            <pc:sldMk cId="3854938142" sldId="311"/>
            <ac:inkMk id="18" creationId="{0988434B-7C85-2113-8022-BE825BC931F2}"/>
          </ac:inkMkLst>
        </pc:inkChg>
        <pc:inkChg chg="add">
          <ac:chgData name="DO MINH DUY" userId="edce383e-f428-4602-b4a5-4fd5df18f9cc" providerId="ADAL" clId="{B24C3590-8FFB-47CB-B96B-E662DB09346E}" dt="2023-12-25T03:43:08.892" v="154" actId="9405"/>
          <ac:inkMkLst>
            <pc:docMk/>
            <pc:sldMk cId="3854938142" sldId="311"/>
            <ac:inkMk id="19" creationId="{3175EE9C-3A36-6260-38F1-C988B8B665A4}"/>
          </ac:inkMkLst>
        </pc:inkChg>
        <pc:inkChg chg="add">
          <ac:chgData name="DO MINH DUY" userId="edce383e-f428-4602-b4a5-4fd5df18f9cc" providerId="ADAL" clId="{B24C3590-8FFB-47CB-B96B-E662DB09346E}" dt="2023-12-25T03:43:11.063" v="155" actId="9405"/>
          <ac:inkMkLst>
            <pc:docMk/>
            <pc:sldMk cId="3854938142" sldId="311"/>
            <ac:inkMk id="20" creationId="{EF1C8DEF-5AD3-44EA-DD33-581C91CA4689}"/>
          </ac:inkMkLst>
        </pc:inkChg>
        <pc:inkChg chg="add">
          <ac:chgData name="DO MINH DUY" userId="edce383e-f428-4602-b4a5-4fd5df18f9cc" providerId="ADAL" clId="{B24C3590-8FFB-47CB-B96B-E662DB09346E}" dt="2023-12-25T03:44:59.338" v="156" actId="9405"/>
          <ac:inkMkLst>
            <pc:docMk/>
            <pc:sldMk cId="3854938142" sldId="311"/>
            <ac:inkMk id="21" creationId="{8648CFB5-96C8-B976-7107-F3C219142306}"/>
          </ac:inkMkLst>
        </pc:inkChg>
        <pc:inkChg chg="add">
          <ac:chgData name="DO MINH DUY" userId="edce383e-f428-4602-b4a5-4fd5df18f9cc" providerId="ADAL" clId="{B24C3590-8FFB-47CB-B96B-E662DB09346E}" dt="2023-12-25T03:46:05.551" v="158" actId="9405"/>
          <ac:inkMkLst>
            <pc:docMk/>
            <pc:sldMk cId="3854938142" sldId="311"/>
            <ac:inkMk id="22" creationId="{CC37FB15-A123-FAB1-EF8B-4AAA5C1BE4C3}"/>
          </ac:inkMkLst>
        </pc:inkChg>
        <pc:inkChg chg="add">
          <ac:chgData name="DO MINH DUY" userId="edce383e-f428-4602-b4a5-4fd5df18f9cc" providerId="ADAL" clId="{B24C3590-8FFB-47CB-B96B-E662DB09346E}" dt="2023-12-25T03:46:06.538" v="159" actId="9405"/>
          <ac:inkMkLst>
            <pc:docMk/>
            <pc:sldMk cId="3854938142" sldId="311"/>
            <ac:inkMk id="23" creationId="{5D583C47-E199-D7A8-6E70-A808CA3026F2}"/>
          </ac:inkMkLst>
        </pc:inkChg>
      </pc:sldChg>
      <pc:sldChg chg="addSp mod">
        <pc:chgData name="DO MINH DUY" userId="edce383e-f428-4602-b4a5-4fd5df18f9cc" providerId="ADAL" clId="{B24C3590-8FFB-47CB-B96B-E662DB09346E}" dt="2023-12-23T07:00:15.871" v="61" actId="9405"/>
        <pc:sldMkLst>
          <pc:docMk/>
          <pc:sldMk cId="3949520900" sldId="312"/>
        </pc:sldMkLst>
        <pc:inkChg chg="add">
          <ac:chgData name="DO MINH DUY" userId="edce383e-f428-4602-b4a5-4fd5df18f9cc" providerId="ADAL" clId="{B24C3590-8FFB-47CB-B96B-E662DB09346E}" dt="2023-12-23T06:59:59.449" v="56" actId="9405"/>
          <ac:inkMkLst>
            <pc:docMk/>
            <pc:sldMk cId="3949520900" sldId="312"/>
            <ac:inkMk id="2" creationId="{85B6FB93-0737-B96B-7372-D5A912028FB9}"/>
          </ac:inkMkLst>
        </pc:inkChg>
        <pc:inkChg chg="add">
          <ac:chgData name="DO MINH DUY" userId="edce383e-f428-4602-b4a5-4fd5df18f9cc" providerId="ADAL" clId="{B24C3590-8FFB-47CB-B96B-E662DB09346E}" dt="2023-12-23T07:00:01.013" v="57" actId="9405"/>
          <ac:inkMkLst>
            <pc:docMk/>
            <pc:sldMk cId="3949520900" sldId="312"/>
            <ac:inkMk id="3" creationId="{24FDE096-527E-6E24-A0D3-DDF4370AB659}"/>
          </ac:inkMkLst>
        </pc:inkChg>
        <pc:inkChg chg="add">
          <ac:chgData name="DO MINH DUY" userId="edce383e-f428-4602-b4a5-4fd5df18f9cc" providerId="ADAL" clId="{B24C3590-8FFB-47CB-B96B-E662DB09346E}" dt="2023-12-23T07:00:08.972" v="58" actId="9405"/>
          <ac:inkMkLst>
            <pc:docMk/>
            <pc:sldMk cId="3949520900" sldId="312"/>
            <ac:inkMk id="6" creationId="{AE4B8374-080B-4456-A4BB-BABAE16104DB}"/>
          </ac:inkMkLst>
        </pc:inkChg>
        <pc:inkChg chg="add">
          <ac:chgData name="DO MINH DUY" userId="edce383e-f428-4602-b4a5-4fd5df18f9cc" providerId="ADAL" clId="{B24C3590-8FFB-47CB-B96B-E662DB09346E}" dt="2023-12-23T07:00:12.928" v="59" actId="9405"/>
          <ac:inkMkLst>
            <pc:docMk/>
            <pc:sldMk cId="3949520900" sldId="312"/>
            <ac:inkMk id="7" creationId="{915D08C5-E31B-1432-6B85-CE9B7EE1C0B3}"/>
          </ac:inkMkLst>
        </pc:inkChg>
        <pc:inkChg chg="add">
          <ac:chgData name="DO MINH DUY" userId="edce383e-f428-4602-b4a5-4fd5df18f9cc" providerId="ADAL" clId="{B24C3590-8FFB-47CB-B96B-E662DB09346E}" dt="2023-12-23T07:00:14.818" v="60" actId="9405"/>
          <ac:inkMkLst>
            <pc:docMk/>
            <pc:sldMk cId="3949520900" sldId="312"/>
            <ac:inkMk id="8" creationId="{B87A2589-45FB-A20E-A08D-28C544FA4D45}"/>
          </ac:inkMkLst>
        </pc:inkChg>
        <pc:inkChg chg="add">
          <ac:chgData name="DO MINH DUY" userId="edce383e-f428-4602-b4a5-4fd5df18f9cc" providerId="ADAL" clId="{B24C3590-8FFB-47CB-B96B-E662DB09346E}" dt="2023-12-23T07:00:15.871" v="61" actId="9405"/>
          <ac:inkMkLst>
            <pc:docMk/>
            <pc:sldMk cId="3949520900" sldId="312"/>
            <ac:inkMk id="9" creationId="{674E32D0-BA29-CAE5-FF31-8266814D19B7}"/>
          </ac:inkMkLst>
        </pc:inkChg>
      </pc:sldChg>
      <pc:sldChg chg="addSp delSp modSp mod">
        <pc:chgData name="DO MINH DUY" userId="edce383e-f428-4602-b4a5-4fd5df18f9cc" providerId="ADAL" clId="{B24C3590-8FFB-47CB-B96B-E662DB09346E}" dt="2023-12-23T08:02:54.146" v="102"/>
        <pc:sldMkLst>
          <pc:docMk/>
          <pc:sldMk cId="511477790" sldId="314"/>
        </pc:sldMkLst>
        <pc:grpChg chg="del mod">
          <ac:chgData name="DO MINH DUY" userId="edce383e-f428-4602-b4a5-4fd5df18f9cc" providerId="ADAL" clId="{B24C3590-8FFB-47CB-B96B-E662DB09346E}" dt="2023-12-23T07:44:51.528" v="98"/>
          <ac:grpSpMkLst>
            <pc:docMk/>
            <pc:sldMk cId="511477790" sldId="314"/>
            <ac:grpSpMk id="8" creationId="{84745180-B575-7C04-A571-76CDDF208C0F}"/>
          </ac:grpSpMkLst>
        </pc:grpChg>
        <pc:grpChg chg="del mod">
          <ac:chgData name="DO MINH DUY" userId="edce383e-f428-4602-b4a5-4fd5df18f9cc" providerId="ADAL" clId="{B24C3590-8FFB-47CB-B96B-E662DB09346E}" dt="2023-12-23T07:44:53.437" v="100"/>
          <ac:grpSpMkLst>
            <pc:docMk/>
            <pc:sldMk cId="511477790" sldId="314"/>
            <ac:grpSpMk id="10" creationId="{7F54503D-4BD3-CF7A-6D5D-E4F8A0FBBFB5}"/>
          </ac:grpSpMkLst>
        </pc:grpChg>
        <pc:grpChg chg="del mod">
          <ac:chgData name="DO MINH DUY" userId="edce383e-f428-4602-b4a5-4fd5df18f9cc" providerId="ADAL" clId="{B24C3590-8FFB-47CB-B96B-E662DB09346E}" dt="2023-12-23T08:02:54.146" v="102"/>
          <ac:grpSpMkLst>
            <pc:docMk/>
            <pc:sldMk cId="511477790" sldId="314"/>
            <ac:grpSpMk id="12" creationId="{B047C689-42D4-9B35-0FA7-F22E6FF4FD18}"/>
          </ac:grpSpMkLst>
        </pc:grpChg>
        <pc:grpChg chg="mod">
          <ac:chgData name="DO MINH DUY" userId="edce383e-f428-4602-b4a5-4fd5df18f9cc" providerId="ADAL" clId="{B24C3590-8FFB-47CB-B96B-E662DB09346E}" dt="2023-12-23T08:02:54.146" v="102"/>
          <ac:grpSpMkLst>
            <pc:docMk/>
            <pc:sldMk cId="511477790" sldId="314"/>
            <ac:grpSpMk id="14" creationId="{04E9A07E-C603-CC33-575F-0F2DF80FC131}"/>
          </ac:grpSpMkLst>
        </pc:grpChg>
        <pc:inkChg chg="add">
          <ac:chgData name="DO MINH DUY" userId="edce383e-f428-4602-b4a5-4fd5df18f9cc" providerId="ADAL" clId="{B24C3590-8FFB-47CB-B96B-E662DB09346E}" dt="2023-12-23T07:44:41.962" v="92" actId="9405"/>
          <ac:inkMkLst>
            <pc:docMk/>
            <pc:sldMk cId="511477790" sldId="314"/>
            <ac:inkMk id="2" creationId="{810D9315-5B2D-750E-83F6-73E75712C3F7}"/>
          </ac:inkMkLst>
        </pc:inkChg>
        <pc:inkChg chg="add">
          <ac:chgData name="DO MINH DUY" userId="edce383e-f428-4602-b4a5-4fd5df18f9cc" providerId="ADAL" clId="{B24C3590-8FFB-47CB-B96B-E662DB09346E}" dt="2023-12-23T07:44:45.779" v="93" actId="9405"/>
          <ac:inkMkLst>
            <pc:docMk/>
            <pc:sldMk cId="511477790" sldId="314"/>
            <ac:inkMk id="3" creationId="{117AA2C9-F801-BB95-E001-9DE4912137E8}"/>
          </ac:inkMkLst>
        </pc:inkChg>
        <pc:inkChg chg="add mod">
          <ac:chgData name="DO MINH DUY" userId="edce383e-f428-4602-b4a5-4fd5df18f9cc" providerId="ADAL" clId="{B24C3590-8FFB-47CB-B96B-E662DB09346E}" dt="2023-12-23T08:02:54.146" v="102"/>
          <ac:inkMkLst>
            <pc:docMk/>
            <pc:sldMk cId="511477790" sldId="314"/>
            <ac:inkMk id="4" creationId="{8FECE711-72F1-E435-0771-D246B257A2C1}"/>
          </ac:inkMkLst>
        </pc:inkChg>
        <pc:inkChg chg="add mod">
          <ac:chgData name="DO MINH DUY" userId="edce383e-f428-4602-b4a5-4fd5df18f9cc" providerId="ADAL" clId="{B24C3590-8FFB-47CB-B96B-E662DB09346E}" dt="2023-12-23T08:02:54.146" v="102"/>
          <ac:inkMkLst>
            <pc:docMk/>
            <pc:sldMk cId="511477790" sldId="314"/>
            <ac:inkMk id="7" creationId="{2D4FA3B7-554E-8C85-1067-15D1453A5B14}"/>
          </ac:inkMkLst>
        </pc:inkChg>
        <pc:inkChg chg="add mod">
          <ac:chgData name="DO MINH DUY" userId="edce383e-f428-4602-b4a5-4fd5df18f9cc" providerId="ADAL" clId="{B24C3590-8FFB-47CB-B96B-E662DB09346E}" dt="2023-12-23T08:02:54.146" v="102"/>
          <ac:inkMkLst>
            <pc:docMk/>
            <pc:sldMk cId="511477790" sldId="314"/>
            <ac:inkMk id="9" creationId="{FC189358-F5EA-6F3B-2623-93E843ADB329}"/>
          </ac:inkMkLst>
        </pc:inkChg>
        <pc:inkChg chg="add mod">
          <ac:chgData name="DO MINH DUY" userId="edce383e-f428-4602-b4a5-4fd5df18f9cc" providerId="ADAL" clId="{B24C3590-8FFB-47CB-B96B-E662DB09346E}" dt="2023-12-23T08:02:54.146" v="102"/>
          <ac:inkMkLst>
            <pc:docMk/>
            <pc:sldMk cId="511477790" sldId="314"/>
            <ac:inkMk id="11" creationId="{8C1663B9-EC46-412E-12F1-AA503020B4FF}"/>
          </ac:inkMkLst>
        </pc:inkChg>
        <pc:inkChg chg="add mod">
          <ac:chgData name="DO MINH DUY" userId="edce383e-f428-4602-b4a5-4fd5df18f9cc" providerId="ADAL" clId="{B24C3590-8FFB-47CB-B96B-E662DB09346E}" dt="2023-12-23T08:02:54.146" v="102"/>
          <ac:inkMkLst>
            <pc:docMk/>
            <pc:sldMk cId="511477790" sldId="314"/>
            <ac:inkMk id="13" creationId="{321097E5-8CC7-6A96-D39E-C4BD88B606D6}"/>
          </ac:inkMkLst>
        </pc:inkChg>
      </pc:sldChg>
      <pc:sldChg chg="addSp mod">
        <pc:chgData name="DO MINH DUY" userId="edce383e-f428-4602-b4a5-4fd5df18f9cc" providerId="ADAL" clId="{B24C3590-8FFB-47CB-B96B-E662DB09346E}" dt="2023-12-23T08:03:10.854" v="103" actId="9405"/>
        <pc:sldMkLst>
          <pc:docMk/>
          <pc:sldMk cId="677642524" sldId="317"/>
        </pc:sldMkLst>
        <pc:inkChg chg="add">
          <ac:chgData name="DO MINH DUY" userId="edce383e-f428-4602-b4a5-4fd5df18f9cc" providerId="ADAL" clId="{B24C3590-8FFB-47CB-B96B-E662DB09346E}" dt="2023-12-23T08:03:10.854" v="103" actId="9405"/>
          <ac:inkMkLst>
            <pc:docMk/>
            <pc:sldMk cId="677642524" sldId="317"/>
            <ac:inkMk id="2" creationId="{4ADE62BF-EF1A-5A21-0C0D-EB658305AD2D}"/>
          </ac:inkMkLst>
        </pc:inkChg>
      </pc:sldChg>
      <pc:sldChg chg="addSp mod">
        <pc:chgData name="DO MINH DUY" userId="edce383e-f428-4602-b4a5-4fd5df18f9cc" providerId="ADAL" clId="{B24C3590-8FFB-47CB-B96B-E662DB09346E}" dt="2023-12-25T08:19:51.169" v="494" actId="9405"/>
        <pc:sldMkLst>
          <pc:docMk/>
          <pc:sldMk cId="545724477" sldId="318"/>
        </pc:sldMkLst>
        <pc:inkChg chg="add">
          <ac:chgData name="DO MINH DUY" userId="edce383e-f428-4602-b4a5-4fd5df18f9cc" providerId="ADAL" clId="{B24C3590-8FFB-47CB-B96B-E662DB09346E}" dt="2023-12-25T08:01:52.632" v="492" actId="9405"/>
          <ac:inkMkLst>
            <pc:docMk/>
            <pc:sldMk cId="545724477" sldId="318"/>
            <ac:inkMk id="2" creationId="{D745D127-0993-07C1-79AE-40EB821D003E}"/>
          </ac:inkMkLst>
        </pc:inkChg>
        <pc:inkChg chg="add">
          <ac:chgData name="DO MINH DUY" userId="edce383e-f428-4602-b4a5-4fd5df18f9cc" providerId="ADAL" clId="{B24C3590-8FFB-47CB-B96B-E662DB09346E}" dt="2023-12-25T08:01:56.498" v="493" actId="9405"/>
          <ac:inkMkLst>
            <pc:docMk/>
            <pc:sldMk cId="545724477" sldId="318"/>
            <ac:inkMk id="3" creationId="{30194456-EA54-8198-1AFF-7C87BF1AD5F6}"/>
          </ac:inkMkLst>
        </pc:inkChg>
        <pc:inkChg chg="add">
          <ac:chgData name="DO MINH DUY" userId="edce383e-f428-4602-b4a5-4fd5df18f9cc" providerId="ADAL" clId="{B24C3590-8FFB-47CB-B96B-E662DB09346E}" dt="2023-12-25T08:19:51.169" v="494" actId="9405"/>
          <ac:inkMkLst>
            <pc:docMk/>
            <pc:sldMk cId="545724477" sldId="318"/>
            <ac:inkMk id="4" creationId="{756E4530-21C2-DC07-C8CE-26F6BE017830}"/>
          </ac:inkMkLst>
        </pc:inkChg>
      </pc:sldChg>
      <pc:sldChg chg="addSp modSp mod">
        <pc:chgData name="DO MINH DUY" userId="edce383e-f428-4602-b4a5-4fd5df18f9cc" providerId="ADAL" clId="{B24C3590-8FFB-47CB-B96B-E662DB09346E}" dt="2023-12-25T07:13:36.833" v="339" actId="1076"/>
        <pc:sldMkLst>
          <pc:docMk/>
          <pc:sldMk cId="1528260605" sldId="319"/>
        </pc:sldMkLst>
        <pc:picChg chg="add mod">
          <ac:chgData name="DO MINH DUY" userId="edce383e-f428-4602-b4a5-4fd5df18f9cc" providerId="ADAL" clId="{B24C3590-8FFB-47CB-B96B-E662DB09346E}" dt="2023-12-25T07:13:36.833" v="339" actId="1076"/>
          <ac:picMkLst>
            <pc:docMk/>
            <pc:sldMk cId="1528260605" sldId="319"/>
            <ac:picMk id="20" creationId="{63640FD6-E4AF-5541-0A53-ED1D9148321A}"/>
          </ac:picMkLst>
        </pc:picChg>
        <pc:inkChg chg="add">
          <ac:chgData name="DO MINH DUY" userId="edce383e-f428-4602-b4a5-4fd5df18f9cc" providerId="ADAL" clId="{B24C3590-8FFB-47CB-B96B-E662DB09346E}" dt="2023-12-25T06:59:41.181" v="322" actId="9405"/>
          <ac:inkMkLst>
            <pc:docMk/>
            <pc:sldMk cId="1528260605" sldId="319"/>
            <ac:inkMk id="2" creationId="{55327007-EB22-B687-88CC-E71791889FAC}"/>
          </ac:inkMkLst>
        </pc:inkChg>
        <pc:inkChg chg="add">
          <ac:chgData name="DO MINH DUY" userId="edce383e-f428-4602-b4a5-4fd5df18f9cc" providerId="ADAL" clId="{B24C3590-8FFB-47CB-B96B-E662DB09346E}" dt="2023-12-25T06:59:43.139" v="323" actId="9405"/>
          <ac:inkMkLst>
            <pc:docMk/>
            <pc:sldMk cId="1528260605" sldId="319"/>
            <ac:inkMk id="3" creationId="{793DEEF1-AE44-C5C3-0AF4-D1B7904C7403}"/>
          </ac:inkMkLst>
        </pc:inkChg>
        <pc:inkChg chg="add">
          <ac:chgData name="DO MINH DUY" userId="edce383e-f428-4602-b4a5-4fd5df18f9cc" providerId="ADAL" clId="{B24C3590-8FFB-47CB-B96B-E662DB09346E}" dt="2023-12-25T06:59:43.514" v="324" actId="9405"/>
          <ac:inkMkLst>
            <pc:docMk/>
            <pc:sldMk cId="1528260605" sldId="319"/>
            <ac:inkMk id="4" creationId="{6ADB1F36-11EE-1A23-4946-B3718B3D455A}"/>
          </ac:inkMkLst>
        </pc:inkChg>
        <pc:inkChg chg="add">
          <ac:chgData name="DO MINH DUY" userId="edce383e-f428-4602-b4a5-4fd5df18f9cc" providerId="ADAL" clId="{B24C3590-8FFB-47CB-B96B-E662DB09346E}" dt="2023-12-25T06:59:43.888" v="325" actId="9405"/>
          <ac:inkMkLst>
            <pc:docMk/>
            <pc:sldMk cId="1528260605" sldId="319"/>
            <ac:inkMk id="7" creationId="{D0E589F4-7A15-9AB6-29FD-5E9EA70308BA}"/>
          </ac:inkMkLst>
        </pc:inkChg>
        <pc:inkChg chg="add">
          <ac:chgData name="DO MINH DUY" userId="edce383e-f428-4602-b4a5-4fd5df18f9cc" providerId="ADAL" clId="{B24C3590-8FFB-47CB-B96B-E662DB09346E}" dt="2023-12-25T06:59:44.496" v="326" actId="9405"/>
          <ac:inkMkLst>
            <pc:docMk/>
            <pc:sldMk cId="1528260605" sldId="319"/>
            <ac:inkMk id="8" creationId="{49E61B2F-3CD9-5FE7-B77E-0F4655ECEE2F}"/>
          </ac:inkMkLst>
        </pc:inkChg>
        <pc:inkChg chg="add">
          <ac:chgData name="DO MINH DUY" userId="edce383e-f428-4602-b4a5-4fd5df18f9cc" providerId="ADAL" clId="{B24C3590-8FFB-47CB-B96B-E662DB09346E}" dt="2023-12-25T06:59:45.867" v="327" actId="9405"/>
          <ac:inkMkLst>
            <pc:docMk/>
            <pc:sldMk cId="1528260605" sldId="319"/>
            <ac:inkMk id="9" creationId="{73114946-32F3-61E2-CD8A-EFD87CCC0471}"/>
          </ac:inkMkLst>
        </pc:inkChg>
        <pc:inkChg chg="add">
          <ac:chgData name="DO MINH DUY" userId="edce383e-f428-4602-b4a5-4fd5df18f9cc" providerId="ADAL" clId="{B24C3590-8FFB-47CB-B96B-E662DB09346E}" dt="2023-12-25T06:59:46.366" v="328" actId="9405"/>
          <ac:inkMkLst>
            <pc:docMk/>
            <pc:sldMk cId="1528260605" sldId="319"/>
            <ac:inkMk id="10" creationId="{86C78105-9C65-1373-F5DE-F30F716167B3}"/>
          </ac:inkMkLst>
        </pc:inkChg>
        <pc:inkChg chg="add">
          <ac:chgData name="DO MINH DUY" userId="edce383e-f428-4602-b4a5-4fd5df18f9cc" providerId="ADAL" clId="{B24C3590-8FFB-47CB-B96B-E662DB09346E}" dt="2023-12-25T06:59:46.742" v="329" actId="9405"/>
          <ac:inkMkLst>
            <pc:docMk/>
            <pc:sldMk cId="1528260605" sldId="319"/>
            <ac:inkMk id="11" creationId="{3416A49F-0F30-3F69-13A9-5EEEF4B945B7}"/>
          </ac:inkMkLst>
        </pc:inkChg>
        <pc:inkChg chg="add">
          <ac:chgData name="DO MINH DUY" userId="edce383e-f428-4602-b4a5-4fd5df18f9cc" providerId="ADAL" clId="{B24C3590-8FFB-47CB-B96B-E662DB09346E}" dt="2023-12-25T06:59:47.104" v="330" actId="9405"/>
          <ac:inkMkLst>
            <pc:docMk/>
            <pc:sldMk cId="1528260605" sldId="319"/>
            <ac:inkMk id="12" creationId="{AE3F5952-39E8-E3C6-ECEB-F5F3F0BBC223}"/>
          </ac:inkMkLst>
        </pc:inkChg>
        <pc:inkChg chg="add">
          <ac:chgData name="DO MINH DUY" userId="edce383e-f428-4602-b4a5-4fd5df18f9cc" providerId="ADAL" clId="{B24C3590-8FFB-47CB-B96B-E662DB09346E}" dt="2023-12-25T06:59:47.444" v="331" actId="9405"/>
          <ac:inkMkLst>
            <pc:docMk/>
            <pc:sldMk cId="1528260605" sldId="319"/>
            <ac:inkMk id="13" creationId="{E3983D57-39F5-4993-49C4-91C5F369E809}"/>
          </ac:inkMkLst>
        </pc:inkChg>
        <pc:inkChg chg="add">
          <ac:chgData name="DO MINH DUY" userId="edce383e-f428-4602-b4a5-4fd5df18f9cc" providerId="ADAL" clId="{B24C3590-8FFB-47CB-B96B-E662DB09346E}" dt="2023-12-25T06:59:47.785" v="332" actId="9405"/>
          <ac:inkMkLst>
            <pc:docMk/>
            <pc:sldMk cId="1528260605" sldId="319"/>
            <ac:inkMk id="14" creationId="{5553BF05-9416-6BC2-3E38-1702561E7F0E}"/>
          </ac:inkMkLst>
        </pc:inkChg>
        <pc:inkChg chg="add">
          <ac:chgData name="DO MINH DUY" userId="edce383e-f428-4602-b4a5-4fd5df18f9cc" providerId="ADAL" clId="{B24C3590-8FFB-47CB-B96B-E662DB09346E}" dt="2023-12-25T07:01:35.742" v="333" actId="9405"/>
          <ac:inkMkLst>
            <pc:docMk/>
            <pc:sldMk cId="1528260605" sldId="319"/>
            <ac:inkMk id="15" creationId="{23F1431E-53EA-E03C-EF41-4DA7CEA018DC}"/>
          </ac:inkMkLst>
        </pc:inkChg>
        <pc:inkChg chg="add">
          <ac:chgData name="DO MINH DUY" userId="edce383e-f428-4602-b4a5-4fd5df18f9cc" providerId="ADAL" clId="{B24C3590-8FFB-47CB-B96B-E662DB09346E}" dt="2023-12-25T07:01:39.063" v="334" actId="9405"/>
          <ac:inkMkLst>
            <pc:docMk/>
            <pc:sldMk cId="1528260605" sldId="319"/>
            <ac:inkMk id="16" creationId="{24D6B130-1E4C-E966-CE07-2F6BC2A44A88}"/>
          </ac:inkMkLst>
        </pc:inkChg>
        <pc:inkChg chg="add">
          <ac:chgData name="DO MINH DUY" userId="edce383e-f428-4602-b4a5-4fd5df18f9cc" providerId="ADAL" clId="{B24C3590-8FFB-47CB-B96B-E662DB09346E}" dt="2023-12-25T07:01:41.039" v="335" actId="9405"/>
          <ac:inkMkLst>
            <pc:docMk/>
            <pc:sldMk cId="1528260605" sldId="319"/>
            <ac:inkMk id="17" creationId="{3DAB62E6-C058-5A3B-910A-5905B79B09CD}"/>
          </ac:inkMkLst>
        </pc:inkChg>
        <pc:inkChg chg="add">
          <ac:chgData name="DO MINH DUY" userId="edce383e-f428-4602-b4a5-4fd5df18f9cc" providerId="ADAL" clId="{B24C3590-8FFB-47CB-B96B-E662DB09346E}" dt="2023-12-25T07:07:56.679" v="336" actId="9405"/>
          <ac:inkMkLst>
            <pc:docMk/>
            <pc:sldMk cId="1528260605" sldId="319"/>
            <ac:inkMk id="18" creationId="{EC115E65-EA23-58BA-B798-A188F650C574}"/>
          </ac:inkMkLst>
        </pc:inkChg>
      </pc:sldChg>
      <pc:sldChg chg="addSp delSp mod">
        <pc:chgData name="DO MINH DUY" userId="edce383e-f428-4602-b4a5-4fd5df18f9cc" providerId="ADAL" clId="{B24C3590-8FFB-47CB-B96B-E662DB09346E}" dt="2023-12-25T07:54:24.902" v="491" actId="9405"/>
        <pc:sldMkLst>
          <pc:docMk/>
          <pc:sldMk cId="916030332" sldId="320"/>
        </pc:sldMkLst>
        <pc:inkChg chg="add">
          <ac:chgData name="DO MINH DUY" userId="edce383e-f428-4602-b4a5-4fd5df18f9cc" providerId="ADAL" clId="{B24C3590-8FFB-47CB-B96B-E662DB09346E}" dt="2023-12-25T03:20:40.260" v="129" actId="9405"/>
          <ac:inkMkLst>
            <pc:docMk/>
            <pc:sldMk cId="916030332" sldId="320"/>
            <ac:inkMk id="2" creationId="{42FB19E4-3F48-6900-0217-3B4A9C69DC0A}"/>
          </ac:inkMkLst>
        </pc:inkChg>
        <pc:inkChg chg="add del">
          <ac:chgData name="DO MINH DUY" userId="edce383e-f428-4602-b4a5-4fd5df18f9cc" providerId="ADAL" clId="{B24C3590-8FFB-47CB-B96B-E662DB09346E}" dt="2023-12-25T03:20:45.226" v="131" actId="9405"/>
          <ac:inkMkLst>
            <pc:docMk/>
            <pc:sldMk cId="916030332" sldId="320"/>
            <ac:inkMk id="3" creationId="{A2D2FD84-BB7D-BBF5-7713-134FD5D253E2}"/>
          </ac:inkMkLst>
        </pc:inkChg>
        <pc:inkChg chg="add del">
          <ac:chgData name="DO MINH DUY" userId="edce383e-f428-4602-b4a5-4fd5df18f9cc" providerId="ADAL" clId="{B24C3590-8FFB-47CB-B96B-E662DB09346E}" dt="2023-12-25T03:20:46.732" v="133" actId="9405"/>
          <ac:inkMkLst>
            <pc:docMk/>
            <pc:sldMk cId="916030332" sldId="320"/>
            <ac:inkMk id="4" creationId="{265E8343-3144-DF0B-C0ED-EBB0C1F5C87A}"/>
          </ac:inkMkLst>
        </pc:inkChg>
        <pc:inkChg chg="add">
          <ac:chgData name="DO MINH DUY" userId="edce383e-f428-4602-b4a5-4fd5df18f9cc" providerId="ADAL" clId="{B24C3590-8FFB-47CB-B96B-E662DB09346E}" dt="2023-12-25T03:20:48.409" v="134" actId="9405"/>
          <ac:inkMkLst>
            <pc:docMk/>
            <pc:sldMk cId="916030332" sldId="320"/>
            <ac:inkMk id="5" creationId="{04FF21FC-4217-C162-BB69-E1A2AAB13C8C}"/>
          </ac:inkMkLst>
        </pc:inkChg>
        <pc:inkChg chg="add">
          <ac:chgData name="DO MINH DUY" userId="edce383e-f428-4602-b4a5-4fd5df18f9cc" providerId="ADAL" clId="{B24C3590-8FFB-47CB-B96B-E662DB09346E}" dt="2023-12-25T03:20:54.568" v="135" actId="9405"/>
          <ac:inkMkLst>
            <pc:docMk/>
            <pc:sldMk cId="916030332" sldId="320"/>
            <ac:inkMk id="7" creationId="{A1D4E51B-ABAE-FA61-7D74-3A4AF8E8D764}"/>
          </ac:inkMkLst>
        </pc:inkChg>
        <pc:inkChg chg="add del">
          <ac:chgData name="DO MINH DUY" userId="edce383e-f428-4602-b4a5-4fd5df18f9cc" providerId="ADAL" clId="{B24C3590-8FFB-47CB-B96B-E662DB09346E}" dt="2023-12-25T03:22:11.530" v="137" actId="9405"/>
          <ac:inkMkLst>
            <pc:docMk/>
            <pc:sldMk cId="916030332" sldId="320"/>
            <ac:inkMk id="8" creationId="{4F327507-0C5F-22DA-C17E-6602B11A2FA9}"/>
          </ac:inkMkLst>
        </pc:inkChg>
        <pc:inkChg chg="add">
          <ac:chgData name="DO MINH DUY" userId="edce383e-f428-4602-b4a5-4fd5df18f9cc" providerId="ADAL" clId="{B24C3590-8FFB-47CB-B96B-E662DB09346E}" dt="2023-12-25T03:22:14.318" v="138" actId="9405"/>
          <ac:inkMkLst>
            <pc:docMk/>
            <pc:sldMk cId="916030332" sldId="320"/>
            <ac:inkMk id="9" creationId="{3DF18A8E-8867-E175-7034-602072749CB4}"/>
          </ac:inkMkLst>
        </pc:inkChg>
        <pc:inkChg chg="add">
          <ac:chgData name="DO MINH DUY" userId="edce383e-f428-4602-b4a5-4fd5df18f9cc" providerId="ADAL" clId="{B24C3590-8FFB-47CB-B96B-E662DB09346E}" dt="2023-12-25T07:53:51.027" v="483" actId="9405"/>
          <ac:inkMkLst>
            <pc:docMk/>
            <pc:sldMk cId="916030332" sldId="320"/>
            <ac:inkMk id="10" creationId="{2203E4E4-4BB0-7E25-D12D-3430D3533936}"/>
          </ac:inkMkLst>
        </pc:inkChg>
        <pc:inkChg chg="add">
          <ac:chgData name="DO MINH DUY" userId="edce383e-f428-4602-b4a5-4fd5df18f9cc" providerId="ADAL" clId="{B24C3590-8FFB-47CB-B96B-E662DB09346E}" dt="2023-12-25T07:53:52.509" v="484" actId="9405"/>
          <ac:inkMkLst>
            <pc:docMk/>
            <pc:sldMk cId="916030332" sldId="320"/>
            <ac:inkMk id="11" creationId="{D17A34F0-EFBE-D5BE-261F-CB9AD90069EC}"/>
          </ac:inkMkLst>
        </pc:inkChg>
        <pc:inkChg chg="add">
          <ac:chgData name="DO MINH DUY" userId="edce383e-f428-4602-b4a5-4fd5df18f9cc" providerId="ADAL" clId="{B24C3590-8FFB-47CB-B96B-E662DB09346E}" dt="2023-12-25T07:53:55.701" v="485" actId="9405"/>
          <ac:inkMkLst>
            <pc:docMk/>
            <pc:sldMk cId="916030332" sldId="320"/>
            <ac:inkMk id="12" creationId="{0E415BB2-24D8-F477-532F-A951972F4A00}"/>
          </ac:inkMkLst>
        </pc:inkChg>
        <pc:inkChg chg="add">
          <ac:chgData name="DO MINH DUY" userId="edce383e-f428-4602-b4a5-4fd5df18f9cc" providerId="ADAL" clId="{B24C3590-8FFB-47CB-B96B-E662DB09346E}" dt="2023-12-25T07:53:57.486" v="486" actId="9405"/>
          <ac:inkMkLst>
            <pc:docMk/>
            <pc:sldMk cId="916030332" sldId="320"/>
            <ac:inkMk id="13" creationId="{4A344209-C607-7BC0-4378-2012DD43DC6F}"/>
          </ac:inkMkLst>
        </pc:inkChg>
        <pc:inkChg chg="add">
          <ac:chgData name="DO MINH DUY" userId="edce383e-f428-4602-b4a5-4fd5df18f9cc" providerId="ADAL" clId="{B24C3590-8FFB-47CB-B96B-E662DB09346E}" dt="2023-12-25T07:53:59.984" v="487" actId="9405"/>
          <ac:inkMkLst>
            <pc:docMk/>
            <pc:sldMk cId="916030332" sldId="320"/>
            <ac:inkMk id="14" creationId="{58409626-7622-1B0E-D3FF-618A4A816AB9}"/>
          </ac:inkMkLst>
        </pc:inkChg>
        <pc:inkChg chg="add">
          <ac:chgData name="DO MINH DUY" userId="edce383e-f428-4602-b4a5-4fd5df18f9cc" providerId="ADAL" clId="{B24C3590-8FFB-47CB-B96B-E662DB09346E}" dt="2023-12-25T07:54:01.261" v="488" actId="9405"/>
          <ac:inkMkLst>
            <pc:docMk/>
            <pc:sldMk cId="916030332" sldId="320"/>
            <ac:inkMk id="15" creationId="{38F3BEB5-A230-78D1-7DCE-0C6EBC3C2699}"/>
          </ac:inkMkLst>
        </pc:inkChg>
        <pc:inkChg chg="add">
          <ac:chgData name="DO MINH DUY" userId="edce383e-f428-4602-b4a5-4fd5df18f9cc" providerId="ADAL" clId="{B24C3590-8FFB-47CB-B96B-E662DB09346E}" dt="2023-12-25T07:54:10.949" v="489" actId="9405"/>
          <ac:inkMkLst>
            <pc:docMk/>
            <pc:sldMk cId="916030332" sldId="320"/>
            <ac:inkMk id="16" creationId="{DCF25B80-05B0-A2D0-5E26-1FAD3B73A4B8}"/>
          </ac:inkMkLst>
        </pc:inkChg>
        <pc:inkChg chg="add">
          <ac:chgData name="DO MINH DUY" userId="edce383e-f428-4602-b4a5-4fd5df18f9cc" providerId="ADAL" clId="{B24C3590-8FFB-47CB-B96B-E662DB09346E}" dt="2023-12-25T07:54:12.232" v="490" actId="9405"/>
          <ac:inkMkLst>
            <pc:docMk/>
            <pc:sldMk cId="916030332" sldId="320"/>
            <ac:inkMk id="17" creationId="{43280C8F-0A94-E4FE-3A0D-D31A47CE2913}"/>
          </ac:inkMkLst>
        </pc:inkChg>
        <pc:inkChg chg="add">
          <ac:chgData name="DO MINH DUY" userId="edce383e-f428-4602-b4a5-4fd5df18f9cc" providerId="ADAL" clId="{B24C3590-8FFB-47CB-B96B-E662DB09346E}" dt="2023-12-25T07:54:24.902" v="491" actId="9405"/>
          <ac:inkMkLst>
            <pc:docMk/>
            <pc:sldMk cId="916030332" sldId="320"/>
            <ac:inkMk id="18" creationId="{5888F088-1299-AE2D-C2D7-907A1512C40B}"/>
          </ac:inkMkLst>
        </pc:inkChg>
      </pc:sldChg>
      <pc:sldChg chg="addSp delSp modSp mod">
        <pc:chgData name="DO MINH DUY" userId="edce383e-f428-4602-b4a5-4fd5df18f9cc" providerId="ADAL" clId="{B24C3590-8FFB-47CB-B96B-E662DB09346E}" dt="2023-12-25T05:29:14.576" v="321" actId="9405"/>
        <pc:sldMkLst>
          <pc:docMk/>
          <pc:sldMk cId="3369580173" sldId="321"/>
        </pc:sldMkLst>
        <pc:grpChg chg="mod">
          <ac:chgData name="DO MINH DUY" userId="edce383e-f428-4602-b4a5-4fd5df18f9cc" providerId="ADAL" clId="{B24C3590-8FFB-47CB-B96B-E662DB09346E}" dt="2023-12-25T05:27:34.606" v="291"/>
          <ac:grpSpMkLst>
            <pc:docMk/>
            <pc:sldMk cId="3369580173" sldId="321"/>
            <ac:grpSpMk id="19" creationId="{5F9C89AD-20D0-3B0D-8D3F-2C4CA2EF7A05}"/>
          </ac:grpSpMkLst>
        </pc:grpChg>
        <pc:grpChg chg="mod">
          <ac:chgData name="DO MINH DUY" userId="edce383e-f428-4602-b4a5-4fd5df18f9cc" providerId="ADAL" clId="{B24C3590-8FFB-47CB-B96B-E662DB09346E}" dt="2023-12-25T05:27:36.947" v="295"/>
          <ac:grpSpMkLst>
            <pc:docMk/>
            <pc:sldMk cId="3369580173" sldId="321"/>
            <ac:grpSpMk id="23" creationId="{D8F17EC7-9A20-EF43-3AE1-591CA9A009D3}"/>
          </ac:grpSpMkLst>
        </pc:grpChg>
        <pc:grpChg chg="del mod">
          <ac:chgData name="DO MINH DUY" userId="edce383e-f428-4602-b4a5-4fd5df18f9cc" providerId="ADAL" clId="{B24C3590-8FFB-47CB-B96B-E662DB09346E}" dt="2023-12-25T05:27:48.690" v="304"/>
          <ac:grpSpMkLst>
            <pc:docMk/>
            <pc:sldMk cId="3369580173" sldId="321"/>
            <ac:grpSpMk id="29" creationId="{1ECEAB5B-8CD7-E2F3-9379-1EF431F40095}"/>
          </ac:grpSpMkLst>
        </pc:grpChg>
        <pc:grpChg chg="del mod">
          <ac:chgData name="DO MINH DUY" userId="edce383e-f428-4602-b4a5-4fd5df18f9cc" providerId="ADAL" clId="{B24C3590-8FFB-47CB-B96B-E662DB09346E}" dt="2023-12-25T05:27:50.970" v="308"/>
          <ac:grpSpMkLst>
            <pc:docMk/>
            <pc:sldMk cId="3369580173" sldId="321"/>
            <ac:grpSpMk id="32" creationId="{EAA9E355-4E5A-5780-2D0F-7CD4E0FDCD39}"/>
          </ac:grpSpMkLst>
        </pc:grpChg>
        <pc:grpChg chg="del mod">
          <ac:chgData name="DO MINH DUY" userId="edce383e-f428-4602-b4a5-4fd5df18f9cc" providerId="ADAL" clId="{B24C3590-8FFB-47CB-B96B-E662DB09346E}" dt="2023-12-25T05:27:52.451" v="310"/>
          <ac:grpSpMkLst>
            <pc:docMk/>
            <pc:sldMk cId="3369580173" sldId="321"/>
            <ac:grpSpMk id="36" creationId="{71E84C7D-7336-FC58-64A8-50E9EF45B72F}"/>
          </ac:grpSpMkLst>
        </pc:grpChg>
        <pc:grpChg chg="del mod">
          <ac:chgData name="DO MINH DUY" userId="edce383e-f428-4602-b4a5-4fd5df18f9cc" providerId="ADAL" clId="{B24C3590-8FFB-47CB-B96B-E662DB09346E}" dt="2023-12-25T05:27:59.060" v="319"/>
          <ac:grpSpMkLst>
            <pc:docMk/>
            <pc:sldMk cId="3369580173" sldId="321"/>
            <ac:grpSpMk id="38" creationId="{D0C1CEE3-5F8D-7627-E4B2-93B4A06D7191}"/>
          </ac:grpSpMkLst>
        </pc:grpChg>
        <pc:grpChg chg="mod">
          <ac:chgData name="DO MINH DUY" userId="edce383e-f428-4602-b4a5-4fd5df18f9cc" providerId="ADAL" clId="{B24C3590-8FFB-47CB-B96B-E662DB09346E}" dt="2023-12-25T05:27:59.060" v="319"/>
          <ac:grpSpMkLst>
            <pc:docMk/>
            <pc:sldMk cId="3369580173" sldId="321"/>
            <ac:grpSpMk id="47" creationId="{A058256C-B209-968E-90AC-23D0B50ED532}"/>
          </ac:grpSpMkLst>
        </pc:grpChg>
        <pc:inkChg chg="add">
          <ac:chgData name="DO MINH DUY" userId="edce383e-f428-4602-b4a5-4fd5df18f9cc" providerId="ADAL" clId="{B24C3590-8FFB-47CB-B96B-E662DB09346E}" dt="2023-12-25T05:18:59.748" v="276" actId="9405"/>
          <ac:inkMkLst>
            <pc:docMk/>
            <pc:sldMk cId="3369580173" sldId="321"/>
            <ac:inkMk id="3" creationId="{C00FA694-9CF8-3B1A-B337-D623304FCD47}"/>
          </ac:inkMkLst>
        </pc:inkChg>
        <pc:inkChg chg="add">
          <ac:chgData name="DO MINH DUY" userId="edce383e-f428-4602-b4a5-4fd5df18f9cc" providerId="ADAL" clId="{B24C3590-8FFB-47CB-B96B-E662DB09346E}" dt="2023-12-25T05:19:01.073" v="277" actId="9405"/>
          <ac:inkMkLst>
            <pc:docMk/>
            <pc:sldMk cId="3369580173" sldId="321"/>
            <ac:inkMk id="6" creationId="{E669B686-A61E-DFFE-4623-9E8D6DFD7670}"/>
          </ac:inkMkLst>
        </pc:inkChg>
        <pc:inkChg chg="add">
          <ac:chgData name="DO MINH DUY" userId="edce383e-f428-4602-b4a5-4fd5df18f9cc" providerId="ADAL" clId="{B24C3590-8FFB-47CB-B96B-E662DB09346E}" dt="2023-12-25T05:19:04.786" v="278" actId="9405"/>
          <ac:inkMkLst>
            <pc:docMk/>
            <pc:sldMk cId="3369580173" sldId="321"/>
            <ac:inkMk id="7" creationId="{218BD235-0F56-ED00-ED87-E0F521D6AAA7}"/>
          </ac:inkMkLst>
        </pc:inkChg>
        <pc:inkChg chg="add">
          <ac:chgData name="DO MINH DUY" userId="edce383e-f428-4602-b4a5-4fd5df18f9cc" providerId="ADAL" clId="{B24C3590-8FFB-47CB-B96B-E662DB09346E}" dt="2023-12-25T05:19:06.944" v="279" actId="9405"/>
          <ac:inkMkLst>
            <pc:docMk/>
            <pc:sldMk cId="3369580173" sldId="321"/>
            <ac:inkMk id="8" creationId="{1D980CD8-2E5A-2E80-8085-14575DE417A3}"/>
          </ac:inkMkLst>
        </pc:inkChg>
        <pc:inkChg chg="add">
          <ac:chgData name="DO MINH DUY" userId="edce383e-f428-4602-b4a5-4fd5df18f9cc" providerId="ADAL" clId="{B24C3590-8FFB-47CB-B96B-E662DB09346E}" dt="2023-12-25T05:19:10.189" v="280" actId="9405"/>
          <ac:inkMkLst>
            <pc:docMk/>
            <pc:sldMk cId="3369580173" sldId="321"/>
            <ac:inkMk id="9" creationId="{587D8EE7-57F2-687A-D6B5-64A25805F1DA}"/>
          </ac:inkMkLst>
        </pc:inkChg>
        <pc:inkChg chg="add">
          <ac:chgData name="DO MINH DUY" userId="edce383e-f428-4602-b4a5-4fd5df18f9cc" providerId="ADAL" clId="{B24C3590-8FFB-47CB-B96B-E662DB09346E}" dt="2023-12-25T05:19:14.096" v="281" actId="9405"/>
          <ac:inkMkLst>
            <pc:docMk/>
            <pc:sldMk cId="3369580173" sldId="321"/>
            <ac:inkMk id="10" creationId="{75CAA813-BE8E-64D5-27BD-2EE11326D46F}"/>
          </ac:inkMkLst>
        </pc:inkChg>
        <pc:inkChg chg="add del">
          <ac:chgData name="DO MINH DUY" userId="edce383e-f428-4602-b4a5-4fd5df18f9cc" providerId="ADAL" clId="{B24C3590-8FFB-47CB-B96B-E662DB09346E}" dt="2023-12-25T05:22:48.075" v="283" actId="9405"/>
          <ac:inkMkLst>
            <pc:docMk/>
            <pc:sldMk cId="3369580173" sldId="321"/>
            <ac:inkMk id="11" creationId="{C3B2003A-7499-502F-4F34-B5F72EA0C734}"/>
          </ac:inkMkLst>
        </pc:inkChg>
        <pc:inkChg chg="add">
          <ac:chgData name="DO MINH DUY" userId="edce383e-f428-4602-b4a5-4fd5df18f9cc" providerId="ADAL" clId="{B24C3590-8FFB-47CB-B96B-E662DB09346E}" dt="2023-12-25T05:22:54.137" v="284" actId="9405"/>
          <ac:inkMkLst>
            <pc:docMk/>
            <pc:sldMk cId="3369580173" sldId="321"/>
            <ac:inkMk id="12" creationId="{4A4EDE0E-9864-7C50-BCD1-049965A8A752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3" creationId="{54038042-B276-C0AE-ADD8-A9149BD21504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4" creationId="{63EDC08F-4DFD-3DF4-4698-C3DD333654D0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5" creationId="{E42A69ED-E787-B99C-B11B-FC50DD8EB384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6" creationId="{ABA37608-478B-6232-4DCE-E605E8DBA7CB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7" creationId="{BCD896BE-2158-0C33-630F-86ECD2BE3D2C}"/>
          </ac:inkMkLst>
        </pc:inkChg>
        <pc:inkChg chg="add mod">
          <ac:chgData name="DO MINH DUY" userId="edce383e-f428-4602-b4a5-4fd5df18f9cc" providerId="ADAL" clId="{B24C3590-8FFB-47CB-B96B-E662DB09346E}" dt="2023-12-25T05:27:34.606" v="291"/>
          <ac:inkMkLst>
            <pc:docMk/>
            <pc:sldMk cId="3369580173" sldId="321"/>
            <ac:inkMk id="18" creationId="{6AF02601-60F2-C5F1-473F-DCF47AA1209A}"/>
          </ac:inkMkLst>
        </pc:inkChg>
        <pc:inkChg chg="add mod">
          <ac:chgData name="DO MINH DUY" userId="edce383e-f428-4602-b4a5-4fd5df18f9cc" providerId="ADAL" clId="{B24C3590-8FFB-47CB-B96B-E662DB09346E}" dt="2023-12-25T05:27:36.947" v="295"/>
          <ac:inkMkLst>
            <pc:docMk/>
            <pc:sldMk cId="3369580173" sldId="321"/>
            <ac:inkMk id="20" creationId="{42A9B7C4-4D01-2D22-77BD-C6ACDE80C892}"/>
          </ac:inkMkLst>
        </pc:inkChg>
        <pc:inkChg chg="add mod">
          <ac:chgData name="DO MINH DUY" userId="edce383e-f428-4602-b4a5-4fd5df18f9cc" providerId="ADAL" clId="{B24C3590-8FFB-47CB-B96B-E662DB09346E}" dt="2023-12-25T05:27:36.947" v="295"/>
          <ac:inkMkLst>
            <pc:docMk/>
            <pc:sldMk cId="3369580173" sldId="321"/>
            <ac:inkMk id="21" creationId="{72666DDA-F164-174F-91B9-22F3FD68E48F}"/>
          </ac:inkMkLst>
        </pc:inkChg>
        <pc:inkChg chg="add mod">
          <ac:chgData name="DO MINH DUY" userId="edce383e-f428-4602-b4a5-4fd5df18f9cc" providerId="ADAL" clId="{B24C3590-8FFB-47CB-B96B-E662DB09346E}" dt="2023-12-25T05:27:36.947" v="295"/>
          <ac:inkMkLst>
            <pc:docMk/>
            <pc:sldMk cId="3369580173" sldId="321"/>
            <ac:inkMk id="22" creationId="{F15B8676-D588-0DED-F783-AB3BE9DBA406}"/>
          </ac:inkMkLst>
        </pc:inkChg>
        <pc:inkChg chg="add">
          <ac:chgData name="DO MINH DUY" userId="edce383e-f428-4602-b4a5-4fd5df18f9cc" providerId="ADAL" clId="{B24C3590-8FFB-47CB-B96B-E662DB09346E}" dt="2023-12-25T05:27:38.789" v="296" actId="9405"/>
          <ac:inkMkLst>
            <pc:docMk/>
            <pc:sldMk cId="3369580173" sldId="321"/>
            <ac:inkMk id="24" creationId="{9DEC0EA9-EB10-AC60-37D5-EC5ADEB9A95E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25" creationId="{002835CC-7D46-7839-0020-04594D42D69D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26" creationId="{C710E61A-E781-B99C-51AE-E68F3E20B734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27" creationId="{B1C17D31-4B00-2567-A4E4-1AB88DAD168B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28" creationId="{265DE27F-5AEC-9F5D-9584-6C5425B11AB5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0" creationId="{DDA073A1-97FC-ED08-5C28-DE831A3E6570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1" creationId="{A4EF058C-E84D-8CB5-55C5-A7839003EFAC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3" creationId="{CC7C16D1-C0DC-EAA7-675E-9CFB0BC938D0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4" creationId="{D59F0F78-6DCC-8C0A-CFCA-D89CED2F5BDA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5" creationId="{FC5D2D5E-6685-8712-0D65-39E784CDFCE0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7" creationId="{5EB78A8A-FD19-1408-D97F-B4374CA3419B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39" creationId="{458F7406-6E7B-923A-69A6-2304A1BB8F6E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0" creationId="{26421179-43E0-A630-BA16-6DF491C61690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1" creationId="{A672C640-397C-F5BD-F456-EEF4A34E77FC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2" creationId="{FA05FA85-1ABD-3E64-0892-28302AB435E8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3" creationId="{D1A83DC9-FFB9-1DB4-570D-7EE3C157A93E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4" creationId="{9CAC57D6-97DB-465E-700E-AE547AFA3838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5" creationId="{F1DCBD55-3D12-CAD4-95A1-9829271E1F1C}"/>
          </ac:inkMkLst>
        </pc:inkChg>
        <pc:inkChg chg="add mod">
          <ac:chgData name="DO MINH DUY" userId="edce383e-f428-4602-b4a5-4fd5df18f9cc" providerId="ADAL" clId="{B24C3590-8FFB-47CB-B96B-E662DB09346E}" dt="2023-12-25T05:27:59.060" v="319"/>
          <ac:inkMkLst>
            <pc:docMk/>
            <pc:sldMk cId="3369580173" sldId="321"/>
            <ac:inkMk id="46" creationId="{0E639E81-FDE1-527B-0EAA-E6F62A9C414A}"/>
          </ac:inkMkLst>
        </pc:inkChg>
        <pc:inkChg chg="add">
          <ac:chgData name="DO MINH DUY" userId="edce383e-f428-4602-b4a5-4fd5df18f9cc" providerId="ADAL" clId="{B24C3590-8FFB-47CB-B96B-E662DB09346E}" dt="2023-12-25T05:28:02.382" v="320" actId="9405"/>
          <ac:inkMkLst>
            <pc:docMk/>
            <pc:sldMk cId="3369580173" sldId="321"/>
            <ac:inkMk id="48" creationId="{C6D1BE7C-99B5-4A69-9B7E-8C51B19DA290}"/>
          </ac:inkMkLst>
        </pc:inkChg>
        <pc:inkChg chg="add">
          <ac:chgData name="DO MINH DUY" userId="edce383e-f428-4602-b4a5-4fd5df18f9cc" providerId="ADAL" clId="{B24C3590-8FFB-47CB-B96B-E662DB09346E}" dt="2023-12-25T05:29:14.576" v="321" actId="9405"/>
          <ac:inkMkLst>
            <pc:docMk/>
            <pc:sldMk cId="3369580173" sldId="321"/>
            <ac:inkMk id="49" creationId="{B756EEDD-CA30-C857-469F-A770E7455D39}"/>
          </ac:inkMkLst>
        </pc:inkChg>
      </pc:sldChg>
      <pc:sldChg chg="addSp modSp mod">
        <pc:chgData name="DO MINH DUY" userId="edce383e-f428-4602-b4a5-4fd5df18f9cc" providerId="ADAL" clId="{B24C3590-8FFB-47CB-B96B-E662DB09346E}" dt="2023-12-25T07:51:01.427" v="482" actId="9405"/>
        <pc:sldMkLst>
          <pc:docMk/>
          <pc:sldMk cId="2046793319" sldId="323"/>
        </pc:sldMkLst>
        <pc:grpChg chg="mod">
          <ac:chgData name="DO MINH DUY" userId="edce383e-f428-4602-b4a5-4fd5df18f9cc" providerId="ADAL" clId="{B24C3590-8FFB-47CB-B96B-E662DB09346E}" dt="2023-12-25T07:40:42.222" v="465"/>
          <ac:grpSpMkLst>
            <pc:docMk/>
            <pc:sldMk cId="2046793319" sldId="323"/>
            <ac:grpSpMk id="25" creationId="{F1AC80E1-7028-0B23-FCB8-4BBDA6379F7C}"/>
          </ac:grpSpMkLst>
        </pc:grpChg>
        <pc:grpChg chg="mod">
          <ac:chgData name="DO MINH DUY" userId="edce383e-f428-4602-b4a5-4fd5df18f9cc" providerId="ADAL" clId="{B24C3590-8FFB-47CB-B96B-E662DB09346E}" dt="2023-12-25T07:40:42.222" v="465"/>
          <ac:grpSpMkLst>
            <pc:docMk/>
            <pc:sldMk cId="2046793319" sldId="323"/>
            <ac:grpSpMk id="26" creationId="{D7618968-B75A-0327-98C3-E3A49FF4E002}"/>
          </ac:grpSpMkLst>
        </pc:grpChg>
        <pc:grpChg chg="mod">
          <ac:chgData name="DO MINH DUY" userId="edce383e-f428-4602-b4a5-4fd5df18f9cc" providerId="ADAL" clId="{B24C3590-8FFB-47CB-B96B-E662DB09346E}" dt="2023-12-25T07:43:04.027" v="473"/>
          <ac:grpSpMkLst>
            <pc:docMk/>
            <pc:sldMk cId="2046793319" sldId="323"/>
            <ac:grpSpMk id="34" creationId="{2A514EDB-B4B4-B0D1-85C9-5A4FAC67507D}"/>
          </ac:grpSpMkLst>
        </pc:grpChg>
        <pc:inkChg chg="add">
          <ac:chgData name="DO MINH DUY" userId="edce383e-f428-4602-b4a5-4fd5df18f9cc" providerId="ADAL" clId="{B24C3590-8FFB-47CB-B96B-E662DB09346E}" dt="2023-12-25T07:38:45.153" v="448" actId="9405"/>
          <ac:inkMkLst>
            <pc:docMk/>
            <pc:sldMk cId="2046793319" sldId="323"/>
            <ac:inkMk id="2" creationId="{DEF50C73-AB80-ED61-A7B6-C1DBAE5C52BC}"/>
          </ac:inkMkLst>
        </pc:inkChg>
        <pc:inkChg chg="add">
          <ac:chgData name="DO MINH DUY" userId="edce383e-f428-4602-b4a5-4fd5df18f9cc" providerId="ADAL" clId="{B24C3590-8FFB-47CB-B96B-E662DB09346E}" dt="2023-12-25T07:38:47.788" v="449" actId="9405"/>
          <ac:inkMkLst>
            <pc:docMk/>
            <pc:sldMk cId="2046793319" sldId="323"/>
            <ac:inkMk id="5" creationId="{5A515813-B997-9885-B6A5-419C860060EE}"/>
          </ac:inkMkLst>
        </pc:inkChg>
        <pc:inkChg chg="add">
          <ac:chgData name="DO MINH DUY" userId="edce383e-f428-4602-b4a5-4fd5df18f9cc" providerId="ADAL" clId="{B24C3590-8FFB-47CB-B96B-E662DB09346E}" dt="2023-12-25T07:38:49.334" v="450" actId="9405"/>
          <ac:inkMkLst>
            <pc:docMk/>
            <pc:sldMk cId="2046793319" sldId="323"/>
            <ac:inkMk id="10" creationId="{4D76FE8B-B848-F84D-71AB-21D8B2FB3D9C}"/>
          </ac:inkMkLst>
        </pc:inkChg>
        <pc:inkChg chg="add">
          <ac:chgData name="DO MINH DUY" userId="edce383e-f428-4602-b4a5-4fd5df18f9cc" providerId="ADAL" clId="{B24C3590-8FFB-47CB-B96B-E662DB09346E}" dt="2023-12-25T07:38:49.669" v="451" actId="9405"/>
          <ac:inkMkLst>
            <pc:docMk/>
            <pc:sldMk cId="2046793319" sldId="323"/>
            <ac:inkMk id="11" creationId="{212212A8-CC53-DCDD-78C4-04147405F5BE}"/>
          </ac:inkMkLst>
        </pc:inkChg>
        <pc:inkChg chg="add">
          <ac:chgData name="DO MINH DUY" userId="edce383e-f428-4602-b4a5-4fd5df18f9cc" providerId="ADAL" clId="{B24C3590-8FFB-47CB-B96B-E662DB09346E}" dt="2023-12-25T07:38:59.912" v="452" actId="9405"/>
          <ac:inkMkLst>
            <pc:docMk/>
            <pc:sldMk cId="2046793319" sldId="323"/>
            <ac:inkMk id="12" creationId="{9903148B-C3CC-4BB0-7F4F-A6B099FA7A46}"/>
          </ac:inkMkLst>
        </pc:inkChg>
        <pc:inkChg chg="add">
          <ac:chgData name="DO MINH DUY" userId="edce383e-f428-4602-b4a5-4fd5df18f9cc" providerId="ADAL" clId="{B24C3590-8FFB-47CB-B96B-E662DB09346E}" dt="2023-12-25T07:39:05.700" v="453" actId="9405"/>
          <ac:inkMkLst>
            <pc:docMk/>
            <pc:sldMk cId="2046793319" sldId="323"/>
            <ac:inkMk id="13" creationId="{FE9017C3-5126-81AA-9FA2-C94FD01BD747}"/>
          </ac:inkMkLst>
        </pc:inkChg>
        <pc:inkChg chg="add">
          <ac:chgData name="DO MINH DUY" userId="edce383e-f428-4602-b4a5-4fd5df18f9cc" providerId="ADAL" clId="{B24C3590-8FFB-47CB-B96B-E662DB09346E}" dt="2023-12-25T07:39:06.921" v="454" actId="9405"/>
          <ac:inkMkLst>
            <pc:docMk/>
            <pc:sldMk cId="2046793319" sldId="323"/>
            <ac:inkMk id="14" creationId="{CB8BBF35-728D-838E-34AB-DC37369C063C}"/>
          </ac:inkMkLst>
        </pc:inkChg>
        <pc:inkChg chg="add">
          <ac:chgData name="DO MINH DUY" userId="edce383e-f428-4602-b4a5-4fd5df18f9cc" providerId="ADAL" clId="{B24C3590-8FFB-47CB-B96B-E662DB09346E}" dt="2023-12-25T07:39:08.372" v="455" actId="9405"/>
          <ac:inkMkLst>
            <pc:docMk/>
            <pc:sldMk cId="2046793319" sldId="323"/>
            <ac:inkMk id="15" creationId="{DFDF67F7-A3E8-27E3-01CF-53BA7C48724F}"/>
          </ac:inkMkLst>
        </pc:inkChg>
        <pc:inkChg chg="add">
          <ac:chgData name="DO MINH DUY" userId="edce383e-f428-4602-b4a5-4fd5df18f9cc" providerId="ADAL" clId="{B24C3590-8FFB-47CB-B96B-E662DB09346E}" dt="2023-12-25T07:39:10.992" v="456" actId="9405"/>
          <ac:inkMkLst>
            <pc:docMk/>
            <pc:sldMk cId="2046793319" sldId="323"/>
            <ac:inkMk id="16" creationId="{C9DEEB35-8609-CA08-815C-82C7F804308E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17" creationId="{8383E531-C4C5-7AEC-8E03-D8D649BA7FF9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18" creationId="{995F8333-AABE-E8D3-7427-0B7A6EED50CD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19" creationId="{13476528-0F63-12EF-F0C3-253DB03B2709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20" creationId="{F35EDA3D-CFF0-C734-4865-74A8053DCC4E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21" creationId="{ACD39F9B-B824-4B92-8354-7D2AFC2D71BE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22" creationId="{BBD24C76-CAE5-91C1-5EE4-BB693102D6E4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23" creationId="{13EBBFE9-CE3A-8954-7D86-35990085E2BC}"/>
          </ac:inkMkLst>
        </pc:inkChg>
        <pc:inkChg chg="add mod">
          <ac:chgData name="DO MINH DUY" userId="edce383e-f428-4602-b4a5-4fd5df18f9cc" providerId="ADAL" clId="{B24C3590-8FFB-47CB-B96B-E662DB09346E}" dt="2023-12-25T07:40:42.222" v="465"/>
          <ac:inkMkLst>
            <pc:docMk/>
            <pc:sldMk cId="2046793319" sldId="323"/>
            <ac:inkMk id="24" creationId="{F30A55EB-7397-0A58-001C-13AE4CC86112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27" creationId="{0BD872DA-6D69-3E47-BD45-6A5039B626E7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28" creationId="{DA6FAF7F-1077-D4EF-597B-40F343A818F3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29" creationId="{BD2D6CE3-2E8A-AAA9-37CE-F4E409AEAD4B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30" creationId="{87287537-6562-CDEB-0890-774C64B6EB78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31" creationId="{12EBC02B-E1E3-AE86-002D-072D2618CDF8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32" creationId="{4A1E14D6-8B62-C568-A60D-05B259389FE8}"/>
          </ac:inkMkLst>
        </pc:inkChg>
        <pc:inkChg chg="add mod">
          <ac:chgData name="DO MINH DUY" userId="edce383e-f428-4602-b4a5-4fd5df18f9cc" providerId="ADAL" clId="{B24C3590-8FFB-47CB-B96B-E662DB09346E}" dt="2023-12-25T07:43:04.027" v="473"/>
          <ac:inkMkLst>
            <pc:docMk/>
            <pc:sldMk cId="2046793319" sldId="323"/>
            <ac:inkMk id="33" creationId="{9B595BAB-6988-ECA7-BA6E-BF48F4724733}"/>
          </ac:inkMkLst>
        </pc:inkChg>
        <pc:inkChg chg="add">
          <ac:chgData name="DO MINH DUY" userId="edce383e-f428-4602-b4a5-4fd5df18f9cc" providerId="ADAL" clId="{B24C3590-8FFB-47CB-B96B-E662DB09346E}" dt="2023-12-25T07:48:43.548" v="474" actId="9405"/>
          <ac:inkMkLst>
            <pc:docMk/>
            <pc:sldMk cId="2046793319" sldId="323"/>
            <ac:inkMk id="35" creationId="{8C754307-0492-F410-CD2B-034CDBF57EB9}"/>
          </ac:inkMkLst>
        </pc:inkChg>
        <pc:inkChg chg="add">
          <ac:chgData name="DO MINH DUY" userId="edce383e-f428-4602-b4a5-4fd5df18f9cc" providerId="ADAL" clId="{B24C3590-8FFB-47CB-B96B-E662DB09346E}" dt="2023-12-25T07:49:07.262" v="475" actId="9405"/>
          <ac:inkMkLst>
            <pc:docMk/>
            <pc:sldMk cId="2046793319" sldId="323"/>
            <ac:inkMk id="36" creationId="{67B4AD43-6024-6B83-48C7-E7FC536EA9F3}"/>
          </ac:inkMkLst>
        </pc:inkChg>
        <pc:inkChg chg="add">
          <ac:chgData name="DO MINH DUY" userId="edce383e-f428-4602-b4a5-4fd5df18f9cc" providerId="ADAL" clId="{B24C3590-8FFB-47CB-B96B-E662DB09346E}" dt="2023-12-25T07:49:14.658" v="476" actId="9405"/>
          <ac:inkMkLst>
            <pc:docMk/>
            <pc:sldMk cId="2046793319" sldId="323"/>
            <ac:inkMk id="37" creationId="{C0F69B67-2BD5-6595-9F6F-E3276AF85E07}"/>
          </ac:inkMkLst>
        </pc:inkChg>
        <pc:inkChg chg="add">
          <ac:chgData name="DO MINH DUY" userId="edce383e-f428-4602-b4a5-4fd5df18f9cc" providerId="ADAL" clId="{B24C3590-8FFB-47CB-B96B-E662DB09346E}" dt="2023-12-25T07:49:15.831" v="477" actId="9405"/>
          <ac:inkMkLst>
            <pc:docMk/>
            <pc:sldMk cId="2046793319" sldId="323"/>
            <ac:inkMk id="38" creationId="{AA9031C3-603A-130F-EB4C-BCDDCA255777}"/>
          </ac:inkMkLst>
        </pc:inkChg>
        <pc:inkChg chg="add">
          <ac:chgData name="DO MINH DUY" userId="edce383e-f428-4602-b4a5-4fd5df18f9cc" providerId="ADAL" clId="{B24C3590-8FFB-47CB-B96B-E662DB09346E}" dt="2023-12-25T07:49:17.813" v="478" actId="9405"/>
          <ac:inkMkLst>
            <pc:docMk/>
            <pc:sldMk cId="2046793319" sldId="323"/>
            <ac:inkMk id="39" creationId="{41517F2A-6144-45F6-D9AE-E480FE2191BD}"/>
          </ac:inkMkLst>
        </pc:inkChg>
        <pc:inkChg chg="add">
          <ac:chgData name="DO MINH DUY" userId="edce383e-f428-4602-b4a5-4fd5df18f9cc" providerId="ADAL" clId="{B24C3590-8FFB-47CB-B96B-E662DB09346E}" dt="2023-12-25T07:49:21.026" v="479" actId="9405"/>
          <ac:inkMkLst>
            <pc:docMk/>
            <pc:sldMk cId="2046793319" sldId="323"/>
            <ac:inkMk id="40" creationId="{8F8678E4-CFC6-933F-DEAD-9D2733AFB388}"/>
          </ac:inkMkLst>
        </pc:inkChg>
        <pc:inkChg chg="add">
          <ac:chgData name="DO MINH DUY" userId="edce383e-f428-4602-b4a5-4fd5df18f9cc" providerId="ADAL" clId="{B24C3590-8FFB-47CB-B96B-E662DB09346E}" dt="2023-12-25T07:49:21.623" v="480" actId="9405"/>
          <ac:inkMkLst>
            <pc:docMk/>
            <pc:sldMk cId="2046793319" sldId="323"/>
            <ac:inkMk id="41" creationId="{F4FE17DE-AC74-41EF-AF63-16F47854D3ED}"/>
          </ac:inkMkLst>
        </pc:inkChg>
        <pc:inkChg chg="add">
          <ac:chgData name="DO MINH DUY" userId="edce383e-f428-4602-b4a5-4fd5df18f9cc" providerId="ADAL" clId="{B24C3590-8FFB-47CB-B96B-E662DB09346E}" dt="2023-12-25T07:51:00.473" v="481" actId="9405"/>
          <ac:inkMkLst>
            <pc:docMk/>
            <pc:sldMk cId="2046793319" sldId="323"/>
            <ac:inkMk id="42" creationId="{AB8CCEF4-5C82-6086-E0AA-94D272FB251F}"/>
          </ac:inkMkLst>
        </pc:inkChg>
        <pc:inkChg chg="add">
          <ac:chgData name="DO MINH DUY" userId="edce383e-f428-4602-b4a5-4fd5df18f9cc" providerId="ADAL" clId="{B24C3590-8FFB-47CB-B96B-E662DB09346E}" dt="2023-12-25T07:51:01.427" v="482" actId="9405"/>
          <ac:inkMkLst>
            <pc:docMk/>
            <pc:sldMk cId="2046793319" sldId="323"/>
            <ac:inkMk id="43" creationId="{F9402BB9-2CEB-4505-96C7-80C0FCB7388A}"/>
          </ac:inkMkLst>
        </pc:inkChg>
      </pc:sldChg>
      <pc:sldChg chg="addSp delSp modSp mod">
        <pc:chgData name="DO MINH DUY" userId="edce383e-f428-4602-b4a5-4fd5df18f9cc" providerId="ADAL" clId="{B24C3590-8FFB-47CB-B96B-E662DB09346E}" dt="2023-12-25T04:07:10.080" v="275"/>
        <pc:sldMkLst>
          <pc:docMk/>
          <pc:sldMk cId="3400724024" sldId="324"/>
        </pc:sldMkLst>
        <pc:grpChg chg="mod">
          <ac:chgData name="DO MINH DUY" userId="edce383e-f428-4602-b4a5-4fd5df18f9cc" providerId="ADAL" clId="{B24C3590-8FFB-47CB-B96B-E662DB09346E}" dt="2023-12-25T03:54:26.227" v="172"/>
          <ac:grpSpMkLst>
            <pc:docMk/>
            <pc:sldMk cId="3400724024" sldId="324"/>
            <ac:grpSpMk id="20" creationId="{E2ED69D1-30FC-E666-5B67-BCFBB6394B98}"/>
          </ac:grpSpMkLst>
        </pc:grpChg>
        <pc:grpChg chg="del mod">
          <ac:chgData name="DO MINH DUY" userId="edce383e-f428-4602-b4a5-4fd5df18f9cc" providerId="ADAL" clId="{B24C3590-8FFB-47CB-B96B-E662DB09346E}" dt="2023-12-25T03:54:33.289" v="180"/>
          <ac:grpSpMkLst>
            <pc:docMk/>
            <pc:sldMk cId="3400724024" sldId="324"/>
            <ac:grpSpMk id="25" creationId="{894DABB9-83E2-70D0-E49E-1EFF790F6733}"/>
          </ac:grpSpMkLst>
        </pc:grpChg>
        <pc:grpChg chg="mod">
          <ac:chgData name="DO MINH DUY" userId="edce383e-f428-4602-b4a5-4fd5df18f9cc" providerId="ADAL" clId="{B24C3590-8FFB-47CB-B96B-E662DB09346E}" dt="2023-12-25T03:54:33.289" v="180"/>
          <ac:grpSpMkLst>
            <pc:docMk/>
            <pc:sldMk cId="3400724024" sldId="324"/>
            <ac:grpSpMk id="28" creationId="{14207986-FF54-CA0A-5A28-9A533189267D}"/>
          </ac:grpSpMkLst>
        </pc:grpChg>
        <pc:grpChg chg="mod">
          <ac:chgData name="DO MINH DUY" userId="edce383e-f428-4602-b4a5-4fd5df18f9cc" providerId="ADAL" clId="{B24C3590-8FFB-47CB-B96B-E662DB09346E}" dt="2023-12-25T03:57:20.825" v="192"/>
          <ac:grpSpMkLst>
            <pc:docMk/>
            <pc:sldMk cId="3400724024" sldId="324"/>
            <ac:grpSpMk id="40" creationId="{C811330B-CA19-A7EC-89DF-2EBB750797FE}"/>
          </ac:grpSpMkLst>
        </pc:grpChg>
        <pc:grpChg chg="mod">
          <ac:chgData name="DO MINH DUY" userId="edce383e-f428-4602-b4a5-4fd5df18f9cc" providerId="ADAL" clId="{B24C3590-8FFB-47CB-B96B-E662DB09346E}" dt="2023-12-25T03:57:22.383" v="195"/>
          <ac:grpSpMkLst>
            <pc:docMk/>
            <pc:sldMk cId="3400724024" sldId="324"/>
            <ac:grpSpMk id="43" creationId="{D146A555-E36B-B0B6-65FB-595F9482519F}"/>
          </ac:grpSpMkLst>
        </pc:grpChg>
        <pc:grpChg chg="mod">
          <ac:chgData name="DO MINH DUY" userId="edce383e-f428-4602-b4a5-4fd5df18f9cc" providerId="ADAL" clId="{B24C3590-8FFB-47CB-B96B-E662DB09346E}" dt="2023-12-25T03:59:31.861" v="205"/>
          <ac:grpSpMkLst>
            <pc:docMk/>
            <pc:sldMk cId="3400724024" sldId="324"/>
            <ac:grpSpMk id="53" creationId="{4A58ACCD-7DB3-71D8-6B6C-87F6AE3E6BC9}"/>
          </ac:grpSpMkLst>
        </pc:grpChg>
        <pc:grpChg chg="mod">
          <ac:chgData name="DO MINH DUY" userId="edce383e-f428-4602-b4a5-4fd5df18f9cc" providerId="ADAL" clId="{B24C3590-8FFB-47CB-B96B-E662DB09346E}" dt="2023-12-25T04:03:46.277" v="224"/>
          <ac:grpSpMkLst>
            <pc:docMk/>
            <pc:sldMk cId="3400724024" sldId="324"/>
            <ac:grpSpMk id="72" creationId="{6DEF4C1D-BF87-8065-0282-FD063C91F90A}"/>
          </ac:grpSpMkLst>
        </pc:grpChg>
        <pc:grpChg chg="mod">
          <ac:chgData name="DO MINH DUY" userId="edce383e-f428-4602-b4a5-4fd5df18f9cc" providerId="ADAL" clId="{B24C3590-8FFB-47CB-B96B-E662DB09346E}" dt="2023-12-25T04:04:51.037" v="234"/>
          <ac:grpSpMkLst>
            <pc:docMk/>
            <pc:sldMk cId="3400724024" sldId="324"/>
            <ac:grpSpMk id="82" creationId="{2ABD6806-AF17-179D-1CF3-14463E084E8C}"/>
          </ac:grpSpMkLst>
        </pc:grpChg>
        <pc:grpChg chg="del mod">
          <ac:chgData name="DO MINH DUY" userId="edce383e-f428-4602-b4a5-4fd5df18f9cc" providerId="ADAL" clId="{B24C3590-8FFB-47CB-B96B-E662DB09346E}" dt="2023-12-25T04:05:10.887" v="246"/>
          <ac:grpSpMkLst>
            <pc:docMk/>
            <pc:sldMk cId="3400724024" sldId="324"/>
            <ac:grpSpMk id="86" creationId="{C13CD41F-3859-C3C2-5068-747037323321}"/>
          </ac:grpSpMkLst>
        </pc:grpChg>
        <pc:grpChg chg="del mod">
          <ac:chgData name="DO MINH DUY" userId="edce383e-f428-4602-b4a5-4fd5df18f9cc" providerId="ADAL" clId="{B24C3590-8FFB-47CB-B96B-E662DB09346E}" dt="2023-12-25T04:05:15.084" v="248"/>
          <ac:grpSpMkLst>
            <pc:docMk/>
            <pc:sldMk cId="3400724024" sldId="324"/>
            <ac:grpSpMk id="94" creationId="{2C14C0F0-52D0-9790-4221-EF6F8B59F8A0}"/>
          </ac:grpSpMkLst>
        </pc:grpChg>
        <pc:grpChg chg="del mod">
          <ac:chgData name="DO MINH DUY" userId="edce383e-f428-4602-b4a5-4fd5df18f9cc" providerId="ADAL" clId="{B24C3590-8FFB-47CB-B96B-E662DB09346E}" dt="2023-12-25T04:05:27.782" v="256"/>
          <ac:grpSpMkLst>
            <pc:docMk/>
            <pc:sldMk cId="3400724024" sldId="324"/>
            <ac:grpSpMk id="96" creationId="{331769A2-65E1-594B-7D21-01F69CD7C408}"/>
          </ac:grpSpMkLst>
        </pc:grpChg>
        <pc:grpChg chg="del mod">
          <ac:chgData name="DO MINH DUY" userId="edce383e-f428-4602-b4a5-4fd5df18f9cc" providerId="ADAL" clId="{B24C3590-8FFB-47CB-B96B-E662DB09346E}" dt="2023-12-25T04:05:27.782" v="256"/>
          <ac:grpSpMkLst>
            <pc:docMk/>
            <pc:sldMk cId="3400724024" sldId="324"/>
            <ac:grpSpMk id="101" creationId="{204C6590-F951-8563-497D-E528B917C8C4}"/>
          </ac:grpSpMkLst>
        </pc:grpChg>
        <pc:grpChg chg="del mod">
          <ac:chgData name="DO MINH DUY" userId="edce383e-f428-4602-b4a5-4fd5df18f9cc" providerId="ADAL" clId="{B24C3590-8FFB-47CB-B96B-E662DB09346E}" dt="2023-12-25T04:07:03.923" v="265"/>
          <ac:grpSpMkLst>
            <pc:docMk/>
            <pc:sldMk cId="3400724024" sldId="324"/>
            <ac:grpSpMk id="104" creationId="{1BB8DC49-7F9A-63A8-2C4B-E9EC041C09C3}"/>
          </ac:grpSpMkLst>
        </pc:grpChg>
        <pc:grpChg chg="mod">
          <ac:chgData name="DO MINH DUY" userId="edce383e-f428-4602-b4a5-4fd5df18f9cc" providerId="ADAL" clId="{B24C3590-8FFB-47CB-B96B-E662DB09346E}" dt="2023-12-25T04:06:57.768" v="262"/>
          <ac:grpSpMkLst>
            <pc:docMk/>
            <pc:sldMk cId="3400724024" sldId="324"/>
            <ac:grpSpMk id="110" creationId="{EA5B41E3-055C-5A22-60F2-C2EA760F8BC8}"/>
          </ac:grpSpMkLst>
        </pc:grpChg>
        <pc:grpChg chg="mod">
          <ac:chgData name="DO MINH DUY" userId="edce383e-f428-4602-b4a5-4fd5df18f9cc" providerId="ADAL" clId="{B24C3590-8FFB-47CB-B96B-E662DB09346E}" dt="2023-12-25T04:07:03.923" v="265"/>
          <ac:grpSpMkLst>
            <pc:docMk/>
            <pc:sldMk cId="3400724024" sldId="324"/>
            <ac:grpSpMk id="113" creationId="{3505F97E-92EA-E3AC-268D-1A61D1FB6FCD}"/>
          </ac:grpSpMkLst>
        </pc:grpChg>
        <pc:grpChg chg="del mod">
          <ac:chgData name="DO MINH DUY" userId="edce383e-f428-4602-b4a5-4fd5df18f9cc" providerId="ADAL" clId="{B24C3590-8FFB-47CB-B96B-E662DB09346E}" dt="2023-12-25T04:07:10.080" v="275"/>
          <ac:grpSpMkLst>
            <pc:docMk/>
            <pc:sldMk cId="3400724024" sldId="324"/>
            <ac:grpSpMk id="121" creationId="{D45D5321-9F9B-8598-B089-D6BB9F762CF4}"/>
          </ac:grpSpMkLst>
        </pc:grpChg>
        <pc:grpChg chg="mod">
          <ac:chgData name="DO MINH DUY" userId="edce383e-f428-4602-b4a5-4fd5df18f9cc" providerId="ADAL" clId="{B24C3590-8FFB-47CB-B96B-E662DB09346E}" dt="2023-12-25T04:07:10.080" v="275"/>
          <ac:grpSpMkLst>
            <pc:docMk/>
            <pc:sldMk cId="3400724024" sldId="324"/>
            <ac:grpSpMk id="123" creationId="{AB12B6FB-98A2-6539-3D57-8D98E16AD67F}"/>
          </ac:grpSpMkLst>
        </pc:grpChg>
        <pc:inkChg chg="add">
          <ac:chgData name="DO MINH DUY" userId="edce383e-f428-4602-b4a5-4fd5df18f9cc" providerId="ADAL" clId="{B24C3590-8FFB-47CB-B96B-E662DB09346E}" dt="2023-12-25T03:46:45.512" v="160" actId="9405"/>
          <ac:inkMkLst>
            <pc:docMk/>
            <pc:sldMk cId="3400724024" sldId="324"/>
            <ac:inkMk id="2" creationId="{7A1BEA29-7D09-6F6E-92D6-9C2F14610F15}"/>
          </ac:inkMkLst>
        </pc:inkChg>
        <pc:inkChg chg="add">
          <ac:chgData name="DO MINH DUY" userId="edce383e-f428-4602-b4a5-4fd5df18f9cc" providerId="ADAL" clId="{B24C3590-8FFB-47CB-B96B-E662DB09346E}" dt="2023-12-25T03:46:49.347" v="161" actId="9405"/>
          <ac:inkMkLst>
            <pc:docMk/>
            <pc:sldMk cId="3400724024" sldId="324"/>
            <ac:inkMk id="4" creationId="{BEA6B915-4A5D-22D8-5262-7F5F450D7ED2}"/>
          </ac:inkMkLst>
        </pc:inkChg>
        <pc:inkChg chg="add">
          <ac:chgData name="DO MINH DUY" userId="edce383e-f428-4602-b4a5-4fd5df18f9cc" providerId="ADAL" clId="{B24C3590-8FFB-47CB-B96B-E662DB09346E}" dt="2023-12-25T03:47:34.215" v="162" actId="9405"/>
          <ac:inkMkLst>
            <pc:docMk/>
            <pc:sldMk cId="3400724024" sldId="324"/>
            <ac:inkMk id="10" creationId="{F6A23528-EFC5-55B8-1003-C4B010E537A3}"/>
          </ac:inkMkLst>
        </pc:inkChg>
        <pc:inkChg chg="add">
          <ac:chgData name="DO MINH DUY" userId="edce383e-f428-4602-b4a5-4fd5df18f9cc" providerId="ADAL" clId="{B24C3590-8FFB-47CB-B96B-E662DB09346E}" dt="2023-12-25T03:47:36.691" v="163" actId="9405"/>
          <ac:inkMkLst>
            <pc:docMk/>
            <pc:sldMk cId="3400724024" sldId="324"/>
            <ac:inkMk id="11" creationId="{DB08EA05-D7B6-6E81-9B89-E2276BDF985C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2" creationId="{4D548B04-65CE-8162-FB22-44B5ECDD6EED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3" creationId="{5117AE7E-08E4-8829-3EA2-21EDBC795853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4" creationId="{665ACFD4-1DB0-BE1C-E7BC-4D57DB696E53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5" creationId="{AF396664-2AB6-C328-5E83-51D556AAF728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6" creationId="{967AB4B4-226B-CEE2-7FF5-AD1887136C18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7" creationId="{CD241B43-1706-8367-FD26-A58A2CF32274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8" creationId="{03EF406C-29B6-7B9F-E5AC-694C06AC33F7}"/>
          </ac:inkMkLst>
        </pc:inkChg>
        <pc:inkChg chg="add mod">
          <ac:chgData name="DO MINH DUY" userId="edce383e-f428-4602-b4a5-4fd5df18f9cc" providerId="ADAL" clId="{B24C3590-8FFB-47CB-B96B-E662DB09346E}" dt="2023-12-25T03:54:26.227" v="172"/>
          <ac:inkMkLst>
            <pc:docMk/>
            <pc:sldMk cId="3400724024" sldId="324"/>
            <ac:inkMk id="19" creationId="{63D2337F-4F8B-08D7-ED22-A5781639FA96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1" creationId="{D92DB508-25C1-A89B-AE50-FB685F39A37E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2" creationId="{A7E73BCC-1629-F19B-7848-3CCCFC97BD5D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3" creationId="{AA4EC829-38A4-B565-1DB3-E3FCF9B80D70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4" creationId="{2F39B02E-1EE4-210B-4BA2-8BFC1EA8B22A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6" creationId="{5D59E6A4-C22C-0D8C-936D-42F7EBEA476E}"/>
          </ac:inkMkLst>
        </pc:inkChg>
        <pc:inkChg chg="add mod">
          <ac:chgData name="DO MINH DUY" userId="edce383e-f428-4602-b4a5-4fd5df18f9cc" providerId="ADAL" clId="{B24C3590-8FFB-47CB-B96B-E662DB09346E}" dt="2023-12-25T03:54:33.289" v="180"/>
          <ac:inkMkLst>
            <pc:docMk/>
            <pc:sldMk cId="3400724024" sldId="324"/>
            <ac:inkMk id="27" creationId="{A07A16F9-6C08-E1D7-E289-3673CA8BE927}"/>
          </ac:inkMkLst>
        </pc:inkChg>
        <pc:inkChg chg="add">
          <ac:chgData name="DO MINH DUY" userId="edce383e-f428-4602-b4a5-4fd5df18f9cc" providerId="ADAL" clId="{B24C3590-8FFB-47CB-B96B-E662DB09346E}" dt="2023-12-25T03:54:44.608" v="181" actId="9405"/>
          <ac:inkMkLst>
            <pc:docMk/>
            <pc:sldMk cId="3400724024" sldId="324"/>
            <ac:inkMk id="29" creationId="{3EE7B6AD-E082-851E-41D8-200D12BE3FF8}"/>
          </ac:inkMkLst>
        </pc:inkChg>
        <pc:inkChg chg="add">
          <ac:chgData name="DO MINH DUY" userId="edce383e-f428-4602-b4a5-4fd5df18f9cc" providerId="ADAL" clId="{B24C3590-8FFB-47CB-B96B-E662DB09346E}" dt="2023-12-25T03:54:50.155" v="182" actId="9405"/>
          <ac:inkMkLst>
            <pc:docMk/>
            <pc:sldMk cId="3400724024" sldId="324"/>
            <ac:inkMk id="30" creationId="{C3881498-4086-45D3-C03B-187F03AE0D1A}"/>
          </ac:inkMkLst>
        </pc:inkChg>
        <pc:inkChg chg="add">
          <ac:chgData name="DO MINH DUY" userId="edce383e-f428-4602-b4a5-4fd5df18f9cc" providerId="ADAL" clId="{B24C3590-8FFB-47CB-B96B-E662DB09346E}" dt="2023-12-25T03:56:59.932" v="183" actId="9405"/>
          <ac:inkMkLst>
            <pc:docMk/>
            <pc:sldMk cId="3400724024" sldId="324"/>
            <ac:inkMk id="31" creationId="{85F162AF-6993-468F-9F8B-9EE0988EA0F2}"/>
          </ac:inkMkLst>
        </pc:inkChg>
        <pc:inkChg chg="add">
          <ac:chgData name="DO MINH DUY" userId="edce383e-f428-4602-b4a5-4fd5df18f9cc" providerId="ADAL" clId="{B24C3590-8FFB-47CB-B96B-E662DB09346E}" dt="2023-12-25T03:57:02.863" v="184" actId="9405"/>
          <ac:inkMkLst>
            <pc:docMk/>
            <pc:sldMk cId="3400724024" sldId="324"/>
            <ac:inkMk id="32" creationId="{8E743A1F-6905-AA56-2F4D-FBBAAB229E9D}"/>
          </ac:inkMkLst>
        </pc:inkChg>
        <pc:inkChg chg="add">
          <ac:chgData name="DO MINH DUY" userId="edce383e-f428-4602-b4a5-4fd5df18f9cc" providerId="ADAL" clId="{B24C3590-8FFB-47CB-B96B-E662DB09346E}" dt="2023-12-25T03:57:04.911" v="185" actId="9405"/>
          <ac:inkMkLst>
            <pc:docMk/>
            <pc:sldMk cId="3400724024" sldId="324"/>
            <ac:inkMk id="33" creationId="{718A8714-877D-AE3D-1994-BC77807561A7}"/>
          </ac:inkMkLst>
        </pc:inkChg>
        <pc:inkChg chg="add">
          <ac:chgData name="DO MINH DUY" userId="edce383e-f428-4602-b4a5-4fd5df18f9cc" providerId="ADAL" clId="{B24C3590-8FFB-47CB-B96B-E662DB09346E}" dt="2023-12-25T03:57:07.958" v="186" actId="9405"/>
          <ac:inkMkLst>
            <pc:docMk/>
            <pc:sldMk cId="3400724024" sldId="324"/>
            <ac:inkMk id="34" creationId="{0E866641-96C6-A66C-9BD4-DF7D1AA3908F}"/>
          </ac:inkMkLst>
        </pc:inkChg>
        <pc:inkChg chg="add">
          <ac:chgData name="DO MINH DUY" userId="edce383e-f428-4602-b4a5-4fd5df18f9cc" providerId="ADAL" clId="{B24C3590-8FFB-47CB-B96B-E662DB09346E}" dt="2023-12-25T03:57:09.155" v="187" actId="9405"/>
          <ac:inkMkLst>
            <pc:docMk/>
            <pc:sldMk cId="3400724024" sldId="324"/>
            <ac:inkMk id="35" creationId="{94A996DC-B3A7-AEC3-AF44-597EECFE99DD}"/>
          </ac:inkMkLst>
        </pc:inkChg>
        <pc:inkChg chg="add mod">
          <ac:chgData name="DO MINH DUY" userId="edce383e-f428-4602-b4a5-4fd5df18f9cc" providerId="ADAL" clId="{B24C3590-8FFB-47CB-B96B-E662DB09346E}" dt="2023-12-25T03:57:20.825" v="192"/>
          <ac:inkMkLst>
            <pc:docMk/>
            <pc:sldMk cId="3400724024" sldId="324"/>
            <ac:inkMk id="36" creationId="{08BBC4F4-8296-F71B-0459-903532A4AD00}"/>
          </ac:inkMkLst>
        </pc:inkChg>
        <pc:inkChg chg="add mod">
          <ac:chgData name="DO MINH DUY" userId="edce383e-f428-4602-b4a5-4fd5df18f9cc" providerId="ADAL" clId="{B24C3590-8FFB-47CB-B96B-E662DB09346E}" dt="2023-12-25T03:57:20.825" v="192"/>
          <ac:inkMkLst>
            <pc:docMk/>
            <pc:sldMk cId="3400724024" sldId="324"/>
            <ac:inkMk id="37" creationId="{8A0BB78E-33E9-9228-7887-009D6AEE73F0}"/>
          </ac:inkMkLst>
        </pc:inkChg>
        <pc:inkChg chg="add mod">
          <ac:chgData name="DO MINH DUY" userId="edce383e-f428-4602-b4a5-4fd5df18f9cc" providerId="ADAL" clId="{B24C3590-8FFB-47CB-B96B-E662DB09346E}" dt="2023-12-25T03:57:20.825" v="192"/>
          <ac:inkMkLst>
            <pc:docMk/>
            <pc:sldMk cId="3400724024" sldId="324"/>
            <ac:inkMk id="38" creationId="{A4549D5F-2592-222B-14AA-52ABD07F42DB}"/>
          </ac:inkMkLst>
        </pc:inkChg>
        <pc:inkChg chg="add mod">
          <ac:chgData name="DO MINH DUY" userId="edce383e-f428-4602-b4a5-4fd5df18f9cc" providerId="ADAL" clId="{B24C3590-8FFB-47CB-B96B-E662DB09346E}" dt="2023-12-25T03:57:22.383" v="195"/>
          <ac:inkMkLst>
            <pc:docMk/>
            <pc:sldMk cId="3400724024" sldId="324"/>
            <ac:inkMk id="39" creationId="{76EF7378-3CAC-E50C-B729-DFF040677CB4}"/>
          </ac:inkMkLst>
        </pc:inkChg>
        <pc:inkChg chg="add mod">
          <ac:chgData name="DO MINH DUY" userId="edce383e-f428-4602-b4a5-4fd5df18f9cc" providerId="ADAL" clId="{B24C3590-8FFB-47CB-B96B-E662DB09346E}" dt="2023-12-25T03:57:22.383" v="195"/>
          <ac:inkMkLst>
            <pc:docMk/>
            <pc:sldMk cId="3400724024" sldId="324"/>
            <ac:inkMk id="41" creationId="{158FD4CD-F7B1-18E8-ECC4-2A0F1EAB8005}"/>
          </ac:inkMkLst>
        </pc:inkChg>
        <pc:inkChg chg="add mod">
          <ac:chgData name="DO MINH DUY" userId="edce383e-f428-4602-b4a5-4fd5df18f9cc" providerId="ADAL" clId="{B24C3590-8FFB-47CB-B96B-E662DB09346E}" dt="2023-12-25T03:57:22.383" v="195"/>
          <ac:inkMkLst>
            <pc:docMk/>
            <pc:sldMk cId="3400724024" sldId="324"/>
            <ac:inkMk id="42" creationId="{E0C961C7-44DB-DEC0-260E-1C2CE5B9773D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4" creationId="{8EBCD3AC-70B6-53DA-511B-1B9C74C67F1E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5" creationId="{D3984C59-2B54-4905-DDAA-85174BD2F26E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6" creationId="{945B434D-76FF-9B06-1D92-E3019371D775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7" creationId="{CF9AA0AB-E7C1-043A-B6DE-26064E6F99E5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8" creationId="{3F3862CC-C268-A510-87D7-CBF7ACDEBF3C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49" creationId="{BF937E45-BE02-9837-BAF8-19A64331EC2E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50" creationId="{4D76D44C-E7E2-E8E0-1300-9D71002CF1AF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51" creationId="{98D761C5-7AC5-75E8-6D3E-900044AAF347}"/>
          </ac:inkMkLst>
        </pc:inkChg>
        <pc:inkChg chg="add mod">
          <ac:chgData name="DO MINH DUY" userId="edce383e-f428-4602-b4a5-4fd5df18f9cc" providerId="ADAL" clId="{B24C3590-8FFB-47CB-B96B-E662DB09346E}" dt="2023-12-25T03:59:31.861" v="205"/>
          <ac:inkMkLst>
            <pc:docMk/>
            <pc:sldMk cId="3400724024" sldId="324"/>
            <ac:inkMk id="52" creationId="{7780B8E3-38D1-D3D7-1890-F8DB5DF6D475}"/>
          </ac:inkMkLst>
        </pc:inkChg>
        <pc:inkChg chg="add">
          <ac:chgData name="DO MINH DUY" userId="edce383e-f428-4602-b4a5-4fd5df18f9cc" providerId="ADAL" clId="{B24C3590-8FFB-47CB-B96B-E662DB09346E}" dt="2023-12-25T04:03:15.923" v="206" actId="9405"/>
          <ac:inkMkLst>
            <pc:docMk/>
            <pc:sldMk cId="3400724024" sldId="324"/>
            <ac:inkMk id="54" creationId="{E30FB2B6-0725-D1E3-D6C9-4954294D5F43}"/>
          </ac:inkMkLst>
        </pc:inkChg>
        <pc:inkChg chg="add">
          <ac:chgData name="DO MINH DUY" userId="edce383e-f428-4602-b4a5-4fd5df18f9cc" providerId="ADAL" clId="{B24C3590-8FFB-47CB-B96B-E662DB09346E}" dt="2023-12-25T04:03:17.563" v="207" actId="9405"/>
          <ac:inkMkLst>
            <pc:docMk/>
            <pc:sldMk cId="3400724024" sldId="324"/>
            <ac:inkMk id="55" creationId="{FB358104-3F68-F5D6-2E4C-8493EDA6720D}"/>
          </ac:inkMkLst>
        </pc:inkChg>
        <pc:inkChg chg="add">
          <ac:chgData name="DO MINH DUY" userId="edce383e-f428-4602-b4a5-4fd5df18f9cc" providerId="ADAL" clId="{B24C3590-8FFB-47CB-B96B-E662DB09346E}" dt="2023-12-25T04:03:19.432" v="208" actId="9405"/>
          <ac:inkMkLst>
            <pc:docMk/>
            <pc:sldMk cId="3400724024" sldId="324"/>
            <ac:inkMk id="56" creationId="{120C7A44-7DBE-503E-EBE2-F6A303C769C4}"/>
          </ac:inkMkLst>
        </pc:inkChg>
        <pc:inkChg chg="add">
          <ac:chgData name="DO MINH DUY" userId="edce383e-f428-4602-b4a5-4fd5df18f9cc" providerId="ADAL" clId="{B24C3590-8FFB-47CB-B96B-E662DB09346E}" dt="2023-12-25T04:03:22.788" v="209" actId="9405"/>
          <ac:inkMkLst>
            <pc:docMk/>
            <pc:sldMk cId="3400724024" sldId="324"/>
            <ac:inkMk id="57" creationId="{97609876-A9E9-95D6-ADB3-43EFDA7BA684}"/>
          </ac:inkMkLst>
        </pc:inkChg>
        <pc:inkChg chg="add">
          <ac:chgData name="DO MINH DUY" userId="edce383e-f428-4602-b4a5-4fd5df18f9cc" providerId="ADAL" clId="{B24C3590-8FFB-47CB-B96B-E662DB09346E}" dt="2023-12-25T04:03:25.719" v="210" actId="9405"/>
          <ac:inkMkLst>
            <pc:docMk/>
            <pc:sldMk cId="3400724024" sldId="324"/>
            <ac:inkMk id="58" creationId="{12A51BBF-9D4A-56C4-E5C0-6A0FA2F17965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59" creationId="{1342D2DC-1C47-FE15-9109-D6C8570A0242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0" creationId="{8E71E151-1603-0003-8D34-DEF2DB6708A9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1" creationId="{A187C48D-AB01-FA5B-935A-47DC40D2C5E8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2" creationId="{A31A7A73-5513-1056-8D84-B5CDA39690F2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3" creationId="{AC3FE140-E1DC-040C-8CA2-E1F9D6C55857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4" creationId="{A1A27BDD-EBB6-6E2A-633E-C7BE4F4AFDD8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5" creationId="{97937B70-A483-45A9-FD5B-0ECF30BF9856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6" creationId="{B5FF0752-02A2-4222-D45D-B14CF730F0D0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7" creationId="{C6ED1352-B321-A2C1-940C-12449C06BE52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8" creationId="{7D96689D-3520-D72E-C101-8D4280C4A8A6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69" creationId="{1B119A1F-AC63-D0AC-1961-958323A599C7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70" creationId="{D958C0C0-6A69-8BC6-D0E8-BF2163C256DF}"/>
          </ac:inkMkLst>
        </pc:inkChg>
        <pc:inkChg chg="add mod">
          <ac:chgData name="DO MINH DUY" userId="edce383e-f428-4602-b4a5-4fd5df18f9cc" providerId="ADAL" clId="{B24C3590-8FFB-47CB-B96B-E662DB09346E}" dt="2023-12-25T04:03:46.277" v="224"/>
          <ac:inkMkLst>
            <pc:docMk/>
            <pc:sldMk cId="3400724024" sldId="324"/>
            <ac:inkMk id="71" creationId="{56180BFC-DC81-8351-0FB1-67B4FB77F7D8}"/>
          </ac:inkMkLst>
        </pc:inkChg>
        <pc:inkChg chg="add">
          <ac:chgData name="DO MINH DUY" userId="edce383e-f428-4602-b4a5-4fd5df18f9cc" providerId="ADAL" clId="{B24C3590-8FFB-47CB-B96B-E662DB09346E}" dt="2023-12-25T04:04:44.107" v="225" actId="9405"/>
          <ac:inkMkLst>
            <pc:docMk/>
            <pc:sldMk cId="3400724024" sldId="324"/>
            <ac:inkMk id="73" creationId="{FBFD463F-0423-5C66-CEEE-EB4864040326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4" creationId="{B954289C-73BF-ABE3-E6D9-1BCA87F1F89B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5" creationId="{94C1B736-12E5-71D6-D2DF-674216748504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6" creationId="{0F6956B0-F5B3-90EC-12BC-56181D0BA064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7" creationId="{E257D70C-B3AA-F72A-092A-6D298F433470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8" creationId="{679BEDB3-8F2F-AB18-AFA0-11413188E46E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79" creationId="{CF68D322-0E8A-B0CD-E7E7-F36D39B7BC03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80" creationId="{52C61A4B-ED66-DCEE-8E49-49E5C6BC98F7}"/>
          </ac:inkMkLst>
        </pc:inkChg>
        <pc:inkChg chg="add mod">
          <ac:chgData name="DO MINH DUY" userId="edce383e-f428-4602-b4a5-4fd5df18f9cc" providerId="ADAL" clId="{B24C3590-8FFB-47CB-B96B-E662DB09346E}" dt="2023-12-25T04:04:51.037" v="234"/>
          <ac:inkMkLst>
            <pc:docMk/>
            <pc:sldMk cId="3400724024" sldId="324"/>
            <ac:inkMk id="81" creationId="{E4A6840A-8EC0-B814-08C6-CC8EAA29FE70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3" creationId="{615EF772-66A5-59D8-DEAC-78D4E4AA9011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4" creationId="{32371EC6-5E15-9B45-9B69-9350EFC4BCA6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5" creationId="{71637D21-D30A-AB04-0652-3678FEA859EF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7" creationId="{B23D386C-695A-8D88-7F7E-58E8BC678049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8" creationId="{D36B30B5-C2A4-387B-22AB-E9A8BC67AC39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89" creationId="{41A9F8C0-2FD6-B581-910B-6738ACC32AB0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0" creationId="{0B5074C1-E0DB-9E57-62A0-59C522D77A35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1" creationId="{5BCD4246-563B-7C63-A0E1-C7A3D9AC70F0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2" creationId="{3ABCE018-9E07-6E21-56D1-282FACD42A7A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3" creationId="{EA056483-7659-BD5A-F6F3-01754D2AB982}"/>
          </ac:inkMkLst>
        </pc:inkChg>
        <pc:inkChg chg="add mod">
          <ac:chgData name="DO MINH DUY" userId="edce383e-f428-4602-b4a5-4fd5df18f9cc" providerId="ADAL" clId="{B24C3590-8FFB-47CB-B96B-E662DB09346E}" dt="2023-12-25T04:05:27.782" v="256"/>
          <ac:inkMkLst>
            <pc:docMk/>
            <pc:sldMk cId="3400724024" sldId="324"/>
            <ac:inkMk id="95" creationId="{52FCD36E-4583-E912-FCFE-56E2D8974342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7" creationId="{34005C11-ABE7-444B-AD34-8ACE3D73CE0F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8" creationId="{8E066DD4-7461-CB1D-13E2-761223639F4E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99" creationId="{E1EDB428-55C8-834E-B2E3-C866D79E2123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100" creationId="{C6A28A1B-7840-848F-6C2D-07F83F04557B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102" creationId="{143193A3-97D7-CC9B-EE63-9F938F88DE94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103" creationId="{D3BFCC34-37CA-F7EA-C04B-4D655B117793}"/>
          </ac:inkMkLst>
        </pc:inkChg>
        <pc:inkChg chg="add">
          <ac:chgData name="DO MINH DUY" userId="edce383e-f428-4602-b4a5-4fd5df18f9cc" providerId="ADAL" clId="{B24C3590-8FFB-47CB-B96B-E662DB09346E}" dt="2023-12-25T04:06:49.781" v="257" actId="9405"/>
          <ac:inkMkLst>
            <pc:docMk/>
            <pc:sldMk cId="3400724024" sldId="324"/>
            <ac:inkMk id="105" creationId="{4F186E72-96A4-8029-79CA-6D8A9F6CB8C2}"/>
          </ac:inkMkLst>
        </pc:inkChg>
        <pc:inkChg chg="add mod">
          <ac:chgData name="DO MINH DUY" userId="edce383e-f428-4602-b4a5-4fd5df18f9cc" providerId="ADAL" clId="{B24C3590-8FFB-47CB-B96B-E662DB09346E}" dt="2023-12-25T04:06:57.768" v="262"/>
          <ac:inkMkLst>
            <pc:docMk/>
            <pc:sldMk cId="3400724024" sldId="324"/>
            <ac:inkMk id="106" creationId="{E2FBE22D-B630-6061-8410-68814CB66FF1}"/>
          </ac:inkMkLst>
        </pc:inkChg>
        <pc:inkChg chg="add mod">
          <ac:chgData name="DO MINH DUY" userId="edce383e-f428-4602-b4a5-4fd5df18f9cc" providerId="ADAL" clId="{B24C3590-8FFB-47CB-B96B-E662DB09346E}" dt="2023-12-25T04:06:57.768" v="262"/>
          <ac:inkMkLst>
            <pc:docMk/>
            <pc:sldMk cId="3400724024" sldId="324"/>
            <ac:inkMk id="107" creationId="{BD700BF0-436C-9894-82E4-9DC898E86753}"/>
          </ac:inkMkLst>
        </pc:inkChg>
        <pc:inkChg chg="add mod">
          <ac:chgData name="DO MINH DUY" userId="edce383e-f428-4602-b4a5-4fd5df18f9cc" providerId="ADAL" clId="{B24C3590-8FFB-47CB-B96B-E662DB09346E}" dt="2023-12-25T04:06:57.768" v="262"/>
          <ac:inkMkLst>
            <pc:docMk/>
            <pc:sldMk cId="3400724024" sldId="324"/>
            <ac:inkMk id="108" creationId="{82594663-D16A-D4E9-848C-48D9CF745D1D}"/>
          </ac:inkMkLst>
        </pc:inkChg>
        <pc:inkChg chg="add mod">
          <ac:chgData name="DO MINH DUY" userId="edce383e-f428-4602-b4a5-4fd5df18f9cc" providerId="ADAL" clId="{B24C3590-8FFB-47CB-B96B-E662DB09346E}" dt="2023-12-25T04:06:57.768" v="262"/>
          <ac:inkMkLst>
            <pc:docMk/>
            <pc:sldMk cId="3400724024" sldId="324"/>
            <ac:inkMk id="109" creationId="{64C2C717-9085-8295-2458-73AC14DEF4EB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111" creationId="{3E070C6E-DD97-BED6-3C2A-51A90B326FF1}"/>
          </ac:inkMkLst>
        </pc:inkChg>
        <pc:inkChg chg="add mod">
          <ac:chgData name="DO MINH DUY" userId="edce383e-f428-4602-b4a5-4fd5df18f9cc" providerId="ADAL" clId="{B24C3590-8FFB-47CB-B96B-E662DB09346E}" dt="2023-12-25T04:07:03.923" v="265"/>
          <ac:inkMkLst>
            <pc:docMk/>
            <pc:sldMk cId="3400724024" sldId="324"/>
            <ac:inkMk id="112" creationId="{66A2896A-5C81-C3F8-4475-560823DF00C3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4" creationId="{F271054F-70EB-8AB3-67ED-E5AB73A9F770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5" creationId="{A4A394A3-166C-0E3F-03E6-5A74FE9A861E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6" creationId="{59E67565-20A4-D905-608B-6FFE6DCF1BAB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7" creationId="{ADF1F53D-5658-66E4-57E9-5EA906679B72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8" creationId="{4D96D606-5EB1-8319-BA64-9B634D82266D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19" creationId="{F5423794-C28A-90B6-7ABE-E48389ACF6A1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20" creationId="{8A991A78-1993-243A-5AF7-D889BCC4730A}"/>
          </ac:inkMkLst>
        </pc:inkChg>
        <pc:inkChg chg="add mod">
          <ac:chgData name="DO MINH DUY" userId="edce383e-f428-4602-b4a5-4fd5df18f9cc" providerId="ADAL" clId="{B24C3590-8FFB-47CB-B96B-E662DB09346E}" dt="2023-12-25T04:07:10.080" v="275"/>
          <ac:inkMkLst>
            <pc:docMk/>
            <pc:sldMk cId="3400724024" sldId="324"/>
            <ac:inkMk id="122" creationId="{CBC2DC4C-0474-2D14-9F19-70702623FD3C}"/>
          </ac:inkMkLst>
        </pc:inkChg>
      </pc:sldChg>
      <pc:sldChg chg="addSp delSp modSp mod">
        <pc:chgData name="DO MINH DUY" userId="edce383e-f428-4602-b4a5-4fd5df18f9cc" providerId="ADAL" clId="{B24C3590-8FFB-47CB-B96B-E662DB09346E}" dt="2023-12-25T07:37:39.613" v="447"/>
        <pc:sldMkLst>
          <pc:docMk/>
          <pc:sldMk cId="2992543204" sldId="325"/>
        </pc:sldMkLst>
        <pc:grpChg chg="del mod">
          <ac:chgData name="DO MINH DUY" userId="edce383e-f428-4602-b4a5-4fd5df18f9cc" providerId="ADAL" clId="{B24C3590-8FFB-47CB-B96B-E662DB09346E}" dt="2023-12-25T07:26:42.437" v="369"/>
          <ac:grpSpMkLst>
            <pc:docMk/>
            <pc:sldMk cId="2992543204" sldId="325"/>
            <ac:grpSpMk id="32" creationId="{338F5CE7-7F07-3FC9-23DF-D2716022268A}"/>
          </ac:grpSpMkLst>
        </pc:grpChg>
        <pc:grpChg chg="del mod">
          <ac:chgData name="DO MINH DUY" userId="edce383e-f428-4602-b4a5-4fd5df18f9cc" providerId="ADAL" clId="{B24C3590-8FFB-47CB-B96B-E662DB09346E}" dt="2023-12-25T07:34:41.657" v="393"/>
          <ac:grpSpMkLst>
            <pc:docMk/>
            <pc:sldMk cId="2992543204" sldId="325"/>
            <ac:grpSpMk id="36" creationId="{21F00129-80E8-0B25-151A-DFE6CBD4D1D9}"/>
          </ac:grpSpMkLst>
        </pc:grpChg>
        <pc:grpChg chg="del mod">
          <ac:chgData name="DO MINH DUY" userId="edce383e-f428-4602-b4a5-4fd5df18f9cc" providerId="ADAL" clId="{B24C3590-8FFB-47CB-B96B-E662DB09346E}" dt="2023-12-25T07:26:53.157" v="386"/>
          <ac:grpSpMkLst>
            <pc:docMk/>
            <pc:sldMk cId="2992543204" sldId="325"/>
            <ac:grpSpMk id="44" creationId="{01544408-10FA-5583-D30A-BAE53FB0D492}"/>
          </ac:grpSpMkLst>
        </pc:grpChg>
        <pc:grpChg chg="del mod">
          <ac:chgData name="DO MINH DUY" userId="edce383e-f428-4602-b4a5-4fd5df18f9cc" providerId="ADAL" clId="{B24C3590-8FFB-47CB-B96B-E662DB09346E}" dt="2023-12-25T07:34:41.657" v="393"/>
          <ac:grpSpMkLst>
            <pc:docMk/>
            <pc:sldMk cId="2992543204" sldId="325"/>
            <ac:grpSpMk id="53" creationId="{BBF95D90-04EA-DAF1-F203-991C9403BF37}"/>
          </ac:grpSpMkLst>
        </pc:grpChg>
        <pc:grpChg chg="del mod">
          <ac:chgData name="DO MINH DUY" userId="edce383e-f428-4602-b4a5-4fd5df18f9cc" providerId="ADAL" clId="{B24C3590-8FFB-47CB-B96B-E662DB09346E}" dt="2023-12-25T07:34:42.529" v="395"/>
          <ac:grpSpMkLst>
            <pc:docMk/>
            <pc:sldMk cId="2992543204" sldId="325"/>
            <ac:grpSpMk id="59" creationId="{308BA473-5A5B-A059-A10B-F1CD2A894C28}"/>
          </ac:grpSpMkLst>
        </pc:grpChg>
        <pc:grpChg chg="mod">
          <ac:chgData name="DO MINH DUY" userId="edce383e-f428-4602-b4a5-4fd5df18f9cc" providerId="ADAL" clId="{B24C3590-8FFB-47CB-B96B-E662DB09346E}" dt="2023-12-25T07:34:42.529" v="395"/>
          <ac:grpSpMkLst>
            <pc:docMk/>
            <pc:sldMk cId="2992543204" sldId="325"/>
            <ac:grpSpMk id="61" creationId="{ED4D9E51-6DE7-2245-90FF-03525DD4E74F}"/>
          </ac:grpSpMkLst>
        </pc:grpChg>
        <pc:grpChg chg="add del mod">
          <ac:chgData name="DO MINH DUY" userId="edce383e-f428-4602-b4a5-4fd5df18f9cc" providerId="ADAL" clId="{B24C3590-8FFB-47CB-B96B-E662DB09346E}" dt="2023-12-25T07:36:09.099" v="422"/>
          <ac:grpSpMkLst>
            <pc:docMk/>
            <pc:sldMk cId="2992543204" sldId="325"/>
            <ac:grpSpMk id="68" creationId="{2685F07C-B26B-8373-A1DA-46E13525182F}"/>
          </ac:grpSpMkLst>
        </pc:grpChg>
        <pc:grpChg chg="mod">
          <ac:chgData name="DO MINH DUY" userId="edce383e-f428-4602-b4a5-4fd5df18f9cc" providerId="ADAL" clId="{B24C3590-8FFB-47CB-B96B-E662DB09346E}" dt="2023-12-25T07:36:08.834" v="420"/>
          <ac:grpSpMkLst>
            <pc:docMk/>
            <pc:sldMk cId="2992543204" sldId="325"/>
            <ac:grpSpMk id="70" creationId="{650A52F1-DE7B-41A5-5D2A-F1C98D090D67}"/>
          </ac:grpSpMkLst>
        </pc:grpChg>
        <pc:grpChg chg="mod">
          <ac:chgData name="DO MINH DUY" userId="edce383e-f428-4602-b4a5-4fd5df18f9cc" providerId="ADAL" clId="{B24C3590-8FFB-47CB-B96B-E662DB09346E}" dt="2023-12-25T07:36:07.740" v="413"/>
          <ac:grpSpMkLst>
            <pc:docMk/>
            <pc:sldMk cId="2992543204" sldId="325"/>
            <ac:grpSpMk id="77" creationId="{DD404BC7-EF2C-7702-3AAD-DFE80BBCA02E}"/>
          </ac:grpSpMkLst>
        </pc:grpChg>
        <pc:grpChg chg="del mod">
          <ac:chgData name="DO MINH DUY" userId="edce383e-f428-4602-b4a5-4fd5df18f9cc" providerId="ADAL" clId="{B24C3590-8FFB-47CB-B96B-E662DB09346E}" dt="2023-12-25T07:37:08.608" v="440"/>
          <ac:grpSpMkLst>
            <pc:docMk/>
            <pc:sldMk cId="2992543204" sldId="325"/>
            <ac:grpSpMk id="81" creationId="{63714079-256F-1927-3F8A-8FFD9535CA1A}"/>
          </ac:grpSpMkLst>
        </pc:grpChg>
        <pc:grpChg chg="del mod">
          <ac:chgData name="DO MINH DUY" userId="edce383e-f428-4602-b4a5-4fd5df18f9cc" providerId="ADAL" clId="{B24C3590-8FFB-47CB-B96B-E662DB09346E}" dt="2023-12-25T07:37:11.012" v="444"/>
          <ac:grpSpMkLst>
            <pc:docMk/>
            <pc:sldMk cId="2992543204" sldId="325"/>
            <ac:grpSpMk id="90" creationId="{5DE878E3-7F97-1BC4-3B8A-7037EF2D59C0}"/>
          </ac:grpSpMkLst>
        </pc:grpChg>
        <pc:grpChg chg="del mod">
          <ac:chgData name="DO MINH DUY" userId="edce383e-f428-4602-b4a5-4fd5df18f9cc" providerId="ADAL" clId="{B24C3590-8FFB-47CB-B96B-E662DB09346E}" dt="2023-12-25T07:37:39.613" v="447"/>
          <ac:grpSpMkLst>
            <pc:docMk/>
            <pc:sldMk cId="2992543204" sldId="325"/>
            <ac:grpSpMk id="91" creationId="{2E1BDDE1-4C02-C219-BEDE-45AD74DE5170}"/>
          </ac:grpSpMkLst>
        </pc:grpChg>
        <pc:grpChg chg="del mod">
          <ac:chgData name="DO MINH DUY" userId="edce383e-f428-4602-b4a5-4fd5df18f9cc" providerId="ADAL" clId="{B24C3590-8FFB-47CB-B96B-E662DB09346E}" dt="2023-12-25T07:37:39.613" v="447"/>
          <ac:grpSpMkLst>
            <pc:docMk/>
            <pc:sldMk cId="2992543204" sldId="325"/>
            <ac:grpSpMk id="95" creationId="{58B420A8-A29F-C0BF-1441-8BE07FB847E2}"/>
          </ac:grpSpMkLst>
        </pc:grpChg>
        <pc:grpChg chg="mod">
          <ac:chgData name="DO MINH DUY" userId="edce383e-f428-4602-b4a5-4fd5df18f9cc" providerId="ADAL" clId="{B24C3590-8FFB-47CB-B96B-E662DB09346E}" dt="2023-12-25T07:37:39.613" v="447"/>
          <ac:grpSpMkLst>
            <pc:docMk/>
            <pc:sldMk cId="2992543204" sldId="325"/>
            <ac:grpSpMk id="97" creationId="{7187EDD0-4981-8A06-BC5C-C0B166E8C8E4}"/>
          </ac:grpSpMkLst>
        </pc:grpChg>
        <pc:inkChg chg="add">
          <ac:chgData name="DO MINH DUY" userId="edce383e-f428-4602-b4a5-4fd5df18f9cc" providerId="ADAL" clId="{B24C3590-8FFB-47CB-B96B-E662DB09346E}" dt="2023-12-25T07:18:59.724" v="340" actId="9405"/>
          <ac:inkMkLst>
            <pc:docMk/>
            <pc:sldMk cId="2992543204" sldId="325"/>
            <ac:inkMk id="2" creationId="{EF03889A-EF20-3958-57EC-6D476C2A62B1}"/>
          </ac:inkMkLst>
        </pc:inkChg>
        <pc:inkChg chg="add">
          <ac:chgData name="DO MINH DUY" userId="edce383e-f428-4602-b4a5-4fd5df18f9cc" providerId="ADAL" clId="{B24C3590-8FFB-47CB-B96B-E662DB09346E}" dt="2023-12-25T07:19:04.540" v="341" actId="9405"/>
          <ac:inkMkLst>
            <pc:docMk/>
            <pc:sldMk cId="2992543204" sldId="325"/>
            <ac:inkMk id="3" creationId="{2E5C9AD0-937B-CF83-1432-3EEB709A5DB9}"/>
          </ac:inkMkLst>
        </pc:inkChg>
        <pc:inkChg chg="add">
          <ac:chgData name="DO MINH DUY" userId="edce383e-f428-4602-b4a5-4fd5df18f9cc" providerId="ADAL" clId="{B24C3590-8FFB-47CB-B96B-E662DB09346E}" dt="2023-12-25T07:19:05.263" v="342" actId="9405"/>
          <ac:inkMkLst>
            <pc:docMk/>
            <pc:sldMk cId="2992543204" sldId="325"/>
            <ac:inkMk id="5" creationId="{DFDB0372-1AB6-0179-D360-CD3712B144A6}"/>
          </ac:inkMkLst>
        </pc:inkChg>
        <pc:inkChg chg="add">
          <ac:chgData name="DO MINH DUY" userId="edce383e-f428-4602-b4a5-4fd5df18f9cc" providerId="ADAL" clId="{B24C3590-8FFB-47CB-B96B-E662DB09346E}" dt="2023-12-25T07:19:06.665" v="343" actId="9405"/>
          <ac:inkMkLst>
            <pc:docMk/>
            <pc:sldMk cId="2992543204" sldId="325"/>
            <ac:inkMk id="9" creationId="{0C4B1FBD-EA57-EC1D-8FEA-2DB586CA20E1}"/>
          </ac:inkMkLst>
        </pc:inkChg>
        <pc:inkChg chg="add">
          <ac:chgData name="DO MINH DUY" userId="edce383e-f428-4602-b4a5-4fd5df18f9cc" providerId="ADAL" clId="{B24C3590-8FFB-47CB-B96B-E662DB09346E}" dt="2023-12-25T07:19:24.577" v="344" actId="9405"/>
          <ac:inkMkLst>
            <pc:docMk/>
            <pc:sldMk cId="2992543204" sldId="325"/>
            <ac:inkMk id="11" creationId="{CA815AA4-BF53-18A3-6105-332E24D641AB}"/>
          </ac:inkMkLst>
        </pc:inkChg>
        <pc:inkChg chg="add">
          <ac:chgData name="DO MINH DUY" userId="edce383e-f428-4602-b4a5-4fd5df18f9cc" providerId="ADAL" clId="{B24C3590-8FFB-47CB-B96B-E662DB09346E}" dt="2023-12-25T07:19:25.250" v="345" actId="9405"/>
          <ac:inkMkLst>
            <pc:docMk/>
            <pc:sldMk cId="2992543204" sldId="325"/>
            <ac:inkMk id="13" creationId="{06D52A41-07BA-A629-67A0-8FC564C8E69C}"/>
          </ac:inkMkLst>
        </pc:inkChg>
        <pc:inkChg chg="add">
          <ac:chgData name="DO MINH DUY" userId="edce383e-f428-4602-b4a5-4fd5df18f9cc" providerId="ADAL" clId="{B24C3590-8FFB-47CB-B96B-E662DB09346E}" dt="2023-12-25T07:19:25.792" v="346" actId="9405"/>
          <ac:inkMkLst>
            <pc:docMk/>
            <pc:sldMk cId="2992543204" sldId="325"/>
            <ac:inkMk id="15" creationId="{55044842-E838-159C-0156-F7DF0897270E}"/>
          </ac:inkMkLst>
        </pc:inkChg>
        <pc:inkChg chg="add">
          <ac:chgData name="DO MINH DUY" userId="edce383e-f428-4602-b4a5-4fd5df18f9cc" providerId="ADAL" clId="{B24C3590-8FFB-47CB-B96B-E662DB09346E}" dt="2023-12-25T07:24:46.255" v="347" actId="9405"/>
          <ac:inkMkLst>
            <pc:docMk/>
            <pc:sldMk cId="2992543204" sldId="325"/>
            <ac:inkMk id="16" creationId="{9AF83B46-52FE-797A-7D57-ADB72C25AADE}"/>
          </ac:inkMkLst>
        </pc:inkChg>
        <pc:inkChg chg="add del">
          <ac:chgData name="DO MINH DUY" userId="edce383e-f428-4602-b4a5-4fd5df18f9cc" providerId="ADAL" clId="{B24C3590-8FFB-47CB-B96B-E662DB09346E}" dt="2023-12-25T07:25:23.361" v="349" actId="9405"/>
          <ac:inkMkLst>
            <pc:docMk/>
            <pc:sldMk cId="2992543204" sldId="325"/>
            <ac:inkMk id="17" creationId="{5CE985BE-9B10-47D2-9120-45AB283E3695}"/>
          </ac:inkMkLst>
        </pc:inkChg>
        <pc:inkChg chg="add">
          <ac:chgData name="DO MINH DUY" userId="edce383e-f428-4602-b4a5-4fd5df18f9cc" providerId="ADAL" clId="{B24C3590-8FFB-47CB-B96B-E662DB09346E}" dt="2023-12-25T07:25:25.137" v="350" actId="9405"/>
          <ac:inkMkLst>
            <pc:docMk/>
            <pc:sldMk cId="2992543204" sldId="325"/>
            <ac:inkMk id="18" creationId="{107E52A0-92FC-280F-3F52-93C1D352B082}"/>
          </ac:inkMkLst>
        </pc:inkChg>
        <pc:inkChg chg="add">
          <ac:chgData name="DO MINH DUY" userId="edce383e-f428-4602-b4a5-4fd5df18f9cc" providerId="ADAL" clId="{B24C3590-8FFB-47CB-B96B-E662DB09346E}" dt="2023-12-25T07:25:27.403" v="351" actId="9405"/>
          <ac:inkMkLst>
            <pc:docMk/>
            <pc:sldMk cId="2992543204" sldId="325"/>
            <ac:inkMk id="19" creationId="{A6F62CD8-1CED-8066-751A-4E8966C8A7C7}"/>
          </ac:inkMkLst>
        </pc:inkChg>
        <pc:inkChg chg="add del">
          <ac:chgData name="DO MINH DUY" userId="edce383e-f428-4602-b4a5-4fd5df18f9cc" providerId="ADAL" clId="{B24C3590-8FFB-47CB-B96B-E662DB09346E}" dt="2023-12-25T07:25:30.887" v="353" actId="9405"/>
          <ac:inkMkLst>
            <pc:docMk/>
            <pc:sldMk cId="2992543204" sldId="325"/>
            <ac:inkMk id="20" creationId="{D5B050A5-7B3B-FA5F-E977-E662583832C5}"/>
          </ac:inkMkLst>
        </pc:inkChg>
        <pc:inkChg chg="add">
          <ac:chgData name="DO MINH DUY" userId="edce383e-f428-4602-b4a5-4fd5df18f9cc" providerId="ADAL" clId="{B24C3590-8FFB-47CB-B96B-E662DB09346E}" dt="2023-12-25T07:25:32.491" v="354" actId="9405"/>
          <ac:inkMkLst>
            <pc:docMk/>
            <pc:sldMk cId="2992543204" sldId="325"/>
            <ac:inkMk id="21" creationId="{49D6D1F3-6B96-2A25-4AC0-374213928F87}"/>
          </ac:inkMkLst>
        </pc:inkChg>
        <pc:inkChg chg="add">
          <ac:chgData name="DO MINH DUY" userId="edce383e-f428-4602-b4a5-4fd5df18f9cc" providerId="ADAL" clId="{B24C3590-8FFB-47CB-B96B-E662DB09346E}" dt="2023-12-25T07:25:44.617" v="355" actId="9405"/>
          <ac:inkMkLst>
            <pc:docMk/>
            <pc:sldMk cId="2992543204" sldId="325"/>
            <ac:inkMk id="22" creationId="{65B3A9C5-0DBB-D9FC-6CCB-685D8694481B}"/>
          </ac:inkMkLst>
        </pc:inkChg>
        <pc:inkChg chg="add">
          <ac:chgData name="DO MINH DUY" userId="edce383e-f428-4602-b4a5-4fd5df18f9cc" providerId="ADAL" clId="{B24C3590-8FFB-47CB-B96B-E662DB09346E}" dt="2023-12-25T07:25:45.867" v="356" actId="9405"/>
          <ac:inkMkLst>
            <pc:docMk/>
            <pc:sldMk cId="2992543204" sldId="325"/>
            <ac:inkMk id="23" creationId="{B17608BC-DFF4-C9A8-3CD1-A7C0B2B844FB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4" creationId="{349E493D-8866-E4DA-CB78-1D404A9537AF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5" creationId="{6C68C9FC-F44F-3D96-4A14-DCCE8D2E9465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6" creationId="{DC95232E-E7E3-8C78-2D36-CD95646FCA9A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7" creationId="{0A0C0379-5D8D-E95D-EB81-767B86B8D6DD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8" creationId="{0E8CEDB3-F01C-2186-FAE4-D8CC558AA221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29" creationId="{6D25B71F-9A55-0F6D-70E0-9A04E15A3F49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0" creationId="{4BAA241E-95E9-30F1-4782-18C83E9598C3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1" creationId="{43D40EF6-D01A-5930-DC77-8F8167B3CA34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3" creationId="{4C0D4FA6-1DBB-6056-F495-071AB81E073C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4" creationId="{B8B00476-96A4-5E0E-227D-231540643323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5" creationId="{29EA7AF2-8CEE-C128-1F3B-37B8F5B03F94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7" creationId="{BD87ACCF-0464-6279-C149-AF2BBEA1CCC3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8" creationId="{FD3F2DC3-317B-258D-2C17-423652E5C31C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39" creationId="{C0E41493-2089-F643-45E9-70AEF1FE4B88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0" creationId="{BDE8188C-938C-9E46-ACBE-DA4DC94AF8BC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1" creationId="{4A17CCFC-9EF8-3FBE-9BF3-9730D5C499A8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2" creationId="{8ECF3B22-09E6-0320-A511-2DB614E8FBA0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3" creationId="{D8448751-8004-2119-D674-3ED4172FBED2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5" creationId="{B7E6A9D2-DA65-D587-C34F-3CDD64ED9A50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6" creationId="{FAF13B62-5027-47AF-5C6B-6BDDFDDCAD29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7" creationId="{0EA18B6C-3161-840A-696F-62C52CCC16CE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8" creationId="{48C93365-1690-A914-DB43-8F4C698680E6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49" creationId="{4B76C66F-8821-2134-B536-431958E8A475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0" creationId="{218FD4C0-1EC3-5928-5EA4-434A3D3B40BC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1" creationId="{755465F4-70E5-E73C-A633-0D5EC4769CA9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2" creationId="{929BF643-C26C-49D2-1630-0FCFD5D782DA}"/>
          </ac:inkMkLst>
        </pc:inkChg>
        <pc:inkChg chg="add">
          <ac:chgData name="DO MINH DUY" userId="edce383e-f428-4602-b4a5-4fd5df18f9cc" providerId="ADAL" clId="{B24C3590-8FFB-47CB-B96B-E662DB09346E}" dt="2023-12-25T07:34:21.679" v="387" actId="9405"/>
          <ac:inkMkLst>
            <pc:docMk/>
            <pc:sldMk cId="2992543204" sldId="325"/>
            <ac:inkMk id="54" creationId="{ED1408E4-9958-D524-C1C2-F00C9A1E43E1}"/>
          </ac:inkMkLst>
        </pc:inkChg>
        <pc:inkChg chg="add del">
          <ac:chgData name="DO MINH DUY" userId="edce383e-f428-4602-b4a5-4fd5df18f9cc" providerId="ADAL" clId="{B24C3590-8FFB-47CB-B96B-E662DB09346E}" dt="2023-12-25T07:34:23.621" v="389" actId="9405"/>
          <ac:inkMkLst>
            <pc:docMk/>
            <pc:sldMk cId="2992543204" sldId="325"/>
            <ac:inkMk id="55" creationId="{FBE080C4-34BC-133F-BC41-5A22B1BE05AA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6" creationId="{55F7630C-EAC7-EEE8-2547-84B4A9AF8EF3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7" creationId="{ACF94D62-7CF1-4C96-04B8-FBBE24885BE9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58" creationId="{D19AD28B-76FD-3F03-3269-F146B3EED7CC}"/>
          </ac:inkMkLst>
        </pc:inkChg>
        <pc:inkChg chg="add mod">
          <ac:chgData name="DO MINH DUY" userId="edce383e-f428-4602-b4a5-4fd5df18f9cc" providerId="ADAL" clId="{B24C3590-8FFB-47CB-B96B-E662DB09346E}" dt="2023-12-25T07:34:42.529" v="395"/>
          <ac:inkMkLst>
            <pc:docMk/>
            <pc:sldMk cId="2992543204" sldId="325"/>
            <ac:inkMk id="60" creationId="{AF622D18-5471-FAC0-D916-CFD15BFA70DC}"/>
          </ac:inkMkLst>
        </pc:inkChg>
        <pc:inkChg chg="add del mod">
          <ac:chgData name="DO MINH DUY" userId="edce383e-f428-4602-b4a5-4fd5df18f9cc" providerId="ADAL" clId="{B24C3590-8FFB-47CB-B96B-E662DB09346E}" dt="2023-12-25T07:36:47.874" v="427" actId="9405"/>
          <ac:inkMkLst>
            <pc:docMk/>
            <pc:sldMk cId="2992543204" sldId="325"/>
            <ac:inkMk id="62" creationId="{81B27BF8-482C-2352-A6CB-74E22A4D4A94}"/>
          </ac:inkMkLst>
        </pc:inkChg>
        <pc:inkChg chg="add del mod">
          <ac:chgData name="DO MINH DUY" userId="edce383e-f428-4602-b4a5-4fd5df18f9cc" providerId="ADAL" clId="{B24C3590-8FFB-47CB-B96B-E662DB09346E}" dt="2023-12-25T07:36:47.377" v="426" actId="9405"/>
          <ac:inkMkLst>
            <pc:docMk/>
            <pc:sldMk cId="2992543204" sldId="325"/>
            <ac:inkMk id="63" creationId="{2A0940AB-8FF1-9923-DD11-79FC1BA62231}"/>
          </ac:inkMkLst>
        </pc:inkChg>
        <pc:inkChg chg="add del mod">
          <ac:chgData name="DO MINH DUY" userId="edce383e-f428-4602-b4a5-4fd5df18f9cc" providerId="ADAL" clId="{B24C3590-8FFB-47CB-B96B-E662DB09346E}" dt="2023-12-25T07:36:46.835" v="425" actId="9405"/>
          <ac:inkMkLst>
            <pc:docMk/>
            <pc:sldMk cId="2992543204" sldId="325"/>
            <ac:inkMk id="64" creationId="{30B18302-50C2-720A-1831-70900BBC30B1}"/>
          </ac:inkMkLst>
        </pc:inkChg>
        <pc:inkChg chg="add del mod">
          <ac:chgData name="DO MINH DUY" userId="edce383e-f428-4602-b4a5-4fd5df18f9cc" providerId="ADAL" clId="{B24C3590-8FFB-47CB-B96B-E662DB09346E}" dt="2023-12-25T07:36:46.605" v="424" actId="9405"/>
          <ac:inkMkLst>
            <pc:docMk/>
            <pc:sldMk cId="2992543204" sldId="325"/>
            <ac:inkMk id="65" creationId="{15990941-78EC-87F2-41FF-DD1552B94743}"/>
          </ac:inkMkLst>
        </pc:inkChg>
        <pc:inkChg chg="add del mod">
          <ac:chgData name="DO MINH DUY" userId="edce383e-f428-4602-b4a5-4fd5df18f9cc" providerId="ADAL" clId="{B24C3590-8FFB-47CB-B96B-E662DB09346E}" dt="2023-12-25T07:36:09.603" v="423" actId="9405"/>
          <ac:inkMkLst>
            <pc:docMk/>
            <pc:sldMk cId="2992543204" sldId="325"/>
            <ac:inkMk id="66" creationId="{2E4ED850-04A0-5398-8005-B8367FCFC4BC}"/>
          </ac:inkMkLst>
        </pc:inkChg>
        <pc:inkChg chg="add del mod">
          <ac:chgData name="DO MINH DUY" userId="edce383e-f428-4602-b4a5-4fd5df18f9cc" providerId="ADAL" clId="{B24C3590-8FFB-47CB-B96B-E662DB09346E}" dt="2023-12-25T07:36:09.099" v="422"/>
          <ac:inkMkLst>
            <pc:docMk/>
            <pc:sldMk cId="2992543204" sldId="325"/>
            <ac:inkMk id="67" creationId="{32D6B524-E89A-145A-DA9A-9BC8CDFC9CDD}"/>
          </ac:inkMkLst>
        </pc:inkChg>
        <pc:inkChg chg="add del mod">
          <ac:chgData name="DO MINH DUY" userId="edce383e-f428-4602-b4a5-4fd5df18f9cc" providerId="ADAL" clId="{B24C3590-8FFB-47CB-B96B-E662DB09346E}" dt="2023-12-25T07:36:08.834" v="420"/>
          <ac:inkMkLst>
            <pc:docMk/>
            <pc:sldMk cId="2992543204" sldId="325"/>
            <ac:inkMk id="69" creationId="{98030DD5-E16B-B71E-768C-3B59F9A2A7C4}"/>
          </ac:inkMkLst>
        </pc:inkChg>
        <pc:inkChg chg="add del mod">
          <ac:chgData name="DO MINH DUY" userId="edce383e-f428-4602-b4a5-4fd5df18f9cc" providerId="ADAL" clId="{B24C3590-8FFB-47CB-B96B-E662DB09346E}" dt="2023-12-25T07:36:08.494" v="418" actId="9405"/>
          <ac:inkMkLst>
            <pc:docMk/>
            <pc:sldMk cId="2992543204" sldId="325"/>
            <ac:inkMk id="71" creationId="{B4EDDCD5-B888-4C56-8583-5184245EE842}"/>
          </ac:inkMkLst>
        </pc:inkChg>
        <pc:inkChg chg="add del mod">
          <ac:chgData name="DO MINH DUY" userId="edce383e-f428-4602-b4a5-4fd5df18f9cc" providerId="ADAL" clId="{B24C3590-8FFB-47CB-B96B-E662DB09346E}" dt="2023-12-25T07:36:08.349" v="417" actId="9405"/>
          <ac:inkMkLst>
            <pc:docMk/>
            <pc:sldMk cId="2992543204" sldId="325"/>
            <ac:inkMk id="72" creationId="{4214D937-9245-7D46-AD41-6A21794AFBA7}"/>
          </ac:inkMkLst>
        </pc:inkChg>
        <pc:inkChg chg="add del mod">
          <ac:chgData name="DO MINH DUY" userId="edce383e-f428-4602-b4a5-4fd5df18f9cc" providerId="ADAL" clId="{B24C3590-8FFB-47CB-B96B-E662DB09346E}" dt="2023-12-25T07:36:08.195" v="416" actId="9405"/>
          <ac:inkMkLst>
            <pc:docMk/>
            <pc:sldMk cId="2992543204" sldId="325"/>
            <ac:inkMk id="73" creationId="{98B0A753-5C87-FF37-FDEA-EC99D51A1852}"/>
          </ac:inkMkLst>
        </pc:inkChg>
        <pc:inkChg chg="add del mod">
          <ac:chgData name="DO MINH DUY" userId="edce383e-f428-4602-b4a5-4fd5df18f9cc" providerId="ADAL" clId="{B24C3590-8FFB-47CB-B96B-E662DB09346E}" dt="2023-12-25T07:36:08.066" v="415" actId="9405"/>
          <ac:inkMkLst>
            <pc:docMk/>
            <pc:sldMk cId="2992543204" sldId="325"/>
            <ac:inkMk id="74" creationId="{F8761104-3F0B-ECE2-F1FA-95A0E3440CFE}"/>
          </ac:inkMkLst>
        </pc:inkChg>
        <pc:inkChg chg="add del mod">
          <ac:chgData name="DO MINH DUY" userId="edce383e-f428-4602-b4a5-4fd5df18f9cc" providerId="ADAL" clId="{B24C3590-8FFB-47CB-B96B-E662DB09346E}" dt="2023-12-25T07:36:07.926" v="414" actId="9405"/>
          <ac:inkMkLst>
            <pc:docMk/>
            <pc:sldMk cId="2992543204" sldId="325"/>
            <ac:inkMk id="75" creationId="{8D9F5753-AC85-59BD-6618-14B65089BB49}"/>
          </ac:inkMkLst>
        </pc:inkChg>
        <pc:inkChg chg="add del mod">
          <ac:chgData name="DO MINH DUY" userId="edce383e-f428-4602-b4a5-4fd5df18f9cc" providerId="ADAL" clId="{B24C3590-8FFB-47CB-B96B-E662DB09346E}" dt="2023-12-25T07:36:07.740" v="413"/>
          <ac:inkMkLst>
            <pc:docMk/>
            <pc:sldMk cId="2992543204" sldId="325"/>
            <ac:inkMk id="76" creationId="{12582681-AC19-6E19-E9C5-05EC724BCBC1}"/>
          </ac:inkMkLst>
        </pc:inkChg>
        <pc:inkChg chg="add del">
          <ac:chgData name="DO MINH DUY" userId="edce383e-f428-4602-b4a5-4fd5df18f9cc" providerId="ADAL" clId="{B24C3590-8FFB-47CB-B96B-E662DB09346E}" dt="2023-12-25T07:37:34.792" v="445"/>
          <ac:inkMkLst>
            <pc:docMk/>
            <pc:sldMk cId="2992543204" sldId="325"/>
            <ac:inkMk id="78" creationId="{135897DF-D751-542D-3BB2-CFD538339757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79" creationId="{7A94FD96-8CA0-3978-BF09-1F635AC863B3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0" creationId="{8747A982-F5E3-F0F9-1FCE-F199DAD43B51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2" creationId="{E38B3E6A-61A2-796C-7298-938A232A071B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3" creationId="{2D522435-6A19-FF7F-ED94-3E538C18D513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4" creationId="{C7B7E90D-D804-A2A8-4190-E64221635824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5" creationId="{FE8DB80A-9B11-7402-1294-9494ECA42D5F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6" creationId="{8E534E80-E771-7775-CC63-12C1D7E448BE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7" creationId="{787E0A8A-2166-7A45-A036-EB9532744C8C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8" creationId="{7CEB7261-AAEA-D133-0987-038291026008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89" creationId="{2DE08E93-38D4-5325-79A4-5A8951A44164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92" creationId="{912DFA4A-44FB-94F4-7720-1B0467BF1DE3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93" creationId="{CEEE0644-B736-C075-F48F-BE197BD167A9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94" creationId="{B2B3A909-05CA-12E2-10F0-EDD65D917590}"/>
          </ac:inkMkLst>
        </pc:inkChg>
        <pc:inkChg chg="add mod">
          <ac:chgData name="DO MINH DUY" userId="edce383e-f428-4602-b4a5-4fd5df18f9cc" providerId="ADAL" clId="{B24C3590-8FFB-47CB-B96B-E662DB09346E}" dt="2023-12-25T07:37:39.613" v="447"/>
          <ac:inkMkLst>
            <pc:docMk/>
            <pc:sldMk cId="2992543204" sldId="325"/>
            <ac:inkMk id="96" creationId="{F95B5228-EA69-EA71-FDEB-03A96BC82B4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2:49:18.6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95,'276'-19,"-66"1,423 14,-325 7,-286-5,0 0,0-2,0 0,38-14,25-4,-61 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18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20 942 24575,'-2'-3'0,"0"0"0,0-1 0,0 1 0,0 0 0,1-1 0,-1 1 0,1-1 0,0 0 0,0 1 0,0-1 0,1 0 0,-1-4 0,0-54 0,1 39 0,2-13 0,2 0 0,1 0 0,2 1 0,17-55 0,6-28 0,-24 91 0,2 0 0,1 0 0,1 1 0,1 0 0,2 1 0,0 0 0,2 1 0,18-25 0,-2 17-273,0 2 0,2 1 0,2 1 0,60-38 0,-71 51-6553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4:10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409 102 4338,'-25'-12'162,"25"12"-137,0 0 0,-1 0 0,1 0 0,-1 0 0,1-1 0,-1 1-1,1 0 1,0 0 0,-1-1 0,1 1 0,0 0 0,-1-1 0,1 1 0,0 0 0,-1-1 0,1 1 0,0-1 0,0 1 0,0 0 0,-1-1 0,1 1 0,0-1-1,0 1 1,0 0 0,0-1 0,0 1 0,0-1 0,0 1 0,-1-1 0,2 1 0,-1-1 0,0 1 0,0-1 0,0 1 0,0 0 0,0-1 0,0 1 0,0-1 0,0 1-1,1-1 1,-1 1 0,0 0 0,1-1 0,-54-7 559,-5 8-619,1 3-1,-113 20 1,170-23 34,-37 8 140,33-3-122,19 0-234,15 2 226,0-2 0,1-2 1,-1 0-1,1-2 0,-1-1 0,1-2 0,-1-1 0,1-1 0,-1-1 0,-1-2 0,1-1 0,47-20 0,-77 28-9,1-1-1,-1 1 1,1 0 0,-1 0 0,0 0-1,1 0 1,-1-1 0,0 1 0,1 0-1,-1 0 1,0-1 0,1 1 0,-1 0-1,0-1 1,1 1 0,-1 0 0,0-1-1,0 1 1,1 0 0,-1-1 0,0 1-1,0-1 1,0 1 0,0 0 0,0-1-1,1 1 1,-1-1 0,0 1 0,0-1-1,0 1 1,0 0 0,0-1 0,0 1-1,0-1 1,-1 1 0,1-1 0,0 1-1,0 0 1,0-1 0,0 1 0,0-1-1,-1 1 1,-19-18-53,-29-6-179,34 20 220,0 0 1,1 2-1,-1 0 1,0 0 0,0 2-1,0 0 1,0 0-1,-22 5 1,29-4 18,0 1 1,0 0-1,-1 0 0,1 1 0,1 0 1,-1 0-1,0 1 0,1 0 1,0 1-1,0-1 0,0 1 1,0 1-1,1-1 0,0 1 0,0 0 1,-8 12-1,12-16-11,1 0-1,0-1 1,0 1-1,-1 1 1,1-1-1,1 0 1,-1 0 0,0 0-1,0 0 1,1 1-1,0-1 1,-1 0-1,1 0 1,0 1 0,0-1-1,0 0 1,0 1-1,0-1 1,1 0 0,-1 0-1,1 1 1,0-1-1,0 3 1,2-2-1,-1 0 0,0 1-1,1-1 1,-1 0 0,1-1 0,0 1 0,0 0 0,0-1 0,0 1 0,1-1-1,-1 0 1,7 2 0,1 1 8,1 0 0,0-1 0,0-1 0,0 0 0,0-1 0,1 0 0,-1-1-1,20 0 1,4-5-6,64-13 0,-83 13-15,-1-1 1,0 0-1,-1-1 0,1-1 0,-1 0 0,16-11 1,-31 18 18,0-1 0,0 0 0,0 1 0,0-1 0,0 0 0,0 1 1,-1-1-1,1 0 0,0 1 0,0-1 0,-1 0 0,1 1 0,-1-1 1,1 1-1,0-1 0,-1 1 0,1-1 0,-1 1 0,1-1 0,-1 1 1,1-1-1,-1 1 0,1-1 0,-1 1 0,0 0 0,1-1 0,-1 1 1,0 0-1,1 0 0,-2-1 0,-23-12-74,6 7 13,1 1-1,-1 1 1,-1 1 0,1 1-1,0 0 1,-1 2-1,1 0 1,-1 1 0,1 1-1,-24 5 1,11 6-575,9 7-486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4:12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0 199 3153,'0'0'9,"0"-1"0,0 1 0,0 0-1,0 0 1,0-1 0,0 1-1,0 0 1,0 0 0,0 0-1,0-1 1,0 1 0,0 0-1,1 0 1,-1-1 0,0 1-1,0 0 1,0 0 0,0 0 0,0-1-1,0 1 1,0 0 0,1 0-1,-1 0 1,0-1 0,0 1-1,0 0 1,1 0 0,-1 0-1,0 0 1,0 0 0,0 0-1,1-1 1,-1 1 0,0 0 0,0 0-1,1 0 1,-1 0 0,0 0-1,0 0 1,0 0 0,1 0-1,-1 0 1,0 0 0,0 0-1,1 0 1,-1 0 0,0 0 0,0 0-1,1 0 1,-1 0 0,0 1-1,0-1 1,1 0 0,20 1-49,14 5 136,1-2-1,-1-2 1,1-1 0,-1-1 0,1-3-1,-1 0 1,37-10 0,-71 13-93,-1 0 0,1 0 0,0 0 1,0 0-1,-1 0 0,1 0 0,0 0 0,0 0 1,-1-1-1,1 1 0,0 0 0,-1-1 1,1 1-1,0 0 0,-1-1 0,1 1 0,-1-1 1,1 1-1,0-1 0,-1 1 0,1-1 1,-1 1-1,1-1 0,-1 1 0,0-1 0,1 0 1,-1 1-1,1-2 0,-16-11 191,-37-5-4,4 9 25,-1 2-1,0 2 0,-84 3 1,129 2-166,10 0-80,-1 1 0,0 0 0,0 0 0,0 1 0,0 0 0,9 4 0,31 8 38,-15-10-17,0-2 1,1-1 0,-1-1 0,0-2 0,0-1-1,0-1 1,0-2 0,30-10 0,-132 20 230,49 2-153,-3-1-17,0 1 0,0 1 0,1 2 0,0 0 0,-26 15 0,51-24-50,-1 0 0,0 1 1,0-1-1,1 0 0,-1 1 0,0-1 1,0 0-1,1 1 0,-1-1 1,0 1-1,1-1 0,-1 1 0,1 0 1,-1-1-1,0 1 0,1-1 1,-1 1-1,1 0 0,0 0 0,-1-1 1,1 1-1,0 0 0,-1 0 1,1-1-1,0 1 0,0 0 0,0 0 1,0 0-1,-1 0 0,2 1 1,-1-1-6,1 0 1,1 0-1,-1 0 1,0 0-1,0 0 1,0-1-1,0 1 1,1 0-1,-1-1 1,0 1-1,1-1 1,-1 1-1,0-1 1,1 1-1,2-1 1,5 2-13,-1-1-1,1-1 1,0 1-1,0-1 1,16-3-1,1-5-45,0 0 0,-1-3 0,0 0 0,-1-1 0,0-1 0,-1-1 0,40-33 0,-61 46 51,0 0 1,0-1 0,0 0-1,-1 1 1,1-1 0,0 0-1,-1 0 1,1 0 0,-1 0-1,1 0 1,-1 0 0,0 0-1,0 0 1,0-1 0,0 1-1,0 0 1,-1-1 0,1 1-1,-1-1 1,1 1 0,-1-5-1,-1 5 3,0-1-1,0 1 0,0 0 0,0 0 0,0 0 0,-1 0 1,1 0-1,-1 0 0,1 0 0,-1 0 0,0 0 0,1 1 1,-1-1-1,0 1 0,0-1 0,0 1 0,-1 0 1,1 0-1,0 0 0,0 0 0,-3-1 0,-3-1-149,-1 0-1,1 0 0,0 1 1,-1 0-1,1 1 0,-1-1 1,0 2-1,1-1 1,-1 1-1,0 1 0,1 0 1,-13 2-1,0-1-700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4:24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232 34 3890,'-8'8'371,"1"0"0,0 0 0,1 1 1,-8 14-1,-23 32-482,-4-3 17,-61 108 1,101-159 91,0 1 0,0-1 0,0 0 1,0 1-1,0-1 0,0 1 0,1-1 0,-1 1 0,1-1 1,-1 1-1,1 0 0,0-1 0,-1 1 0,1-1 0,0 1 1,0 0-1,0-1 0,0 1 0,0 0 0,1-1 0,-1 1 1,0-1-1,1 1 0,0 0 0,-1-1 0,1 1 0,0-1 1,-1 1-1,1-1 0,2 2 0,-1-1-8,1-1 0,0 0 0,0 0 0,0 0 0,0 0 0,0 0-1,0 0 1,0-1 0,1 0 0,-1 1 0,0-1 0,0-1 0,0 1 0,6-1 0,3-1 15,-1-1 0,0 0 0,1-1 0,-2 0-1,1-1 1,0 0 0,-1-1 0,0 0 0,0-1 0,-1 1 0,1-2 0,-2 1 0,1-2 0,11-13 0,3-6-162,-1-1-1,-1-1 1,23-45 0,-22 29-319,-20 42 413,-1 1-1,0 0 1,1-1-1,-1 1 1,-1 0-1,1-1 1,0 1-1,-1-1 0,0 1 1,0-1-1,0-4 1,-1 7 57,1 0 0,-1 1 1,0-1-1,0 0 0,0 1 0,0-1 1,0 1-1,0-1 0,0 1 1,0-1-1,0 1 0,0 0 0,0-1 1,0 1-1,0 0 0,-1 0 0,1 0 1,0 0-1,0 0 0,0 0 0,0 0 1,0 0-1,0 0 0,0 1 0,0-1 1,0 0-1,-1 1 0,0 0 1,-34 12 256,28-8-167,1 0 1,-1 1-1,1-1 0,0 1 0,0 1 0,1-1 0,0 1 1,0 0-1,1 1 0,-1-1 0,2 1 0,-5 9 0,3-4-9,0 1-1,1 0 0,1 0 1,0 0-1,1 0 0,-2 25 0,5-39-79,0 1-1,0 0 1,0 0 0,0 0-1,0 0 1,0 0-1,0 0 1,0 0-1,0 0 1,1 0 0,-1 0-1,0-1 1,1 1-1,-1 0 1,1 0-1,-1 0 1,1 0 0,-1-1-1,1 1 1,0 0-1,-1-1 1,1 1-1,0 0 1,-1-1 0,1 1-1,0-1 1,0 1-1,0-1 1,-1 0-1,1 1 1,0-1 0,0 0-1,0 1 1,0-1-1,0 0 1,0 0-1,0 0 1,0 0-1,0 0 1,-1 0 0,3 0-1,-1 0-18,0 0 0,1-1 0,-1 1 0,0 0 0,1-1 0,-1 0 0,0 1-1,0-1 1,0 0 0,1 0 0,-1 0 0,0-1 0,0 1 0,-1 0 0,5-4 0,6-12-101,0-1 1,0 0-1,-2-1 1,0 0-1,-1-1 1,-1 0-1,-1 0 1,-1-1-1,-1 0 1,0 0-1,2-42 1,-9 48 119,-2 12 300,-14 24 63,3 1-243,1 2-1,2-1 1,0 2 0,2 0 0,0 0-1,2 1 1,1 0 0,-6 36-1,13-55-153,3-18-456,5-33 2,-7 28 462,-1-1 0,0 1 0,-1 0 0,-4-24 0,4 35 33,0-1 0,0 1 0,-1-1 0,0 1 0,1-1 0,-2 1 0,1 0 1,-1 0-1,0 0 0,0 0 0,0 0 0,0 1 0,-1-1 0,0 1 0,0 0 0,-7-5 0,9 8 2,0 0 0,0 0 1,0 1-1,-1-1 0,1 1 0,0 0 0,0 0 0,0 0 0,0 0 0,-1 0 0,-2 0 0,4 0-19,0 0 0,0 1 0,0-1-1,0 0 1,0 0 0,0 0 0,1 1-1,-1-1 1,0 0 0,0 1 0,0-1-1,0 1 1,0-1 0,1 1 0,-1-1-1,0 1 1,0 0 0,1-1 0,-1 1-1,0 0 1,1-1 0,-1 1-1,1 0 1,-1 0 0,1 0 0,-1 1-1,-1 5-536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1:47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8 146 1681,'-7'-2'1014,"21"4"-915,0-1 0,0-1 1,20-2-1,1 0 28,0 1 0,1 2-1,57 9 1,-61-7-98,-1-1-1,1-1 1,57-7 0,94-25 80,17-1-26,-131 25-121,-26 1 51,0 3-1,77 3 1,-97 3-22,0 2 0,41 14-1,-39-11 19,46 9-1,-54-14 4,-12-2-8,1 0 1,-1 0-1,1-1 0,-1 1 1,1-1-1,7-1 1,-7 0-5,-1 1 0,1 1 1,0-1-1,0 1 0,0 0 1,9 3-1,28 3 6,-17-8 3,0-1 1,0-1 0,0-1-1,34-10 1,-20 5-10,-1 2 0,70-4 0,29-4-8,-2-15 5,-76 16 1,0 1 0,1 4 0,73-3 0,-130 11-7,1 1 1,0 0-1,-1 0 0,1 1 1,0-1-1,-1 1 0,1 0 1,-1 0-1,1 0 0,-1 1 1,0 0-1,0 0 0,0 0 1,0 0-1,5 4 0,17 3-4,-25-9 13,0 0 0,1 0 0,-1 0 0,0 0 0,1 1 1,-1-1-1,0 0 0,0 1 0,0-1 0,1 1 0,-1-1 1,0 1-1,0 0 0,0 0 0,0-1 0,0 1 0,0 0 0,0 0 1,1 1-1,0 2-11,1-1 0,0 0 1,0 1-1,0-1 0,0-1 1,0 1-1,1 0 0,5 2 1,-7-4 8,0 0 0,-1 0 0,1 0 0,0 0 1,0 0-1,0 1 0,-1-1 0,1 0 1,0 1-1,-1-1 0,0 1 0,1 0 1,-1-1-1,0 1 0,0 0 0,0 0 0,0 0 1,0 0-1,0 0 0,0 0 0,-1 0 1,1 0-1,-1 0 0,1 0 0,-1 0 0,0 3 1,0-3 2,0 0 1,0-1-1,1 1 0,-1 0 1,0-1-1,1 1 1,-1 0-1,1-1 0,0 1 1,0-1-1,-1 1 1,1-1-1,0 1 1,0-1-1,0 0 0,1 1 1,1 1-1,2 5-5,-3-11-59,-1 0 0,1 1 0,-1-1 0,0 0 0,0 0 0,0 0 0,0 0 0,-1 0 0,1-4 0,1-2-155,2-30-844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1:50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83 2497,'-9'0'1491,"14"-5"-953,-1 4-531,0 0 0,0 0 0,0 0 0,1 0 0,-1 1 0,0-1 0,1 1 0,6 1 0,14-1 16,-1-1 1,35-6-1,27-1-27,-11 5-1,101 1-3,411-19 5,-487 13-5,-4 0-81,109-5-75,-154 13 90,-37-1 67,0 0 0,0 1 0,0 1 1,1 1-1,22 5 0,107 30 18,-128-33-21,1-1 0,-1-1 0,0-1 0,25 0 0,-27-2 11,1 1 0,-1 1-1,0 0 1,0 1-1,0 1 1,25 7 0,27 18-17,-16-5 26,1-3-1,94 23 1,-82-34-12,0-4-1,1-2 1,0-3-1,81-10 1,124 1-45,-218 11 41,16 2-5,78-5-1,151-9 1,-188 13 29,-80 0-75,-1-2 0,1-1 0,-1-1 0,48-9 0,7-4-29,-60 12 84,0-2-1,0 0 1,0-1-1,31-13 1,-47 16 10,0 1 0,0 0 0,0 0-1,1 0 1,-1 0 0,0 1 0,0 0 0,1 1 0,-1-1 0,0 1 0,0 0 0,9 3 0,87 31 243,-53-17-226,0-1-8,-27-8-7,1-1 1,0 0-1,0-2 1,0-1-1,1-1 1,-1 0-1,44-1 1,-50-4 3,-13 1-6,1 0-1,-1 0 1,1-1-1,-1 1 1,0-1-1,1 0 1,6-3 0,0 2 9,0 1 1,0 0-1,0 1 1,0 0-1,0 0 1,14 3-1,6 0-6,6-4-99,0-1-1,1-1 1,-2-3-1,1-1 1,-1-1 0,65-25-1,-99 32 58,-1 0-1,0 0 1,0 0-1,0 0 1,-1 0-1,1-1 1,0 1 0,0 0-1,-1-1 1,1 1-1,0 0 1,-1-1-1,1 1 1,-1-1-1,0 1 1,1 0-1,-1-1 1,0 1 0,0-1-1,0-2 1,5-22-349,4 0-378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1:54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9 262 1985,'1'6'1691,"1"-7"-1534,-13 2 524,181-39-102,-60 16-566,1 5 0,124-2 0,32-5 9,-39 10-21,-151 12 9,136-21 1,-173 16-31,-1 2 0,1 1 0,-1 3 0,1 0 0,49 8 0,-49-5 30,1-2 0,-1-2 0,53-8 1,-41 3 5,74 1 1,-73 8-16,-1-2-1,0-2 1,1-2-1,54-13 1,-69 10-2,1 2-1,0 1 1,0 2 0,72 6 0,16 0-9,396 2-1,-450-5-35,0-4-1,0-2 1,-1-4 0,77-19-1,-138 26 21,1 0 0,0 1 0,0 0 1,-1 1-1,1 0 0,0 1 0,0 1 0,-1-1 0,1 2 0,-1-1 0,0 2 0,1 0 0,10 5 0,-5-4 28,0-1-1,0-1 0,1-1 1,-1 0-1,1-1 1,0-1-1,32-3 0,16 0 7,50 0-12,-44 1-2,77 6 0,-139-2-10,1 1 0,-1 0 0,0 1 0,0 0 0,10 6 0,3 1 0,-14-8 22,-6-3 2,-6-1 2,-26 13-316,22-8 275,0 0 1,0-1-1,-1 1 0,1-2 0,-1 1 0,1-1 0,-1 0 0,0-1 0,0 0 0,-10 1 0,7-3-84,-1 0 0,1 1-1,0 0 1,-21 3-1,19-1-406,-1-1 82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1:57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78 2705,'-4'0'607,"25"2"-328,100-5-220,-34 2 61,105-16 0,-143 13-107,-1 1-1,1 3 1,81 10 0,-2-1-6,-106-8-5,46 1 24,85-7 0,39-4-23,-108 7-33,28 0 38,-15 0 6,162-22-1,-214 18-13,0 2 1,48 3-1,-48 1-1,-1-1-1,56-10 1,-83 8 2,0 1-1,0 1 0,0 1 1,1 0-1,-1 1 0,0 1 1,21 5-1,-5-6 5,-29-2-4,1 1-1,-1 0 0,1 0 1,-1 0-1,1 1 0,-1 0 1,7 1-1,28 4-15,-31-5 13,-1 0 0,1 0 0,-1 0 0,0 1 0,8 3 0,9 2-4,0 0-1,1-2 1,34 3-1,-16-1 12,-21-3-6,-14-2 10,0-1-1,1 1 1,-1-1-1,1 0 1,-1-1-1,15-1 1,-20 1-33,-2 1-3,-1-1-1,1 0 1,-1 0-1,1 1 0,-1-1 1,1 0-1,-1 0 0,1 0 1,0 0-1,-1 0 0,1 0 1,-1 0-1,1 0 1,-1 0-1,1 0 0,-1 0 1,1 0-1,-1-1 0,1 1 1,-1 0-1,1 0 0,-1 0 1,1-1-1,-1 1 1,1 0-1,-1-1 0,1 1 1,-1 0-1,1-1 0,-1 1 1,0-1-1,1 1 0,-1 0 1,0-1-1,1 1 1,-1-1-1,0 1 0,0-1 1,1 0-1,3-17-1111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3:11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3153,'1'1'30,"0"0"0,0 0-1,0 0 1,0 0-1,0 0 1,0 0-1,1-1 1,-1 1 0,0 0-1,0-1 1,1 1-1,-1-1 1,0 1-1,1-1 1,-1 0 0,0 0-1,1 1 1,-1-1-1,0 0 1,3 0-1,45 6 391,-40-6-260,78 8 147,-56-7-279,0 1 1,0 2-1,0 1 0,48 15 0,-14 7-28,-42-22-6,-9-1 13,-1-1 0,1-1 0,21 0 0,35-2-12,-2-2 4,118 14 1,-28-1 15,-102-9-6,62 10-1,-97-10-2,1-1 0,-1-2 0,1 0 0,26-4 0,23-2 10,238-1-48,23 9 16,-118 11 54,-20 0-36,203 4-16,-238-8 6,105 9-52,316 0-155,-333-11 213,-93 1 95,-36-1-84,-70-2-10,1-2 0,68-6-1,-96 4-4,0 0-1,-1 1 1,1 2-1,32 7 1,13 1 36,-37-10-6,1-1-1,-1-1 1,52-9 0,-42 5 3,46-1 0,117-8-76,3 0-9,83 7 42,-267 7 14,15-2-7,1 2 0,0 2 1,71 12-1,29 11-73,-118-22 25,0-2 0,1 0 0,-1-1 0,0-1 0,20-4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6:17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88 166 2609,'-24'-3'2561,"21"2"-2518,0 0-1,-1 0 1,1 1-1,0-1 1,0 1-1,-1 0 1,1 0-1,0 0 1,-1 0-1,1 1 0,-7-5 882,9 4-918,0 0 0,0 0 0,1 1 0,-1-1 0,0 0 0,0 0 1,0 0-1,0 1 0,0-1 0,0 0 0,0 1 0,1-1 0,-1 1 0,0-1 0,0 1 1,0 0-1,1-1 0,-1 1 0,0 1 0,1-2-4,0 0 0,0 0 0,0-1 0,0 1-1,0 0 1,0 0 0,1 0 0,-1 0 0,0 0 0,0 0 0,0 0 0,0 0 0,0 0-1,0 0 1,0-1 0,0 1 0,0 0 0,1 0 0,-1 0 0,0 0 0,0 0 0,0 0-1,0 0 1,0-1 0,0 1 0,0 0 0,0 0 0,0 0 0,0 0 0,0 0 0,0-1-1,0 1 1,0 0 0,0 0 0,0 0 0,0 0 0,0 0 0,0 0 0,0-1 0,0 1-1,0 0 1,0 0 0,-1 0 0,1 0 0,0 0 0,0 0 0,0 0 0,0-1-1,0 1 1,0 0 0,0 0 0,0 0 0,-1 0 0,1 0 0,0 0 0,0 0 0,0 0-1,8-5-57,20-9 69,0 2 0,0 1 0,1 2 0,0 0 0,0 2 0,1 1 0,31-1 0,70-17 14,32-5-8,-144 27-33,1 0 0,27 3 0,39-4 24,-66 0-17,21-4 42,67-2 1,-88 9-51,-1 0 0,1 1 1,0 1-1,-1 1 0,0 0 1,0 2-1,0 0 0,0 1 1,31 15-1,-43-17 20,0 0-1,-1 0 1,1-1 0,1 0-1,-1-1 1,0 0-1,1 0 1,-1 0 0,1-1-1,13 1 1,19-1 31,-34 0-29,1 0-1,-1-1 1,1 0 0,-1 0 0,13-2 0,63-1-23,3-17 38,-62 13-18,0 2-1,42-6 0,-65 11-2,1 0-1,-1 0 1,1-1 0,-1 1-1,0 0 1,1 0-1,-1 0 1,1 0 0,-1 0-1,1 0 1,-1 0-1,1 0 1,-1 0 0,1 0-1,-1 0 1,1 0-1,-1 0 1,1 0 0,-1 0-1,0 1 1,1-1-1,-1 0 1,1 0 0,-1 0-1,1 1 1,-1-1-1,0 0 1,1 1 0,-1-1-1,0 0 1,1 1-1,-1 0 1,-10 4-296,7-3 101,0-1-1,-1 0 0,1 1 0,0 0 0,0 0 1,0 0-1,1 0 0,-1 0 0,0 0 1,1 1-1,0 0 0,-4 4 0,3-3-135,-7 8-1495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6:20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0 361 3986,'89'1'423,"279"-11"995,-295 1-1415,110-13 46,200 1 0,-320 18-67,1-4 0,-1-2 0,81-22-1,8-1-12,-68 14 19,82-30 1,-148 42 2,93-30-96,-26 7 12,149-30 0,-197 55 90,0 2 1,49 3-1,-49 0-11,1-1 0,49-7-1,-40 2-19,0 1 0,0 2-1,0 2 1,50 8-1,186 37 26,-217-32-39,-48-9 48,0 1 0,-1 1 0,25 12 1,22 7-434,-63-24 429,-1 0-1,0-1 1,0 1 0,0 0-1,0 0 1,0 0 0,0 0-1,0-1 1,0 1 0,-1 0-1,1 0 1,0 0 0,0-1-1,-1 1 1,1 0 0,0 0-1,-1-1 1,1 1 0,-1 0-1,1-1 1,-1 1 0,1 0-1,-1-1 1,1 1 0,-1-1-1,-1 1 1,-28 38-92,1-3 50,10-1 65,8-16 31,0 1 1,-1-2 0,-28 34-1,36-47-42,-1-1-1,1 0 0,-1 0 1,0 0-1,0-1 0,0 0 1,0 0-1,0 0 0,-1-1 1,0 1-1,1-1 1,-1-1-1,0 1 0,0-1 1,0 0-1,0 0 0,0-1 1,0 0-1,-8 0 0,0 0-10,1-1 0,0-1 1,0 0-1,0 0 0,0-1 0,0-1 0,0 0 0,1-1 0,0 0 0,0-1 0,-19-12 1,25 13 3,1 0 0,-1 1 0,0 0 0,0 0 0,-1 1 0,1 0 0,-1 0 1,0 0-1,1 1 0,-1 0 0,0 0 0,-1 1 0,1 0 0,0 0 0,0 0 1,0 1-1,-1 0 0,-9 2 0,-33 5 9,-65 1 0,2-1-38,-56-1-74,114-6-50,1 2 0,-70 11 0,-301 66-1024,364-67 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20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62 24575,'0'10'0,"1"-1"0,1 0 0,-1 0 0,1 0 0,1 0 0,0 0 0,0-1 0,1 1 0,0-1 0,9 15 0,7 5 0,37 42 0,-6-8 0,-34-39 0,-2 0 0,22 44 0,-33-60 0,-1 1 0,0-1 0,0 1 0,-1 0 0,0 0 0,0 0 0,-1 1 0,0-1 0,-1 0 0,0 0 0,0 1 0,0-1 0,-4 14 0,3-19 0,0-1 0,-1 1 0,1 0 0,-1-1 0,1 1 0,-1-1 0,0 1 0,0-1 0,0 0 0,0 0 0,-1 0 0,1 0 0,-1 0 0,1 0 0,-1-1 0,1 1 0,-1-1 0,0 0 0,0 0 0,0 0 0,0 0 0,1 0 0,-1-1 0,0 1 0,-1-1 0,1 0 0,0 0 0,0 0 0,0 0 0,0 0 0,0-1 0,-3 0 0,1 0 0,1 1 0,-1-1 0,0 0 0,1-1 0,-1 1 0,1-1 0,-1 1 0,1-2 0,0 1 0,0 0 0,0-1 0,0 1 0,0-1 0,0 0 0,1-1 0,0 1 0,-1-1 0,1 1 0,1-1 0,-5-7 0,2-2 0,0-1 0,2 1 0,-1-1 0,2 0 0,0 0 0,1-1 0,0 1 0,1 0 0,1 0 0,0 0 0,1-1 0,0 1 0,5-16 0,1 8 0,0 1 0,1-1 0,1 1 0,1 1 0,1 0 0,0 0 0,21-22 0,-28 35 0,0 0 0,0-1 0,-1 1 0,1-1 0,-2 0 0,1 0 0,-1 0 0,0-1 0,2-11 0,-5 18 0,1-1 0,-1 1 0,0 0 0,0 0 0,0-1 0,0 1 0,0 0 0,0-1 0,-1 1 0,1 0 0,-1 0 0,1-1 0,-1 1 0,0 0 0,0 0 0,0 0 0,0 0 0,0 0 0,-1 0 0,1 0 0,0 0 0,-1 1 0,1-1 0,-1 0 0,0 1 0,0-1 0,0 1 0,0 0 0,0 0 0,0-1 0,0 1 0,0 1 0,0-1 0,0 0 0,0 0 0,-1 1 0,1-1 0,0 1 0,-3 0 0,-81-3-1365,60 4-5461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6:24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 3602,'12'6'2463,"10"6"-2262,0-1-1,29 9 1,14-2-214,1-3 1,0-3-1,0-2 1,1-4-1,0-2 1,71-6-1,481-89-558,-120 30 350,-180 42-172,-271 18 360,1 2-1,68 10 0,59 1-254,303-23-184,-143-8 341,-291 19 137,-1 3-1,1 2 1,-1 2-1,-1 1 1,66 23-1,78 13 10,-168-42-172,1-1-1,0 0 1,22-4-1,-41 3 142,-1 0 0,1 0-1,0 0 1,-1 0 0,1 0-1,0 0 1,-1-1 0,1 1-1,0 0 1,-1 0 0,1-1-1,-1 1 1,1 0 0,-1-1-1,1 1 1,-1 0 0,1-1-1,-1 1 1,1-1 0,-1 1-1,1-1 1,-1 1 0,1-2-1,1-17-914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6:31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 0 3602,'-16'1'432,"7"-1"-258,18 0 268,22 2-210,-1 2-1,52 11 0,32 5-114,477 41-314,-491-56 57,159-13 1,36 0-249,-212 8 134,0-4 1,99-17-1,-155 19 248,0 1 0,0 1 0,1 2 0,-1 1 0,0 1 0,33 9 0,-44-10 6,7 0 6,1 0 0,-1-2 0,1-1 0,44-5-1,-44 2 1,0 1 0,1 1 0,-1 2 0,39 4-1,12 13 3,-57-12-5,-1-1 0,1-1 0,-1-1 0,1-1 0,0 0 0,0-1 0,1-1 0,29-3 0,6-5 8,0 4-1,82 2 0,-83 2-6,-18-2-13,0-1 0,58-14 0,-64 11 1,1 0 1,-1 2 0,1 1-1,56 2 1,-39 3-235,68-6 1,-13 0-130,-90 3-232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7:19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 27 3201,'-31'-20'449,"23"16"-321,4 2 80,4 7-208,4-5-16,3 12-304,8 13-225,16-2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7:41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1266 120 3890,'15'1'2740,"-35"-1"-2628,-1-1-80,0 1 0,1 1 0,-32 6 1,-28 2-80,-218-16-19,260 10 11,0 1 1,1 3-1,-56 16 1,49-11 47,-80 11 0,107-18 2,15-5-17,4-4-26,0 1 21,5-1 38,0 0-1,0 1 0,0 0 1,0 0-1,1 1 0,7-2 1,21-9-25,-15 5 45,2 0 0,29-6-1,10-3 3,130-32 14,-76 22-27,77-13-55,-183 39 11,-20 5-24,-24 4-21,-434 69-32,373-64 20,-143 0 1,213-13 102,4 1-40,-20 0 1,29-2 42,11-3 41,13 0-494,-25 7 224,-16 2 104,0 1 0,0 2-1,-49 19 1,47-17 76,61-16 19,41 5 425,138 14 1,-63 0-264,-137-13-158,-3 0-2,0 1 0,0-1 0,0 1 0,-1 0 1,1 0-1,0 0 0,10 5 0,-10-4-3,-7-4-5,1 2 11,0 0 0,0 0 0,0 0 1,0 0-1,0 0 0,-1 1 0,1-1 1,0 0-1,0 0 0,0 0 0,0 0 1,0 0-1,0 0 0,0 0 1,0 0-1,0 0 0,0 0 0,0 0 1,0 0-1,0 0 0,0 0 0,0 0 1,-1 0-1,1 0 0,37 0-80,56-9 0,-65 7 91,53 2 0,5-2-9,-30-2 47,-12 1-37,58-10 0,-89 10-16,0 0 1,-1 0-1,0-1 1,1 0-1,-1-1 1,-1-1-1,1 0 1,-1-1-1,20-14 0,-31 20 1,0 1 0,0 0-1,0 0 1,0 0 0,1-1-1,-1 1 1,0 0 0,0 0-1,0-1 1,0 1-1,0 0 1,0 0 0,0-1-1,0 1 1,0 0 0,0 0-1,0-1 1,0 1 0,0 0-1,0 0 1,0-1-1,0 1 1,0 0 0,0 0-1,-1-1 1,1 1 0,0 0-1,0 0 1,0 0 0,0-1-1,0 1 1,-1 0-1,1 0 1,0 0 0,0-1-1,0 1 1,-1 0 0,1 0-1,0 0 1,0 0 0,-1 0-1,1 0 1,0-1-1,0 1 1,0 0 0,-1 0-1,1 0 1,0 0 0,0 0-1,-1 0 1,1 0 0,0 0-1,-1 0 1,-28-7-259,-37 4-151,1 16 219,52-9 40,0-1-1,-1 0 1,0-1-1,1 0 1,-1-1-1,0-1 1,-25-2-1,17-8-648,-1-9-496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7:43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599 14 3201,'10'-5'559,"5"-4"-623,-15 9 70,0 1 0,0-1 0,0 0 0,0 0-1,0 0 1,0 0 0,0 0 0,0 0 0,0 0-1,1 0 1,-1 0 0,0 1 0,0-1 0,0 0-1,0 0 1,0 0 0,0 0 0,0 0 0,0 0-1,0 0 1,0 0 0,0 0 0,1 0 0,-1 0-1,0 0 1,0 0 0,0 0 0,0 0 0,0 0-1,0 0 1,0 0 0,0 0 0,1 0 0,-1 0-1,0 0 1,0 0 0,0 0 0,0 0 0,0 0-1,0 0 1,0 0 0,1 0 0,-1 0 47,0 1 0,-5 8 1276,5-9-1276,-1 0 0,1 0 0,0 1 1,-1-1-1,1 0 0,-1 0 0,1 0 0,0 0 0,-1 0 0,1 0 1,-1 0-1,-16-3 235,-5 0-280,-6 6 60,-1-1 0,-37-2-1,31 0 77,-41 4 28,-123 21 1,76-7-158,101-12 11,22-6-27,9-6-91,-6 6 82,0 0-1,0 0 0,0 0 1,0 0-1,0 0 0,0 1 1,-1-1-1,1 1 0,0 0 1,4 2-1,2-1 8,261 58 79,-218-52-59,1-3 0,0-1 0,64-5 0,-58-11-44,-39 7 22,-82 5-46,-279 22-41,216-11 128,247 9-222,-82-18 183,0-1 1,0-3 0,0-1 0,0-2 0,40-11-1,-68 12-154,-9 2 19,0 1 1,0 0 0,0 0 0,0 0-1,0 0 1,0 0 0,0 0-1,1 1 1,-1 0 0,0-1-1,0 1 1,1 1 0,-1-1-1,0 0 1,0 1 0,0-1-1,0 1 1,6 2 0,-1 7-968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37:4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574 125 1809,'0'-6'1991,"0"6"-1954,-28-13 693,-8 2-499,0 2 0,-71-8 0,22 4-81,48 8-56,0 1 0,-67 3 0,55 2-18,14 2-49,25 0-43,11 0-3,6 0-13,8 3 13,0-1 1,0 0 0,1 0-1,-1-2 1,1 0 0,0-1-1,0 0 1,25-2 0,31-5 84,127-27 1,-180 28-54,8-4-69,-28 1 26,-14-3 26,4 5-3,1 2 0,0-1 1,-1 1-1,0 0 1,0 1-1,0 1 0,0-1 1,0 2-1,-13 0 1,-16 2-38,-44 9 0,81-11 43,-218 42 22,206-39-7,35-3-194,-10 1 106,-11 0 56,-1 0 0,1 0 0,0 0 0,0 0 0,0 0 0,0 0 0,0 0-1,0 0 1,0 1 0,0-1 0,0 0 0,1 1 0,-1-1 0,1 0 0,-1 1 0,1-1 0,-1 1 0,1-1 0,0 1 0,0-1 0,-1 1-1,1 0 1,0-1 0,1 1 0,-1-1 0,0 1 0,0-1 0,1 1 0,-1-1 0,1 2 0,36 41-1695,-16-27 694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3:04.7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0 327 4082,'4'0'224,"0"-1"0,1 1 0,-1-1 0,0 0 1,0 0-1,-1-1 0,1 1 0,0-1 0,0 0 0,-1 0 1,4-2-1,2-1-206,64-27 30,95-29-1,35-14-73,-41 15 50,-109 59-53,-19 0 28,-1 1 1,1 2-1,-1 1 1,40 9-1,-60-11 1,0 0 0,0-1 0,-1-1 0,1 0 0,0-1 0,-1 0 0,1-1 0,23-9 0,36-6 0,-44 14 0,343-46 8,-368 50-21,-1 0 0,1 0 1,-1-1-1,1 1 0,-1 1 0,1-1 0,-1 0 0,1 1 1,-1-1-1,1 1 0,-1 0 0,0 0 0,1-1 1,-1 2-1,0-1 0,0 0 0,0 0 0,1 1 0,-2-1 1,4 4-1,34 2-45,-23-5 30,66 4 38,-58-6-23,0 2 0,41 8 0,-129 48-315,-29 5 251,17-14 58,72-46 22,-50 36 19,-63 35 0,98-64-11,-1 0 0,-1-2 0,0 0 0,0-1 1,0-1-1,-1-2 0,-25 4 0,-207 13-1593,213-10-35,24-5 342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3:07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1 180 3378,'2'-1'187,"0"-1"-1,1 0 1,-1 1 0,1-1 0,0 1 0,-1 0 0,1 0 0,0 0 0,0 0 0,0 1 0,0-1 0,4 0 0,332-57 303,79-9-356,-346 60-129,0 3 0,1 3-1,87 10 1,-79-3 0,152-9 0,-63-2-28,-123 2 15,26 2 10,85 1-84,-9-5-43,-31-1-204,3 8 293,146-6-328,-203-2 310,-7 0-46,0 2 1,0 2 0,95 11 0,-105 1 98,-33-7 3,-1 0-1,0 0 1,0-2 0,1 1-1,-1-2 1,17 0 0,-10 1 9,-18-1-102,0 0-1,0 1 0,-1-1 1,1 0-1,0 0 0,0 0 1,0 0-1,-1 0 0,1 0 1,0-1-1,0 1 0,-1-1 1,1 1-1,0-1 1,0 1-1,-1-1 0,3-2 1,6-12-670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3:08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0 102 2881,'161'-20'2447,"-69"10"-2440,194-11-12,-107 19 13,114 6 14,-61 1-59,-222-5 34,4-3-404,0-1-1,0 0 1,14-7 0,10-3 171,-20 6 127,2-6-388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3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 4 4370,'-14'-1'183,"10"1"-122,0-1 0,1 0 0,-1 1 1,0 0-1,0 0 0,1 0 0,-1 0 0,0 1 0,1-1 0,-1 1 0,0 0 0,1 0 0,-1 0 0,-4 3 0,9-5-50,0 1 0,0 0 0,-1-1 0,1 1 0,0 0 0,0-1 1,-1 1-1,1 0 0,0 0 0,0 0 0,0-1 0,-1 1 0,1 0 0,0 0 0,0 0 0,0 0 0,-1 1 0,1-1 0,0 0 0,0 0 0,0 0 0,-1 1 0,1-1 0,0 0 0,1 1 0,31 14-27,-14-7 36,37 10-34,1-3-1,1-2 1,0-2-1,63 2 1,333-2-190,-49-4 40,-162 23 152,-12-1-30,320-13-699,-344-32 306,-159 9 382,1 2-1,-1 2 1,1 3-1,87 9 1,-81-2 59,73 0 0,-95-6-15,14 0 209,-47 0-188,0-1 1,-1 0-1,1 1 1,0-1-1,0 0 1,0 1-1,-1-1 1,1 0-1,0 0 1,0 1-1,-1-1 1,1 0-1,0 0 1,-1 1-1,1-1 1,0 0-1,-1 0 0,1 0 1,-1 1-1,1-1 1,0 0-1,-1 0 1,1 0-1,0 0 1,-1 0-1,1 0 1,-1 0-1,1 0 1,0 0-1,-1 0 1,1 0-1,-1 0 1,1 0-1,0 0 1,-1-1-1,0 0-81,16 4-132,15 4 31,-21-4 118,1-1 1,-1 0-1,1 0 0,-1-1 1,1-1-1,14 0 1,30-3-550,-28 2 347,-1-1 1,1-1 0,37-10 0,-70 22 338,-2-9-165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21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4:59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649 3 2449,'-7'-1'2179,"4"0"-2029,-1 1 0,1 0 0,-1 0 0,1 0 0,0 0 0,-1 0 0,1 1 0,0 0 0,-1-1 0,-5 4 0,-89 32-190,73-30 49,17-4 3,-1 0-1,1-1 1,0 1-1,-1-2 1,1 1 0,-14-2-1,11 1-70,0 0 0,-1 2-1,1-1 1,-12 4 0,12-3 0,-1 1 1,1-2 0,-1 0 0,1 0-1,-1-1 1,-13-1 0,-16 30-25,-21-4 118,8-4 64,26-14 77,2 3-175,17-8-22,15-4-66,-8 4 439,-18 2-173,15-1-166,5-5 102,32-6-2818,-17 3 956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6:05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722 59 1905,'-17'-22'2300,"17"21"-2321,0-1-18,-1 1 1,1-1-1,-1 0 0,1 0 1,-1 1-1,1-1 1,-1 0-1,0 1 1,0-1-1,0 1 1,0-1-1,0 1 1,0-1-1,0 1 1,0 0-1,-1-1 1,1 1-1,-1 0 1,1 0-1,-1 0 1,1 0-1,-3-1 1,-20 1 72,0 1 1,0 1 0,1 1 0,-1 1 0,0 1-1,1 1 1,0 1 0,0 1 0,1 1 0,-30 15-1,17-4 13,0 2-1,1 1 1,2 1-1,0 2 1,-37 38-1,-86 87-230,155-150 184,0 0 0,0 0 0,-1 0-1,1 0 1,0 0 0,0 0 0,0 1 0,0-1 0,0 0-1,0 0 1,0 0 0,0 0 0,0 0 0,0 1-1,0-1 1,0 0 0,0 0 0,0 0 0,0 0 0,0 0-1,0 1 1,0-1 0,0 0 0,0 0 0,0 0 0,0 0-1,0 0 1,0 1 0,0-1 0,0 0 0,0 0 0,0 0-1,1 0 1,-1 0 0,0 0 0,0 1 0,0-1 0,0 0-1,0 0 1,0 0 0,0 0 0,1 0 0,-1 0 0,0 0-1,0 0 1,0 0 0,0 0 0,0 0 0,1 0-1,-1 0 1,0 0 0,0 0 0,0 0 0,0 0 0,0 0-1,1 0 1,-1 0 0,0 0 0,0 0 0,0 0 0,1 0-1,21 3-142,-1-1 126,-6-1 7,1-1 0,-1 0 0,0-1 0,0-1 0,-1 0 0,1-1 0,0 0 0,-1-2 0,1 0 0,14-7 0,19-11 39,67-44 0,-47 25 2,-44 29-8,-13 8-21,0 0 0,0-1 1,-1-1-1,0 0 0,0 0 0,-1-1 1,0 0-1,0-1 0,13-16 0,-22 23 17,0 1-1,0 0 1,0 0-1,0 0 1,0-1-1,-1 1 0,1 0 1,0 0-1,-1 0 1,1 0-1,-1 0 1,1 0-1,-1-1 0,0 1 1,1 0-1,-1 1 1,0-1-1,0 0 1,0 0-1,1 0 1,-1 0-1,0 1 0,0-1 1,0 0-1,0 1 1,-1-1-1,1 1 1,0-1-1,0 1 0,0-1 1,0 1-1,-3 0 1,0-2-24,-1 0 0,1 0 0,-1 1 1,0-1-1,0 1 0,0 0 0,0 1 1,-8-1-1,0 4-46,-1 0-1,1 1 1,0 0 0,0 1 0,0 1 0,-17 9-1,-24 11 189,52-25-149,-1 0-1,1 0 0,0 0 0,0 1 0,0-1 0,0 1 0,0-1 1,0 1-1,0 0 0,1 0 0,-1 0 0,1 0 0,-1 0 0,1 0 1,0 0-1,-1 0 0,1 0 0,0 1 0,1-1 0,-1 0 0,0 1 1,1-1-1,-1 1 0,1-1 0,0 5 0,0-5 7,0 0 1,0 0-1,1 0 0,-1 0 0,1 0 1,0 0-1,0-1 0,-1 1 0,1 0 0,0 0 1,1-1-1,-1 1 0,0 0 0,0-1 1,1 1-1,-1-1 0,1 0 0,-1 1 1,1-1-1,-1 0 0,1 0 0,0 0 0,0 0 1,-1 0-1,1-1 0,0 1 0,0 0 1,0-1-1,0 1 0,0-1 0,0 0 1,0 0-1,0 0 0,2 0 0,10 0-75,0-1-1,0 0 1,0-1-1,-1-1 1,1 0-1,-1-1 1,0 0-1,0-1 1,0-1-1,23-14 1,20-12-234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6:06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631 44 2881,'-24'-9'257,"0"1"0,-1 1 0,1 1 0,-1 0 0,-42-2 0,52 8-247,-1 1-1,0 0 1,1 1-1,-1 0 1,1 1-1,0 1 1,0 1-1,0 0 1,0 1-1,-20 11 0,-20 13-103,1 2 0,-71 55 0,124-86 93,-1 0 1,1 1-1,0-1 1,-1 0-1,1 1 1,0-1-1,-1 1 1,1-1-1,0 1 1,0-1-1,0 1 1,1 0 0,-1-1-1,0 1 1,1 0-1,-1 0 1,1 0-1,-1 0 1,1-1-1,0 1 1,0 0-1,0 0 1,0 0-1,0 3 1,1-1 1,1-1 1,-1 0-1,1 0 0,0 0 0,-1 0 1,1 0-1,1 0 0,-1-1 1,0 1-1,1-1 0,-1 1 1,5 2-1,6 4-6,-1-1 0,1 0 0,1-1 0,-1-1 1,20 6-1,-6-2 1,0-1 0,1-1 0,0-2 0,0-1 0,1-1 0,0-2 0,-1 0 1,1-2-1,0-2 0,33-5 0,-38 3 7,0-1 1,-1-2-1,0 0 0,0-2 1,-1 0-1,0-1 1,-1-2-1,0 0 0,0-1 1,32-28-1,-49 38-6,-1-1 0,1 1 0,-1-1 0,0 0-1,0 0 1,0 0 0,-1-1 0,1 1 0,-1-1 0,2-7 0,-3 10 2,-1-1 0,0 1 0,1-1 0,-1 1 1,-1-1-1,1 1 0,0-1 0,0 1 1,-1 0-1,0-1 0,1 1 0,-1-1 0,0 1 1,0 0-1,0 0 0,0-1 0,-1 1 1,1 0-1,-1 0 0,1 0 0,-1 1 0,0-1 1,-2-2-1,-9-7 4,-1 0 1,-1 1 0,1 1-1,-1 0 1,-1 1-1,0 1 1,0 0-1,0 1 1,-1 1 0,1 1-1,-1 0 1,-1 1-1,-21-1 1,22 2-8,0 2 0,0 0-1,0 0 1,1 2 0,-1 0 0,0 1 0,1 0 0,0 2 0,0 0-1,0 1 1,0 0 0,1 1 0,-26 16 0,35-18-67,0-1 0,1 1-1,-1 1 1,1-1 0,-7 9 0,-11 31-695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6:45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216 200 2081,'-3'-1'83,"-1"1"0,1 0 0,0 0 0,0 0 0,0 0 0,0 0 0,0 1 1,0-1-1,0 1 0,0 0 0,0 0 0,0 0 0,0 0 0,-5 4 0,-20 4 749,-41 37-781,47-38-12,14-4 45,20-1-20,-3-1-59,26 3 21,-1 0-1,1-3 1,69-2 0,102-26 84,317-91-8,-449 96-96,42-8 12,31-2 2,120-19 37,-128 31-59,-25 29 7,-99-7-9,-1 1 1,1 0-1,-1 1 1,0 0-1,-1 2 1,1-1-1,-1 2 1,0-1-1,-1 2 1,16 13-1,-13-10 5,0-1 0,1-1-1,0 0 1,1-2 0,32 14-1,57 4 16,-62-16 0,82 29 0,-120-33 104,-12-4 103,1 0-99,-38 1-73,-50 9 7,24 7-114,22-10 42,0 3 0,-55 21 0,64-19 24,-1-1-1,0-3 1,0-1-1,-41 4 1,53-10-13,1 2 1,0 1-1,-37 13 0,-16 3 0,41-12 18,0-2-1,0-2 1,0-1-1,-1-2 1,0-2-1,-63-6 1,23-1-26,-1 4 0,-130 12 0,-77-2-98,109-24-209,118 8-352,0 3 0,-1 2 0,-99 8 0,107 4 363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6:49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134 111 2097,'-134'-26'1945,"134"26"-1929,0 0 0,1 0 0,-1 0 0,0 0 0,0 0 0,0 0 0,0 0 0,0 0 0,0 0 0,1 0 0,-1 0 0,0 1 0,0-1 0,0 0 0,0 0 0,0 0 0,1-1 0,-1 1 0,0 0 0,0 0 0,0 0 0,0 0 0,0 0 0,1 0 0,0-1 160,-1 1-160,0 0 0,0 0 0,0 0 0,0 0 0,0 0 0,0-1 0,0 1 0,0 0 0,0 0 0,0 0 0,0 0 0,0 0 0,0-1 0,0 1 0,0 0 0,0 0 0,0 0 0,0 0 0,0-1 0,7 6-194,-4-3 179,1 0 0,-1 0 0,1-1 0,0 0 0,0 1-1,0-1 1,-1-1 0,1 1 0,0 0 0,0-1 0,0 0 0,0 0 0,5-1 0,4 2-14,24-2 54,-1-1 1,1-2-1,-1-2 1,61-16-1,45-8 45,8 15-31,202 7-1,-36 3 8,-212 0-58,207 16 0,-216-5 1,162-11 0,-65-1-5,-179 5 3,0 2-1,1-1 1,-1 2-1,-1 0 1,1 0-1,0 1 0,0 1 1,-1 0-1,0 1 1,18 9-1,-13-5 1,1 0 1,0 0-1,0-2 0,1 0 0,0-2 1,0 0-1,1-1 0,-1 0 1,22 0-1,25-2 3,93-9-1,5 0 10,253-4-6,-43-1 16,-200 24-31,-4 0-41,-167-12 5,5-4-655,-5-5-239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7:34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73 202 1889,'9'2'2862,"25"1"-2812,-1-1 26,269 6-40,-158-8-48,326 39 29,-3 38 32,-466-77-48,119 16-79,0-5 0,1-5 0,128-12-1,-208 5 42,-1 1 0,50 6 0,-71-3 23,0 1 0,0 0-1,-1 1 1,0 2 0,0-1 0,30 17 0,-30-12 14,0 0 1,1-2 0,1 0-1,-1-1 1,2-1 0,-1-1-1,27 5 1,142 4 58,-91-10-38,-60-5-54,-30-1 20,1 1 0,-1 0 1,0 0-1,1 1 0,11 2 1,-19-5 21,-1-1 1,1 0 0,0 0-1,0 1 1,0-1-1,0 0 1,0 1 0,1-1-1,3-4 1,17-25-80,-13 22 59,-2-1-1,1 0 1,7-18-1,-13 26 11,-1-1 1,1 0-1,-1 1 1,0-1-1,0 0 1,-1 0-1,1 0 0,-1 0 1,0 0-1,0 0 1,0 0-1,-1 1 1,1-1-1,-1 0 0,0 0 1,-1-4-1,1 6 6,-6-18 21,-1 1 0,0 1 0,-12-20-1,15 32-53,1-1 0,-1 1 0,0 0 0,-1 1 0,1 0 0,-1-1-1,0 2 1,-1-1 0,1 1 0,-1 0 0,-12-6 0,-198-68 9,182 69 92,-1 1-1,0 2 0,-52-3 1,-113 8-13,148 1-10,-658-18 209,377 17-187,32 3 8,-360-27 59,384 25-166,278 0 27,-31 1 8,19 1-8,12 4-21,6-6-320,-6 0 334,1-1 0,-1 1 1,0 0-1,1 0 1,-1 0-1,1 0 1,-1 0-1,0 0 1,1 0-1,-1 0 1,0 0-1,1 0 0,-1 0 1,0 0-1,1 0 1,-1 0-1,0 0 1,1 0-1,-1 0 1,0 0-1,1 1 1,-1-1-1,0 0 0,1 0 1,-1 0-1,0 1 1,1-1-1,-1 0 1,0 0-1,0 1 1,1-1-1,-1 0 1,0 0-1,0 1 1,0-1-1,1 0 0,-1 1 1,0-1-1,0 0 1,0 1-1,0-1 1,2 3 12,0-1-1,0 0 1,0 0 0,0-1 0,0 1 0,1 0-1,-1-1 1,0 1 0,1-1 0,-1 0 0,4 1-1,26 18 75,-14-3-68,0-1 0,1-1 0,28 16 0,-33-22 55,-28-5-43,-18 14-272,27-15 264,1 1 1,-1-1-1,0 0 0,0-1 1,0 1-1,0-1 0,-10 3 0,3-5 73,16 1-127,-4-1 36,0 0 1,0 0-1,0 0 0,0 0 0,0 0 1,-1 0-1,1 0 0,0 0 0,0 0 1,0 0-1,0 0 0,0 0 0,0 1 1,0-1-1,0 0 0,0 0 1,-1 0-1,1 0 0,0 0 0,0 0 1,0 0-1,0 0 0,0 0 0,0 0 1,0 0-1,0 1 0,0-1 0,0 0 1,0 0-1,0 0 0,0 0 0,0 0 1,0 0-1,0 0 0,0 0 0,0 1 1,0-1-1,0 0 0,0 0 0,0 0 1,0 0-1,0 0 0,0 0 1,0 0-1,0 0 0,0 1 0,-21 2 17,-12 4-13,27-3-87,16 0-104,28 6 178,1-3-1,0-1 1,54 0 0,124-9 357,-22 0-116,772 74-406,-895-66-646,-5-10-917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7:36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93 124 3666,'-1'-1'3,"1"1"1,0-1 0,0 1-1,0 0 1,0-1 0,0 1-1,0-1 1,0 1 0,0-1-1,0 1 1,0 0 0,1-1-1,-1 1 1,0-1 0,0 1-1,0 0 1,0-1 0,1 1 0,-1 0-1,0-1 1,0 1 0,1 0-1,-1-1 1,0 1 0,0 0-1,1-1 1,-1 1 0,0 0-1,1 0 1,-1-1 0,0 1-1,1 0 1,-1 0 0,1 0-1,-1 0 1,0 0 0,1-1-1,0 1 1,31-9 181,56-3 123,-62 9-272,168-29-21,-89 13 2,119-6-1,67 24-7,-51 3-2,-130-3-6,217 27 1,-283-22 8,0-2 1,45-3 0,-48-1-63,0 2 1,58 8-1,-58-6-7,-33-2 60,0 0 0,0 0 0,0 1 0,0 0 0,14 4 0,-34-4 30,0 1 1,0-1-1,0 2 1,1 0-1,-1 0 1,1 1-1,-17 8 1,-1-1-14,-44 11 0,19-11 17,33-5-14,-1-2 0,-1 0 1,1-1-1,0-1 0,-1-1 0,-32-3 1,-94-14 22,-215 3 0,252 11-37,1-5 1,1-5-1,-116-28 0,172 29-13,-26-7-76,-84-7 0,137 22 42,0 2 1,-1 2 0,1 0 0,0 2-1,0 0 1,-52 16 0,-18 18-962,61-20-66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2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141 115 2817,'-4'-6'1245,"2"8"-540,1 21-395,5 31-481,4-4 201,7 82-20,-10-77 7,13 57-1,-11-80-17,-2 0 0,-1 0-1,-1 0 1,-1 0 0,-2 0 0,-6 43-1,2-57 2,2-18 46,2-32 63,13-104-114,42-183 0,-40 243-73,-6 24-15,-6 28 56,1-1 1,1 1 0,1 0 0,1 0 0,2 0-1,11-22 1,-20 45 34,1-1 0,0 1 0,0 0 0,1 0 0,-1 0 0,0 0 0,0 0 0,0 0 0,1 0 1,-1 1-1,0-1 0,1 0 0,-1 1 0,1-1 0,-1 1 0,1 0 0,-1-1 0,1 1 0,-1 0 0,1 0 0,-1 0 0,1 0 0,-1 0 0,1 0 0,-1 0 0,1 0 0,-1 1 0,1-1 0,-1 1 0,1-1 0,-1 1 0,0 0 0,2 0 0,3 2-5,0 0 0,-1 0 0,0 0-1,0 1 1,0 0 0,6 6 0,-4-2 21,-1 0 0,0 0 0,0 1 0,-1-1 1,0 2-1,-1-1 0,0 0 0,0 1 0,-1-1 0,0 1 1,-1 0-1,0 0 0,0 0 0,-1 1 0,-1-1 0,0 0 1,0 0-1,-1 0 0,0 1 0,-1-1 0,0 0 0,0 0 1,-1-1-1,-1 1 0,1 0 0,-2-1 0,1 0 1,-1 0-1,-1 0 0,1-1 0,-2 0 0,1 0 0,-1 0 1,0-1-1,0 0 0,-1 0 0,0-1 0,-1 0 0,1 0 1,-1-1-1,0 0 0,0-1 0,-1 0 0,-18 6 0,4-4-24,-1-1-1,0-1 0,-1-1 1,1-1-1,0-1 0,-1-2 1,1 0-1,-50-10 0,73 11-20,1 0 0,-1-1 0,0 1-1,1 0 1,-1-1 0,1 1 0,-1-1-1,0 0 1,1 1 0,-1-1-1,1 0 1,0 0 0,-1 0 0,1 0-1,0 0 1,-1 0 0,1 0 0,0 0-1,0-1 1,0 1 0,0 0 0,0-1-1,0 1 1,1-1 0,-1 1 0,0-1-1,1 1 1,-1-1 0,1 0 0,0 1-1,-1-1 1,1 0 0,0 1-1,0-1 1,0 0 0,0 1 0,0-1-1,0 0 1,1 1 0,-1-1 0,0 0-1,1 1 1,0-1 0,-1 1 0,2-2-1,17-33-987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2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26 2977,'-1'-4'768,"3"8"-321,7 20-200,12 36-132,-13-14 146,2 55-1,-8-58-141,16 77-1,56 106 12,-65-203-103,-8-21-26,-1 1-1,1 0 1,0-1 0,1 1-1,-1-1 1,0 1-1,1-1 1,0 1 0,-1-1-1,1 0 1,3 3 0,-4-5 1,-1 1-1,1-1 1,-1 0 0,1 0 0,0 0 0,-1 0 0,1 1 0,-1-1 0,1 0 0,-1 0 0,1 0 0,-1 0 0,1 0 0,-1 0 0,1-1 0,0 1 0,-1 0 0,1 0 0,-1 0 0,1 0 0,-1-1 0,1 1 0,-1 0-1,1-1 1,-1 1 0,0 0 0,1-1 0,-1 1 0,1 0 0,-1-1 0,0 1 0,1-1 0,-1 1 0,1-1 0,4-8 38,0 0 1,-1 0-1,0-1 0,5-18 1,5-16 11,-2 1 1,-2-1 0,7-67-1,-13 50-88,-2 0-1,-3 0 0,-3 0 0,-12-60 0,16 120 3,-1 0 0,1 0 0,0 0-1,-1 0 1,1 0 0,0 0 0,0 0 0,0 0-1,0 0 1,0-1 0,0 1 0,0 0 0,0 0-1,0 0 1,0 0 0,0 0 0,1 0-1,-1 0 1,1 0 0,0-1 0,12 13-1878,-10 0 818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3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3474,'0'1'864,"0"1"-512,4-5-144,11 3-112,7-8 32,16 2-48,6 3 128,-1-2-192,-17 5-16,-2 2 0,-6 4-352,-9 3-400,0 5-625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22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 24575,'11'-1'0,"-1"-1"0,1 0 0,-1-1 0,11-4 0,-11 4 0,0 0 0,0 0 0,0 1 0,0 0 0,1 1 0,16-1 0,-25 2 0,0 1 0,0-1 0,0 1 0,1 0 0,-1-1 0,0 1 0,0 0 0,0 0 0,0 1 0,0-1 0,0 0 0,0 1 0,-1-1 0,1 1 0,0-1 0,-1 1 0,1 0 0,-1 0 0,0 0 0,0 0 0,1 0 0,-1 0 0,0 0 0,-1 0 0,1 0 0,0 0 0,-1 1 0,1-1 0,-1 0 0,0 0 0,1 1 0,-1-1 0,0 0 0,-1 4 0,1-1 0,-1-1 0,1 0 0,-1 0 0,0 1 0,0-1 0,0 0 0,-1 0 0,0 0 0,0 0 0,0 0 0,0-1 0,0 1 0,-1-1 0,1 1 0,-5 3 0,4-4 0,1 0 0,-1 0 0,1 0 0,0 0 0,0 1 0,0-1 0,0 1 0,0-1 0,1 1 0,0 0 0,0 0 0,0-1 0,-1 8 0,2-10 0,0 0 0,1 0 0,-1 0 0,0 0 0,1 0 0,-1 0 0,1 0 0,-1 0 0,1 0 0,0 0 0,-1 0 0,1 0 0,0 0 0,0 0 0,-1 0 0,1-1 0,0 1 0,0 0 0,0-1 0,0 1 0,0 0 0,0-1 0,0 1 0,0-1 0,2 1 0,36 9 0,-17-4 0,-15-3 0,0 0 0,0 1 0,-1 0 0,1 1 0,-1-1 0,0 1 0,0 0 0,-1 1 0,0-1 0,1 1 0,-2 0 0,1 1 0,-1-1 0,0 1 0,0 0 0,4 12 0,2 8 0,-1 1 0,-2 1 0,4 30 0,-8-48 0,-2-7 0,-1-1 0,1 0 0,0 1 0,-1-1 0,0 1 0,0-1 0,0 0 0,0 1 0,0-1 0,-1 1 0,1-1 0,-1 1 0,0-1 0,0 0 0,0 0 0,-1 0 0,1 1 0,-1-1 0,0 0 0,0-1 0,-3 5 0,2-4 0,-1-1 0,0 1 0,-1-1 0,1 0 0,0 0 0,-1 0 0,1 0 0,-1-1 0,0 0 0,1 0 0,-1 0 0,0-1 0,0 1 0,-9-2 0,-58-1-1365,53 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3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70 4354,'-2'3'960,"0"-3"-655,7-1-241,-6-1-32,6 4 176,8-8 16,22-1-112,1 9-80,1-7 0,1 1-64,5-4 16,4-4-544,8-4-369,-9 1-992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4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3602,'8'35'728,"0"31"-477,0 99 0,11-275-396,-16 92 126,1 2 0,0-1 0,2 0 0,0 1-1,1 0 1,0 1 0,1-1 0,1 2 0,12-18-1,-20 31 24,0 0-1,0 0 0,-1 0 1,1 0-1,0 0 0,0 0 1,0 0-1,0 0 0,0 0 1,0 0-1,1 0 0,-1 1 1,0-1-1,0 0 0,0 1 1,1-1-1,-1 1 0,0-1 1,1 1-1,-1 0 0,0 0 1,1 0-1,-1-1 0,0 1 1,1 0-1,-1 1 0,1-1 0,1 0 1,-1 2 5,1-1 1,-1 0-1,0 1 0,1 0 1,-1-1-1,0 1 0,0 0 1,0 0-1,0 0 1,-1 1-1,1-1 0,0 0 1,0 3-1,5 8 47,0 1 1,-2 0-1,1 0 1,3 15-1,4 39 155,5 77 0,-15-114-196,0-19-143,-2-12 95,-1 1 1,1 0 0,-1-1-1,1 1 1,-1 0 0,0-1-1,0 1 1,1 0 0,-1-1-1,0 1 1,0 0-1,0 0 1,0-1 0,0 1-1,0 0 1,0 0 0,0 0-1,0-1 1,0 1 0,0 0-1,0 0 1,0-1-1,-1 1 1,1 0 0,0-1-1,-1 1 1,1 0 0,0-1-1,-1 1 1,1 0 0,-1-1-1,1 1 1,-1-1-1,1 1 1,-1-1 0,1 1-1,-1-1 1,0 1 0,1-1-1,-1 0 1,0 1 0,1-1-1,-2 1 1,-10 1-1553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4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 30 2689,'1'40'923,"8"44"-284,-2 135-1,-6-119-378,-4-49-225,-1 0 0,-3-1 1,-2 0-1,-22 70 0,23-104 1,5-30 28,-1-5-65,0-4-7,1-1 0,1 1 0,1-38 0,0 0-3,0-17-23,4-1 0,3 1 0,25-123 0,-28 190 40,19-72 6,-21 80-6,0 0 0,0 0 0,1-1-1,-1 1 1,1 0 0,-1 0 0,1 0-1,0 1 1,0-1 0,1 0-1,-1 1 1,0-1 0,1 1 0,0 0-1,-1 0 1,1 0 0,0 0 0,0 0-1,0 1 1,6-3 0,-3 5-1,0-1-1,0 2 1,0-1 0,0 1 0,-1 0 0,1 0 0,0 0-1,-1 1 1,0 0 0,0 0 0,0 0 0,0 1 0,7 6-1,1 0 12,110 85 186,-122-94-203,1-1 0,-1 1 0,0 0 0,0 0 0,0 0 0,0 0 1,1 0-1,-1 0 0,-1 1 0,1-1 0,0 0 0,0 1 0,0-1 0,-1 0 0,1 1 0,-1-1 0,1 1 0,-1-1 0,1 1 0,-1-1 0,0 1 0,0-1 0,0 3 0,0-3-5,-1 0 0,0 1 0,1-1 0,-1 0 0,0 0 0,0 0 0,0 0 0,0 0-1,0 0 1,0 0 0,-1 0 0,1 0 0,0 0 0,0 0 0,-1-1 0,1 1 0,0 0 0,-4 0 0,-6 2-54,0 0 1,-1 0 0,0-1 0,-16 0-1,12-2 24,0-1-1,0-1 0,1 0 0,-20-6 0,-41-4-184,74 12 217,-1 0 1,0-1-1,0 2 1,1-1-1,-1 0 1,0 0-1,0 1 1,1 0-1,-1-1 1,0 1-1,1 0 1,-1 0-1,1 0 1,-1 1-1,1-1 1,0 1-1,0-1 1,-1 1-1,1 0 1,0 0-1,0 0 1,1 0-1,-1 0 1,0 0-1,1 0 1,-1 1 0,1-1-1,0 1 1,0-1-1,-1 1 1,2-1-1,-1 1 1,0 0-1,1-1 1,-1 1-1,1 0 1,0 0-1,0-1 1,0 1-1,0 4 1,1 2 8,-1 1 0,2 0 0,-1-1 0,2 1 0,-1-1 0,1 0 0,0 0 0,1 0 0,0 0 0,7 11 0,0-5 52,1 0 0,1-1 0,0 0 0,1 0 0,1-2 0,0 0-1,33 20 1,6-2 319,67 26 0,-6-3-156,-109-50-278,22 8-968,-28-10 997,1-1-1,-1 0 0,1 0 1,0 0-1,-1 0 0,1 0 0,-1 0 1,1 0-1,-1-1 0,1 1 0,0 0 1,-1 0-1,1 0 0,-1-1 0,1 1 1,-1 0-1,1 0 0,-1-1 0,1 1 1,-1 0-1,1-1 0,-1 1 0,0-1 1,1 1-1,-1 0 0,1-1 0,-1 1 1,0-1-1,0 1 0,1-1 0,-1 1 1,0-1-1,0 0 0,0 1 1,1-1-1,-1 1 0,0-1 0,0 1 1,0-1-1,0 0 0,0 1 0,0-1 1,0 1-1,0-1 0,-1 0 0,1-23-1333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5.1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2817,'5'13'178,"1"1"1,-2-1-1,0 1 0,-1 1 0,2 15 0,-1-9 7,55 371 1424,-53-336-1563,-5-53-50,-1 0 1,0 0 0,0 0 0,0-1 0,-1 1-1,1 0 1,0 0 0,-1 0 0,0 0 0,0 0 0,0-1-1,0 1 1,0 0 0,-1-1 0,-1 4 0,1-12-302,0 1 1,0 0-1,1-1 1,-1 1-1,1-1 0,0-9 1,0-19-1382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5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77 2833,'-3'2'913,"3"-4"-321,5 1-224,-5-2 192,10 7-319,18-7-49,9 3-16,11-1-48,9-1 48,8 0-176,5-4 0,14-3-16,-6-2-272,10-9-257,2 8-527,-13 1-97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8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10 2865,'-7'-10'854,"8"14"-68,9 22-449,23 51-108,28 98 0,-34-92-30,38 82 1,-65-164-200,0-1 0,0 0 0,1 1 1,-1-1-1,0 0 0,0 0 0,0 1 1,0-1-1,0 0 0,0 1 1,1-1-1,-1 0 0,0 0 0,0 1 1,0-1-1,1 0 0,-1 0 0,0 1 1,0-1-1,1 0 0,-1 0 0,0 0 1,0 1-1,1-1 0,-1 0 1,0 0-1,1 0 0,-1 0 0,0 0 1,1 0-1,-1 0 0,0 0 0,1 0 1,-1 0-1,0 0 0,1 0 1,-1 0-1,0 0 0,1 0 0,-1 0 1,10-15 25,4-33 38,-12 39-51,25-147 11,-5 24-32,-19 120 1,-1-1 0,0 1 1,0-1-1,-1-18 0,9 75-21,29 74 1,6 18 2,-1 12 75,-44-147-49,0 0-1,0-1 0,0 1 1,0 0-1,0-1 0,0 1 1,1 0-1,-1-1 1,0 1-1,0 0 0,1-1 1,-1 1-1,1-1 0,-1 1 1,0 0-1,1-1 0,-1 1 1,1-1-1,-1 1 0,1-1 1,-1 0-1,1 1 1,0-1-1,-1 1 0,1-1 1,-1 0-1,1 0 0,0 1 1,-1-1-1,1 0 0,0 0 1,-1 0-1,1 0 1,0 0-1,0 0 0,-1 0 1,1 0-1,1 0 0,0-1 5,0-1 1,-1 1-1,1-1 0,0 1 0,0-1 0,-1 0 0,1 0 1,-1 0-1,1 0 0,-1 0 0,1-3 0,25-56 114,-17 21-88,-1 0 0,-2-1 1,2-57-1,0 5-76,2 6-206,-14 81-211,-3 14-173,-4 12-607,7 0 49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8.5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3730,'3'-2'1056,"-3"1"-928,4 2 112,8-5-144,10 5 48,15 2 33,-4-7 63,3 8-192,-7-1-32,3-1-32,-1-4 16,2-2-112,-9 5-257,5 1-447,-10 1-320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2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62 4866,'-20'4'480,"1"-1"-448,17 0-16,5-6 129,11 8 95,25-4-16,6-1-16,1-3-128,2 0 16,-2-1-96,-1 1-16,-6-8-64,4 5-304,8-10-289,11 2-527,-3-1-481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30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70 3282,'-2'5'187,"0"-1"0,0 1 0,0 0 0,0 0 0,1 0 0,0 0 0,0 0 1,0 0-1,0 6 0,-2 7-31,-62 189 148,46-159-190,2 2-1,3 0 0,-16 103 1,54-226-186,47-224 0,-33 119-59,-32 151 118,-4 17 13,0 0 0,0 0 0,1 0 0,0 0 0,8-15 0,8 70-238,6 6 249,-7-13-5,1-2 0,25 36 1,-28-49-6,10 10 12,-2 2-1,-2 1 1,-1 1-1,18 44 1,-32-61-11,-4-15-1,0 0 0,-1 1 1,0-1-1,-1 1 0,1 0 0,-1-1 1,0 1-1,0 0 0,-1 0 0,0 0 1,0 0-1,-1 7 0,-58-14-222,30 2 250,1-2-1,-1-1 1,1-2 0,-51-12 0,69 13-35,0 0 0,0 0 0,0 2 0,0-1 1,0 1-1,0 0 0,-1 1 0,1 0 0,0 1 0,0 0 0,0 1 0,0 0 1,0 0-1,-15 7 0,46-15-1998,-10-5 473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31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1 2369,'-3'4'78,"1"0"0,-1 1 0,1 0 0,0-1 0,0 1 0,0 0 0,1 0 0,0 0 0,0 0 0,0 0 0,0 0 0,1 1 0,0-1 0,1 9 0,2 13 96,9 43-1,-2-18 71,-3 55-138,-4 0 0,-14 137-1,11-244-104,0 0 0,0 0 0,-1 0 0,1 0 0,0 0 0,0 0 0,0 0 0,0 0 0,0 0 0,0 0-1,0 0 1,-1-1 0,1 1 0,0 0 0,0 0 0,0 0 0,0 0 0,0 1 0,0-1 0,0 0 0,-1 0 0,1 0 0,0 0-1,0 0 1,0 0 0,0 0 0,0 0 0,0 0 0,0 0 0,0 0 0,-1 0 0,1 0 0,0 0 0,0 0 0,0 0-1,0 1 1,0-1 0,0 0 0,0 0 0,0 0 0,0 0 0,0 0 0,0 0 0,0 0 0,0 0 0,0 1 0,0-1 0,0 0-1,0 0 1,0 0 0,0 0 0,0 0 0,0 0 0,0 0 0,0 1 0,0-1 0,0 0 0,0 0 0,-8-17 47,-2-38-63,7-30-2,5-1-1,20-139 0,-16 188-49,-2 0 1,-1-66-1,1 80 80,6 32-6,15 44 34,-21-43-14,2 2-8,-1 1 5,1 1-1,1-1 0,0 0 0,0-1 0,2 0 0,10 13 0,-73 12 223,-96 43-1914,140-76 908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23.7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24575,'2'0'0,"0"1"0,0-1 0,-1 1 0,1-1 0,0 1 0,0 0 0,-1-1 0,1 1 0,0 0 0,-1 0 0,1 0 0,-1 1 0,1-1 0,-1 0 0,0 0 0,0 1 0,1-1 0,-1 1 0,0-1 0,0 1 0,0 0 0,0-1 0,-1 1 0,1 0 0,0 0 0,-1-1 0,1 1 0,-1 0 0,0 0 0,1 0 0,-1 3 0,1 11 0,1 0 0,-3 29 0,0-27 0,2 47 0,12 101 0,-7-106-4,-6 117-1,-1-86-1351,0-56-5470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32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2961,'1'0'29,"-1"1"1,1-1-1,-1 0 0,0 1 0,1-1 0,-1 1 0,0-1 0,0 0 0,1 1 1,-1-1-1,0 1 0,0-1 0,0 1 0,1-1 0,-1 1 0,0-1 0,0 1 1,0-1-1,0 1 0,0-1 0,0 1 0,0-1 0,0 1 0,0-1 0,0 1 1,0-1-1,-1 1 0,1 0 0,0 11 7,24 180 636,-21-139-510,0 20 7,16 85-1,0-88 178,-18-67-332,1 1 1,-1-1 0,1 1-1,-1-1 1,1 1-1,0-1 1,0 0-1,0 0 1,1 0-1,-1 0 1,1 0 0,0-1-1,0 1 1,0-1-1,6 4 1,-7-5 6,1-1 0,-1 0 0,1 0 1,-1 0-1,0 0 0,1 0 0,-1 0 0,1-1 0,-1 1 0,0-1 1,1 1-1,-1-1 0,0 0 0,1 0 0,-1 0 0,0-1 1,0 1-1,0 0 0,0-1 0,0 1 0,0-1 0,-1 0 0,1 0 1,2-3-1,36-52 309,-20 18-275,-1-2 1,-3 0-1,13-45 0,26-131-815,-55 216 749,28-92-2544,-23 82 1130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44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408 46 1953,'17'-1'379,"0"1"0,0 0-1,0 2 1,17 2 0,5 1-454,0-2 1,1-1-1,-1-2 0,69-9 1,-129-2 15,-11 1 73,1 2-1,-1 1 1,0 2 0,-43-3-1,-136 6 495,159 2-388,22 0-91,0 2 0,0 0 0,0 2 0,0 1 0,1 2 0,0 1 0,-38 15 0,66-23-24,0 0-1,1 0 0,-1 0 0,1 1 1,-1-1-1,0 0 0,1 0 0,-1 0 1,1 1-1,-1-1 0,1 0 0,-1 0 0,1 1 1,-1-1-1,1 0 0,-1 1 0,1-1 1,0 1-1,-1-1 0,1 1 0,0-1 1,-1 1-1,1-1 0,0 1 0,-1-1 1,1 1-1,0-1 0,0 1 0,-1 0 1,19 8 33,-7-5-33,16 5 23,0-1 0,0-1 0,1-2 1,46 4-1,116-5 126,-146-4-145,87-11-63,-118 9 42,-21-2-56,1-1 1,-1 1 0,0 1 0,0 0 0,-12-4 0,-13 1 52,-1 1 0,0 2 0,-64 2 0,77 2 16,0 1-1,0 0 1,1 2 0,-1 0 0,1 2 0,0 0-1,-26 12 1,42-15-4,-1 1-1,1-1 1,0 1-1,1-1 1,-1 1-1,1 0 1,-1 1-1,1-1 1,0 1-1,1-1 0,-1 1 1,1 0-1,0 0 1,0 0-1,0 0 1,1 0-1,0 0 1,-1 7-1,-1 4 4,1 0 0,1 1 0,1-1 1,2 27-1,-1-39-3,-1-1 0,1 1 1,1-1-1,-1 0 1,0 1-1,1-1 0,-1 0 1,1 0-1,0 0 1,0 0-1,0 0 0,1-1 1,-1 1-1,1-1 1,-1 1-1,6 3 0,53 28-164,-42-24 112,-6-4-88,1 0 1,-1 0-1,1-1 1,0-1-1,0-1 1,18 3-1,12-4-468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4:50.1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252 87 2081,'-1'0'41,"-25"-5"449,26 5-466,-1 0 0,1 0 0,0 0-1,-1 0 1,1 0 0,-1 0 0,1 0 0,-1 0 0,1 0 0,0 0-1,-1 0 1,1-1 0,-1 1 0,1 0 0,0 0 0,-1 0 0,1-1-1,-1 1 1,1 0 0,0-1 0,0 1 0,-1 0 0,1 0 0,0-1-1,-1 1 1,1-1 0,0 1 0,0 0 0,0-1 0,-1 1-1,1-1 1,0 1 0,0 0 0,0-1 0,-3-3 94,1 0 1,-1 0 0,0 1-1,0-1 1,0 1-1,0-1 1,-1 1-1,-6-4 1,3 4-115,0 0 0,-1 1-1,0 0 1,0 0 0,0 1 0,0 0 0,0 0-1,0 1 1,0 0 0,0 0 0,0 1 0,0 0-1,1 0 1,-1 1 0,0 0 0,0 1 0,1-1-1,-14 8 1,13-6-43,-3 3-15,13 11 30,-1-14 21,-1-2-1,1 0 0,-1 0 1,1 0-1,-1 0 0,1-1 0,0 1 0,0 0 1,0 0-1,-1-1 0,2 1 0,-1-1 1,0 1-1,0-1 0,0 1 0,1-1 0,-1 0 1,1 1-1,-1-1 0,1 0 0,-1 0 0,1 0 1,0 0-1,0-1 0,1 2 0,2-1 0,-1 0 0,0-1 0,1 1-1,-1-1 1,1 0 0,-1 0 0,1-1-1,-1 1 1,0-1 0,6-1 0,7-4-4,-1 1 1,1-2-1,-1 0 1,22-14-1,74-40 14,-112 61-12,-1 0 1,1 0-1,0-1 0,0 1 1,0 0-1,0 0 1,0 0-1,0 0 1,0 0-1,-1 0 1,1 0-1,0 0 0,0-1 1,0 1-1,0 0 1,0 0-1,0 0 1,0 0-1,0 0 1,0-1-1,0 1 1,0 0-1,0 0 0,0 0 1,0 0-1,0 0 1,0-1-1,0 1 1,0 0-1,0 0 1,0 0-1,0 0 0,0 0 1,0-1-1,0 1 1,0 0-1,0 0 1,0 0-1,0 0 1,0 0-1,1-1 1,-1 1-1,0 0 0,0 0 1,0 0-1,0 0 1,0 0-1,0 0 1,0 0-1,1 0 1,-30-1-275,-37 7-94,-87 13 334,127-22-552,37 0 45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6:59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46 91 1937,'-1'0'27,"1"0"0,0 0 0,-1-1 0,1 1-1,0 0 1,0 0 0,-1 0 0,1-1 0,0 1 0,0 0 0,0-1 0,-1 1 0,1 0 0,0 0 0,0-1 0,0 1 0,0 0-1,0-1 1,0 1 0,-1 0 0,1-1 0,0 1 0,0 0 0,0-1 0,0 1 0,0 0 0,0-1 0,0 1 0,0 0 0,1-1-1,-1 1 1,0 0 0,0-1 0,0 1 0,0 0 0,0-1 0,0 1 0,1 0 0,-1 0 0,0-1 0,0 1 0,0 0 0,1 0-1,-1-1 1,0 1 0,0 0 0,1 0 0,-1-1 0,11-13-28,-67 18 641,61-4-563,61 16 105,628-47 90,-524 8-262,-88 11-11,116-4 0,-191 16 1,0 1-1,-1 1 1,1-1-1,0 1 1,-1 0-1,1 1 1,-1-1-1,1 1 1,-1 1-1,0-1 1,-1 1-1,1 0 1,9 8-1,-10-7 1,1 0 0,-1-1 1,1 0-1,0 0 0,1-1 0,-1 1 0,0-1 0,1-1 0,0 1 0,0-1 0,0 0 1,10 1-1,1-1 0,0 1 1,0 1 0,0 1-1,-1 1 1,23 9 0,-17-6-3,50 13 0,-65-20 6,0-1 0,0 0 0,0 0 0,0-1-1,0 0 1,0-1 0,0 0 0,0 0 0,0 0 0,11-5-1,16-13 136,-31 16-123,0 0 0,1 1 1,-1-1-1,1 1 1,0 0-1,-1 0 0,11-2 1,-14 4-50,0-1 1,0 1-1,0 0 1,0-1-1,1 1 1,-1-1-1,0 1 1,0-1-1,0 1 1,0-1-1,0 0 1,0 1-1,0-1 1,0 0-1,1-2 1,-14-5-1116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02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1 132 1777,'15'-43'1430,"9"43"-1128,-1-1 1,43-8-1,-37 5-171,100-8 45,61-8-174,-97 3-7,1 4 0,1 4-1,147 5 1,-31 19-11,-145-18 33,-58 2-14,-1-1-1,1 1 0,-1 1 0,1 0 0,0 0 0,0 0 0,-1 1 0,1 0 0,-1 1 0,1-1 1,9 5-1,37 16-29,-48-8-1416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04.9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8 229 2529,'0'0'1,"-8"-13"452,21 8-328,-3 3-170,84-20 357,-44 9-137,0 2 0,57-4 0,254-13 60,258-13-93,-421 47-166,-77 1-3,165 3 48,-260-9-30,0 0 0,0 2 1,-1 2-1,1 0 0,25 9 0,-47-13 11,0 0 0,0 0 0,0-1 0,0 1-1,1-1 1,-1 0 0,0 0 0,0 0 0,1-1 0,-1 1 0,8-3 0,49-18-13,-40 13 12,24-8 10,1 2 0,0 2-1,1 2 1,1 2 0,84-3-1,-64 9 75,-1-3-1,96-18 1,-156 23-672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07.9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44 1889,'-1'-1'42,"1"1"1,-1-1 0,0 1-1,1-1 1,-1 0 0,0 1-1,1-1 1,-1 0 0,1 0-1,-1 1 1,1-1-1,0 0 1,-1 0 0,1 1-1,0-1 1,-1 0 0,1 0-1,0 0 1,0 0-1,0 0 1,0 1 0,0-1-1,0 0 1,0 0 0,0 0-1,1-2 1,-1 2-5,1 1 0,0-1 0,0 0 0,0 0-1,0 0 1,0 0 0,1 1 0,-1-1 0,0 0 0,0 1 0,0-1 0,1 1 0,-1 0 0,0-1 0,1 1 0,1 0 0,79-3 292,-56 3-351,564 8 61,-484-16-42,-75 4-5,1 1 1,31 2 0,-31 3-6,62 5-22,-86-6 32,0 1 0,1 0 0,-1 0 0,0 1 0,-1 0 0,1 1-1,0-1 1,12 9 0,10 6-1441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09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7 122 2337,'-7'-9'407,"18"8"-263,8-1 44,84 3 540,102-45-517,-7 1-48,-115 33-160,0 3 1,1 4-1,96 9 0,-106-11 37,-61 3-196,-1 1-1,1 0 0,0 1 0,21 2 0,-25 0-921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18.3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74 1921,'-1'-3'90,"1"0"-1,0 0 1,-1 0 0,1 0-1,1-1 1,-1 1 0,0 0-1,1 0 1,1-5 0,3-5 138,0 11-70,2 20-51,0 0 0,-1 0 0,-1 1 0,-1 0 0,3 31 0,-6-33-66,2 1 0,0-1 0,1 0 1,0 0-1,1 0 0,2 0 0,13 26 0,-20-41-32,1 0-1,0 0 0,1-1 1,-1 1-1,0 0 1,0-1-1,1 1 1,-1-1-1,1 1 0,-1-1 1,1 0-1,0 1 1,-1-1-1,1 0 0,0 0 1,0 0-1,0-1 1,0 1-1,0 0 0,0-1 1,0 1-1,0-1 1,0 0-1,0 1 1,0-1-1,0 0 0,0 0 1,0-1-1,3 0 1,-2 0 2,-1 0 0,0 0 0,0 0 0,0-1 0,0 1 0,0-1 0,0 1 0,0-1 0,0 0 0,-1 0 0,1 0 0,-1 0 0,1 0 0,-1 0 0,0 0 0,1 0 0,-1-1 0,-1 1 0,1 0 0,0-1 0,0 1 0,-1-1 0,0 1 0,1-3 0,6-76 27,-7 55-35,2 0-1,1 0 1,1 0 0,15-47-1,-19 72-5,0 0-1,1 0 0,-1 0 1,0 0-1,1 0 1,-1 0-1,1 0 1,-1 0-1,1 0 1,0 0-1,-1 0 0,1 0 1,0 1-1,-1-1 1,1 0-1,0 0 1,0 1-1,0-1 0,0 1 1,0-1-1,0 1 1,1-1-1,-1 1-1,-1 0 0,1 0-1,0 0 1,0 1 0,0-1-1,0 0 1,0 1 0,-1-1-1,1 1 1,0-1 0,0 1-1,-1-1 1,1 1 0,0-1-1,-1 1 1,1 0 0,-1-1-1,1 1 1,-1 0 0,2 1-1,23 52-100,-22-46 131,15 41-1,6 16 17,2-1 0,3-1-1,63 100 1,-89-159-33,0 0 0,0 0 0,0 0 0,0-1 0,1 1 0,-1-1 0,1 0 0,0 0 0,6 4 0,-9-7-1,-1 0-1,1 0 1,0 1 0,-1-1-1,1 0 1,0 0 0,-1 0-1,1 0 1,0 0 0,-1 0-1,1 0 1,0 0 0,0 0-1,-1 0 1,1 0 0,0 0-1,-1 0 1,1-1 0,0 1-1,-1 0 1,1-1 0,0 1-1,-1 0 1,2-2 0,-1 1 4,1-1 1,-1 0 0,0 1 0,0-1 0,0 0 0,0 0-1,0 0 1,-1 0 0,1 0 0,0 0 0,-1 0-1,1-4 1,4-40 3,-2-1-1,-2 0 0,-8-81 1,-1 8-41,9 113-22,-1 0 0,-1 1 0,1-1-1,-1 1 1,-1-1 0,1 1-1,-1-1 1,0 1 0,0 0 0,-7-12-1,8 16-97,0-1 1,-1 1-1,1-1 0,0 1 0,0-1 0,1 1 0,-1-1 0,1 0 0,-1-4 0,-2-4-1089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18.7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3169,'2'0'113,"-1"6"-113,8-6-225,3-3 225,3 0 257,9-4-65,12 1-128,-9 0-64,4 6 0,12-9-32,-4 4-224,-13 4-481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29.3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1 775 24575,'0'-10'0,"2"0"0,-1 0 0,1 0 0,1-1 0,0 2 0,0-1 0,1 0 0,0 1 0,1-1 0,8-11 0,9-13 0,36-39 0,-43 55 0,54-50 0,-53 54 0,0 0 0,-1-2 0,21-27 0,-28 30 0,1 1 0,0 1 0,1-1 0,1 1 0,-1 1 0,1 0 0,1 1 0,0 0 0,18-10 0,157-79 0,-150 81 0,2 2 0,0 2 0,45-10 0,-24 8 0,70-28 0,-11 16-1365,-96 20-5461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19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 3474,'5'-17'384,"7"3"-384,24-3-16,7-4 16,-11 1 0,3 9 32,-15 5-16,14 4-32,2 2 64,12-14-112,14 13 64,-9-10-544,10 0-593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19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2337,'11'77'435,"-5"-30"-241,19 73 1,-15-83-77,-2 0 0,-1 0 0,2 75 1,-9-99-104,-1 20 91,-5-29-56,-4-20-29,2 0-73,2-2 0,0 1 0,0-1 1,2 1-1,-4-29 0,-3-97-512,9 96 342,0 26 213,1 1 0,1-1 0,1 1-1,1-1 1,6-26 0,-8 43 8,1 1 0,0-1 0,1 1 0,-1-1 0,1 1 1,-1 0-1,1 0 0,0-1 0,0 2 0,0-1 0,1 0 0,-1 0 0,1 1 0,-1-1 1,1 1-1,0 0 0,0-1 0,0 1 0,0 1 0,0-1 0,1 0 0,-1 1 1,0 0-1,1 0 0,-1 0 0,1 0 0,-1 0 0,1 1 0,0-1 0,-1 1 1,1 0-1,0 0 0,-1 1 0,1-1 0,-1 1 0,8 1 0,-7-1 6,-1 0-1,1 0 1,0 1-1,0-1 1,-1 1-1,1 0 0,-1 0 1,1 0-1,-1 0 1,0 0-1,0 1 1,0-1-1,0 1 1,0 0-1,0 0 1,-1 0-1,0 1 0,4 5 1,-3-2 30,0-1 1,0 1-1,-1 0 0,0-1 0,0 1 1,-1 0-1,0 1 0,0-1 0,0 10 1,-3-15-22,0 1 1,0 0 0,0 0-1,0-1 1,0 0 0,0 1-1,-1-1 1,1 0-1,-1 0 1,0 0 0,0 0-1,1-1 1,-1 1 0,-5 1-1,-2 2-20,3 0-8,0-1 1,0 0-1,-1 0 0,-12 3 0,17-6-25,0 0 0,0 0 0,0-1 1,0 0-1,0 1 0,0-1 0,-1 0 0,1 0 0,0 0 0,0-1 0,0 1 0,0-1 0,0 0 0,0 0 0,1 0 0,-7-3 0,-3-4-537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20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176 46 2209,'-1'5'17,"0"0"0,-1 0 0,0 0 0,0 0 0,0-1 0,-1 1 0,1-1 0,-6 7 0,-11 22 284,11-5-23,2 1 1,-6 45 0,-3 18-62,-45 133-115,60-225-104,0 1 0,-1-1 1,1 1-1,0 0 1,0-1-1,-1 1 0,1-1 1,0 1-1,0 0 0,0-1 1,0 1-1,0 0 1,0-1-1,0 1 0,0-1 1,0 1-1,0 0 0,0-1 1,0 1-1,1 0 1,-1-1-1,0 1 0,0-1 1,1 1-1,-1 0 0,0-1 1,1 1-1,-1-1 0,1 1 1,0 0-1,-1-1 3,0 0 1,0 0-1,-1 0 0,1-1 0,0 1 0,0 0 1,0 0-1,0 0 0,0 0 0,0 0 0,0 0 0,0 0 1,0-1-1,0 1 0,0 0 0,0 0 0,0 0 1,0 0-1,0 0 0,0 0 0,0 0 0,0-1 1,0 1-1,0 0 0,0 0 0,0 0 0,0 0 0,0 0 1,0 0-1,0 0 0,0-1 0,0 1 0,0 0 1,1 0-1,-1 0 0,0 0 0,0 0 0,0 0 1,0 0-1,0 0 0,0 0 0,0 0 0,0 0 1,0 0-1,1-1 0,-1 1 0,0 0 0,0 0 0,0 0 1,0 0-1,0 0 0,0 0 0,0 0 0,1 0 1,-1 0-1,12-43 234,12-40-244,-5 16-114,3 1 1,32-69-1,-45 113 125,-2 0 0,0-1 1,-2 0-1,5-39 0,-6 36-10,-4 25 6,0 1 0,0-1 0,0 0 0,0 1 0,0-1 0,0 0 0,0 1 1,0-1-1,0 0 0,0 1 0,1-1 0,-1 0 0,0 1 0,1-1 0,-1 0 0,0 1 0,1-1 0,-1 1 0,1-1 0,-1 1 0,1-1 0,-1 1 1,1-1-1,-1 1 0,1 0 0,-1-1 0,1 1 0,0 0 0,-1-1 0,1 1 0,0 0 0,-1 0 0,1-1 0,0 1 0,-1 0 0,1 0 0,0 0 0,-1 0 1,1 0-1,0 0 0,0 0 0,-1 0 0,1 0 0,0 1 0,-1-1 0,1 0 0,0 0 0,-1 0 0,1 1 0,-1-1 0,1 0 0,0 1 0,-1-1 1,1 1-1,-1-1 0,1 1 0,-1-1 0,1 1 0,-1-1 0,1 1 0,0 0 0,35 39-31,-33-36 31,17 25 25,0 1 1,-2 1-1,25 62 0,-9-19 26,-22-50-58,-2 0-1,0 1 1,-2 0 0,-1 1 0,-1 0 0,4 34 0,-11-58 30,0-1 0,0 1 0,-1 0 0,1-1 0,0 1 0,-1-1 0,1 0 0,-1 1 0,0-1 0,1 0 0,-1 0 1,0 0-1,0 0 0,0 0 0,1 0 0,-1-1 0,0 1 0,0-1 0,0 1 0,0-1 0,-4 0 0,-57 11-4,-10 0-26,-41 3-62,102-13 44,0-1 1,-1-1-1,1 0 0,0-1 1,0 0-1,0-1 0,-16-5 0,-28-30-1141,37 30 453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7:21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79 2353,'0'0'8,"0"0"0,0 0-1,0 0 1,-1-1 0,1 1-1,0 0 1,0 0 0,0 0 0,0 0-1,-1-1 1,1 1 0,0 0-1,0 0 1,-1 0 0,1 0 0,0 0-1,0 0 1,0 0 0,-1 0-1,1 0 1,0 0 0,0 0 0,-1 0-1,1 0 1,0 0 0,0 0-1,-1 0 1,1 0 0,0 0 0,0 0-1,-1 0 1,1 0 0,0 0-1,0 0 1,-1 0 0,1 1 0,0-1-1,0 0 1,0 0 0,-1 0 0,1 0-1,0 0 1,0 1 0,0-1-1,0 0 1,-1 0 0,1 0 0,0 1-1,0-1 1,0 0 0,0 0-1,0 1 1,4 19 265,21 30 75,-22-43-273,21 43 235,18 60 0,18 41-102,-51-134-172,0-1 1,1 0-1,0-1 0,1 0 1,1 0-1,22 20 1,-10-12 58,-15-14-77,1 0 1,0 0-1,0-1 0,1 0 1,22 12-1,-30-19 3,1 1-1,-1-1 0,1 0 0,-1-1 0,1 1 1,0-1-1,0 1 0,-1-1 0,1 0 0,0 0 1,-1-1-1,1 1 0,0-1 0,-1 0 0,1 0 1,0 0-1,-1 0 0,0-1 0,1 1 1,-1-1-1,0 0 0,0 0 0,0 0 0,0 0 1,5-5-1,3-4-4,0-1 0,-1 0 0,0 0 0,0-1 0,-2-1 0,0 1 0,0-1-1,-1-1 1,-1 0 0,0 1 0,-1-2 0,-1 1 0,3-20 0,0-6-58,-2 0 1,-2 0-1,-5-80 0,-1 85-437,-1-1 0,-2 2 0,-14-50 0,14 69-580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26.7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462 3 3714,'-14'0'1017,"7"-2"-826,9 2 908,-9 18-1064,-169 422-57,-4 9 100,155-380-73,-18 68 19,39-123-23,1 0 1,1 0 0,1 0 0,0 0-1,0 0 1,1 0 0,4 23 0,-4-36-13,0 0 0,0 0 0,0 1 0,0-1 0,0 0 0,0 0 1,0 0-1,1 0 0,-1 0 0,0 0 0,1 0 0,-1 0 0,1 0 0,-1 0 0,1 0 1,-1 0-1,1-1 0,0 1 0,-1 0 0,1 0 0,0 0 0,0-1 0,-1 1 0,1 0 1,0-1-1,0 1 0,0-1 0,0 1 0,0-1 0,0 1 0,0-1 0,0 0 0,0 0 0,0 1 1,0-1-1,0 0 0,0 0 0,0 0 0,0 0 0,2 0 0,-2-1-68,1 0 0,-1 0-1,1 0 1,-1 0 0,1 0 0,-1 0-1,0 0 1,1 0 0,-1-1 0,0 1-1,0-1 1,0 1 0,0-1 0,0 1-1,0-1 1,0 1 0,-1-1 0,1 0-1,-1 1 1,1-1 0,0-3-1,-2-28-2043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27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74 2977,'-1'0'92,"0"1"-1,0-1 1,0 1 0,1-1-1,-1 1 1,0 0-1,0-1 1,1 1-1,-1 0 1,0 0-1,1-1 1,-1 1 0,0 0-1,1 0 1,-1 0-1,1 0 1,0 0-1,-1 0 1,1 0-1,0 0 1,-1 0 0,1 0-1,0 0 1,0 0-1,0 1 1,-1 36-342,1-18 422,-28 178 313,16-129-380,-5 80 1,17-142-100,-2 44 38,3-31-26,2-16-14,-1-7-6,-1 1 0,1-1 1,-1 0-1,0 0 0,0 0 0,0-1 0,0 1 0,-1 0 1,1 0-1,-1 0 0,0-1 0,0-3 0,1-17-6,15-82-118,5 2 0,5 0 0,63-165 0,-87 270 122,-1 0 1,1 0 0,-1 0-1,1 0 1,-1 0-1,1 0 1,-1 0 0,0 1-1,0-1 1,0 1-1,1-1 1,-1 1-1,-1-1 1,1 1 0,1 2-1,21 32-43,-9-9 77,-9-20-8,-1 0-1,0 0 0,-1 1 1,1 0-1,-1-1 0,-1 1 0,4 14 1,-7-20-20,1-1 1,-1 0 0,1 1 0,-1-1-1,1 0 1,-1 1 0,1-1-1,-1 0 1,0 0 0,0 0 0,0 0-1,0 0 1,0 0 0,0 0 0,0 0-1,0 0 1,0 0 0,0 0 0,-3 1-1,-27 14 28,24-13-16,-33 17-132,-1-2 0,-1-2 0,-48 12 0,82-31-704,4-9-552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27.8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3057,'23'115'2036,"-15"3"-1649,-8-84-303,2-1 1,1 0 0,14 58 0,-15-85-61,0 0 1,1-1 0,0 1-1,0 0 1,0-1 0,1 0-1,0 0 1,0 0 0,0 0-1,0 0 1,1-1 0,0 0-1,0 0 1,0 0 0,7 3 0,-11-8 4,1 0 1,-1 0 0,0 0-1,1 0 1,-1 0 0,0 0-1,1 0 1,-1-1 0,0 1-1,0 0 1,0-1 0,0 1-1,0-1 1,-1 1 0,2-3-1,10-18 14,-2 0 0,0-1-1,-1 0 1,-2-1 0,0 1 0,3-29-1,-2 2-87,-3-1 0,-1-52-1,-9 37-207,4 63 209,0-1 0,0 1 1,0 0-1,-1-1 0,1 1 0,-1 0 0,0 0 0,0 0 0,0 0 0,0 0 0,-1 1 1,1-1-1,-1 1 0,1-1 0,-4-1 0,6 3-8,-1 1 1,1-1-1,0 1 1,-1 0-1,1-1 1,0 1-1,-1 0 1,1 0-1,-1-1 0,1 1 1,0 0-1,-1 0 1,1-1-1,-1 1 1,1 0-1,-1 0 1,1 0-1,-1 0 1,1 0-1,-1 0 0,1 0 1,-1-1-1,1 2 1,-1-1-1,1 0 1,-1 0-1,1 0 1,-1 0-1,1 0 0,0 0 1,-1 0-1,1 1 1,-1-1-1,4 6-1482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28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15 3362,'-12'-5'848,"14"8"-656,-2-6 160,3-1 112,-1 4-31,1 0-81,6 0-256,11-5-64,6 5 0,1 0-16,7 3-16,-5-3 0,9-1-96,-4 2-240,7 4-577,-1-5-543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29.1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47 3554,'2'0'880,"6"-7"-624,11 7-176,10-7 64,2-1 112,6 8 32,-4 0-31,-11-6-241,12 6-32,-1 1-16,3-7-497,7 3-351,-2-8-1393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3682,'-1'1'60,"1"1"0,-1-1 1,1 0-1,-1 1 1,1-1-1,-1 0 0,1 1 1,0-1-1,0 1 0,0-1 1,0 1-1,0-1 1,0 1-1,0-1 0,1 0 1,-1 1-1,0-1 1,2 2-1,-1 6 39,1 17 64,-1 0 0,-4 44 0,1 37 88,2-97-248,1 0 1,1-1 0,-1 1 0,2-1-1,-1 0 1,1 1 0,1-1 0,6 13-1,-7-25 0,0-12-13,0-27-26,-3 31 23,3-20-51,0 0-1,9-35 0,-9 53 32,1 0-1,1 1 1,0-1 0,0 1-1,1 1 1,0-1-1,15-18 1,-20 28 22,-1 1 0,1 0 1,0-1-1,0 1 0,0 0 1,0 0-1,0 0 0,1-1 1,-1 1-1,0 1 0,0-1 1,1 0-1,-1 0 0,0 0 1,1 1-1,-1-1 0,1 1 1,-1-1-1,1 1 0,-1-1 1,1 1-1,0 0 0,2 0 1,-3 0 8,0 1 1,1 0 0,-1 0 0,0 0 0,1 0 0,-1 0 0,0 0 0,0 0 0,0 0 0,0 0 0,0 0 0,0 1 0,0-1-1,0 0 1,0 1 0,-1-1 0,1 1 0,0 2 0,4 10 55,-1 0 1,-1 0-1,3 25 0,-5-33-37,2 15 22,-2-5-13,1-1-1,0 1 1,2-1 0,0 0-1,0 0 1,14 28 0,-20-49-2075,-4-10 403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30.4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24575,'5'0'0,"-1"0"0,1-1 0,-1 1 0,1 1 0,-1-1 0,1 1 0,-1 0 0,1 0 0,-1 0 0,0 0 0,1 1 0,-1 0 0,0 0 0,0 0 0,0 0 0,0 1 0,-1-1 0,1 1 0,-1 0 0,1 0 0,-1 0 0,0 1 0,0-1 0,-1 1 0,1 0 0,-1-1 0,1 1 0,-1 0 0,-1 1 0,1-1 0,0 0 0,-1 0 0,0 1 0,0-1 0,0 1 0,-1-1 0,1 1 0,-1 6 0,0 11 33,-1 1 0,0-1 1,-8 39-1,-3 33-1531,11-71-5328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30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78 2881,'3'18'146,"-1"-1"1,0 0-1,-1 1 0,-1-1 0,0 1 0,-2-1 0,0 0 1,-1 1-1,-7 25 0,4-19 20,1 0 0,2 1 0,-2 43 1,7-37-75,0 63 141,-2-70-206,3-40-3,-6-37-148,2-1 0,2 1 0,3-1 0,2 1 0,3 0 1,15-53-1,-21 98 87,0-1 1,1 1 0,0-1-1,0 1 1,0 0 0,1 1-1,1-1 1,-1 1 0,1 0-1,1 0 1,-1 1 0,14-11-1,-18 15 46,1 0-1,0 1 1,1-1-1,-1 0 0,0 1 1,0 0-1,1-1 0,-1 1 1,1 1-1,-1-1 1,1 0-1,-1 1 0,1 0 1,-1 0-1,1 0 0,-1 0 1,1 1-1,-1-1 1,1 1-1,-1 0 0,1 0 1,-1 0-1,0 0 0,1 1 1,-1-1-1,0 1 1,0 0-1,0 0 0,0 0 1,0 0-1,-1 0 0,1 1 1,-1 0-1,1-1 1,1 4-1,3 3 44,-1 0 0,0 0 0,0 1 1,-1 0-1,-1 0 0,0 0 0,0 0 0,4 18 0,-7-23-34,1 1-1,-1-1 1,0 1-1,-1 0 0,0-1 1,1 1-1,-2 0 1,1-1-1,-1 1 1,0 0-1,0-1 0,0 1 1,-1-1-1,0 1 1,0-1-1,0 0 1,-1 0-1,-3 5 0,4-7-28,-1 0 0,-1 0 0,1 0 0,0-1-1,-1 1 1,1-1 0,-1 0 0,0 0 0,0 0-1,0-1 1,0 1 0,0-1 0,0 0 0,0 0 0,0 0-1,0-1 1,-1 1 0,1-1 0,0 0 0,0-1-1,-7 0 1,6 0-50,-1 0 1,0 0-1,0-1 0,0 1 0,0-1 1,1-1-1,-1 1 0,1-1 0,0 0 0,0 0 1,0-1-1,0 1 0,0-1 0,-6-7 0,1-3-190,1-1-1,0-1 0,0 0 0,-6-20 1,7 18 170,40 45 1052,-12-6-844,1 0 0,0-2-1,1-1 1,1 0-1,1-2 1,0-1 0,1 0-1,1-2 1,0-1-1,42 13 1,-44-15-128,-1 1 0,0 1 0,26 19 0,-4-3-795,-24-23-127,2-12-590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30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0 2529,'0'5'704,"7"22"-704,-6 9 0,1 13 49,-2 13 287,-2 5 112,-6 4-112,4-2-32,8-10-192,-6-19-96,0-12 0,2-15 32,-1-6-48,-3-7-96,-4 3-96,-6-20-272,7-17-577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59:31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4114,'40'20'368,"11"0"-160,0 0-160,14-3 32,14-11-80,17-5-144,17-4-176,-18 0-320,6-8-689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15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4 362 2433,'-3'-4'3159,"19"-5"-2463,22-7-741,15-1 144,1 2 0,0 2 1,1 3-1,101-6 0,16 2-57,299-63 1,-289 42-29,-109 21-9,346-71 32,-383 75-54,1 1 0,0 3 0,0 0 0,1 3 0,0 1 0,-1 1 0,64 9 0,-100-8-3,-1 0 0,1 0 0,-1 0 0,0 0-1,1 0 1,-1 1 0,1-1 0,-1 0 0,0 0 0,1 0-1,-1 1 1,0-1 0,1 0 0,-1 0 0,0 1-1,1-1 1,-1 0 0,0 1 0,0-1 0,1 0 0,-1 1-1,0-1 1,0 0 0,0 1 0,0-1 0,1 1-1,-1-1 1,0 0 0,0 1 0,0-1 0,0 1 0,0-1-1,0 1 1,0-1 0,0 1 0,-8 22-214,-29 30 377,23-35-201,3 2 59,-1-2 0,-2 1 1,0-2-1,0 0 0,-2 0 0,0-2 0,-1 0 0,0 0 0,-24 13 0,-24 6-76,-1-2 1,-2-4-1,-91 25 1,36-12 108,85-29 21,-1-1-1,0-3 1,-42 5 0,234-64-223,-98 41 1,1 2 0,0 3 0,62 2 0,-61 3 11,0-2 1,0-3 0,61-14 0,-63 5 115,-26 5-72,0 2 0,1 1 0,53-4 0,-83 9 105,0 1 1,0 0 0,1 0-1,-1 0 1,0 0 0,0 0-1,0 0 1,1-1 0,-1 1-1,0 0 1,0 0 0,1 0-1,-1 0 1,0 0 0,0 0-1,0 0 1,1 0 0,-1 0-1,0 0 1,0 0 0,1 0-1,-1 0 1,0 0 0,0 0-1,1 0 1,-1 1 0,0-1-1,0 0 1,0 0 0,1 0-1,-1 0 1,0 0 0,0 0-1,0 1 1,0-1 0,1 0-1,-1 0 1,0 0 0,0 1-1,0-1 1,0 0 0,0 0-1,0 0 1,1 1 0,-1-1-1,0 0 1,0 0 0,0 1-1,0-1 1,0 0 0,0 0-1,0 0 1,0 1 0,-14 9-278,-27 9-123,7-9-38,-6 0-190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17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1 235 2465,'4'-8'2284,"-3"8"-2238,24-7 719,49-7-1101,-44 9 616,385-60 29,-274 47-295,192-2-1,-235 17-8,1-6 1,-2-3-1,136-36 0,-196 39-4,43-5-1,-67 13-12,0 0 1,-1 1-1,1 0 0,0 1 0,0 0 0,-1 1 1,17 5-1,24 4-1794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19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40 2641,'118'-9'2025,"100"3"-1441,136-9-309,-147 6-200,304 24 1,-191 0-72,-54-3-1,151 2-3,-200-13 4,136-3 10,-167-6-48,109 2 37,-43 3-6,-228 3 5,0 2 0,0 0 0,-1 1 0,1 2 0,41 13 0,39 6-1,123-1 18,-202-21-30,0 2 0,0 1 0,42 14 0,-50-14 7,-6-3-35,-17-8-253,-15-17-877,7 0-741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22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 55 1889,'-2'-2'169,"-1"1"0,1 0 0,0 0 1,0 1-1,-1-1 0,1 0 0,-1 1 0,1-1 1,0 1-1,-1 0 0,1 0 0,-1 0 0,1 0 0,-1 0 1,1 0-1,-5 2 0,-16-2 973,114 8-248,-19-4-796,212 11 97,4-3-150,-110-7 3,30-2 2,69 4-1,122 15-33,-352-21-24,-9 0 7,-1-1 0,53-7 0,92-14 31,36-7-76,-172 21 35,58-1 0,11-2-7,33-1-2,-47 6 8,123 2-20,-211 3-6,0 1-96,-20-1 5,-13-27-3700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25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294 1 2065,'-4'1'185,"-17"5"21,1 0-1,-1-2 0,0 0 0,-40 1 0,45-5-138,1 1-1,-1 0 0,0 1 1,0 1-1,1 0 0,-1 1 1,-15 6-1,30-9-4,-2 0 332,5-1-115,32 4-8,13 6 74,53 13 17,172 16 1,93-6-129,-181-13-200,282-3-1,-312-27-27,-26 1-3,220 13-1,-279 5 6,-41-4 4,1-2-1,-1-1 0,32-1 0,193 0-44,-234 0 32,99 0 62,-120 2-104,158-11 54,292-35 6,-53 4-2,-184 20-8,181-12-33,-88 36-20,31-1 44,-119-8-20,-23 1 1,30-8-85,-201 11 91,0 0 1,0 2 0,0 1-1,22 5 1,-12-3 10,45 3-1,-50-6-5,19 4 27,-35-4-15,0 0 1,0 0-1,0-1 1,0-1 0,22-2-1,28 4 28,-24 1-28,135 7 12,24 0-9,105-13-19,-300 3 11,1-1 0,-1 1 0,0 0 1,0 0-1,1 0 0,-1-1 0,0 1 0,0 0 0,1 1 0,-1-1 0,0 0 0,1 0 0,-1 1 0,0-1 0,0 0 0,0 1 0,1-1 0,-1 1 0,0 0 0,0-1 0,0 1 0,0 0 0,0-1 0,1 3 0,-1-3 24,-8 1-268,6-1 220,1 0 0,0 1 0,-1-1-1,1 0 1,-1 0 0,1 0 0,0 0-1,-1 0 1,1 0 0,0 1 0,-1-1-1,1 0 1,-1 0 0,1 0 0,0 0-1,-1 0 1,1-1 0,-1 1 0,1 0-1,0 0 1,-1 0 0,1 0 0,-1 0-1,1 0 1,0-1 0,-1 1 0,1 0-1,0 0 1,-1 0 0,1-1 0,0 1-1,0 0 1,-1-1 0,1 1 0,-14-8-1009,-2-1-599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37.3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0 133 1937,'2'-1'166,"-1"0"0,1-1-1,-1 1 1,0-1 0,1 1 0,-1-1 0,0 1 0,0-1 0,0 0-1,-1 0 1,1 1 0,0-1 0,-1 0 0,1 0 0,-1 0 0,1 0-1,-1 0 1,0 0 0,0 0 0,0 0 0,0 0 0,0 0 0,-1-2-1,1 4 172,0 0-324,-1 0 0,1 0 1,0 1-1,0-1 0,0 0 1,-1 0-1,1 1 1,0-1-1,0 0 0,0 1 1,0-1-1,0 0 1,0 1-1,0-1 0,-1 0 1,1 0-1,0 1 0,0-1 1,0 0-1,0 1 1,0-1-1,1 0 0,-1 1 1,0-1-1,0 0 1,0 1-1,0-1 0,0 0 1,0 0-1,0 1 1,0-1-1,1 0 0,-1 1 1,0-1-1,0 0 0,0 0 1,1 0-1,-1 1 1,0-1-1,1 0 0,12 22-221,-10-17 262,53 91-116,-32-51 132,46 64 0,-42-67-25,-21-29-40,0-1-1,1 0 0,1-1 0,16 17 0,-24-27-7,0-1-1,0 0 0,-1 0 0,1 1 1,0-1-1,0 0 0,0 0 0,0 0 0,0 0 1,0 0-1,0 0 0,-1 0 0,1-1 1,0 1-1,0 0 0,0 0 0,0-1 0,0 1 1,-1 0-1,1-1 0,0 1 0,0-1 0,-1 1 1,1-1-1,0 0 0,-1 1 0,1-1 1,0 0-1,0-1 0,19-24 107,-12 5-66,-1-1 1,-2 0-1,0 0 1,-1-1-1,1-42 0,-3 32-42,2 1-1,9-39 1,-4 37-13,-3 8-19,2 1 1,10-25-1,-18 49 33,0 0 0,1 0 1,-1 1-1,0-1 0,1 0 1,-1 0-1,0 1 0,1-1 1,-1 0-1,1 1 1,-1-1-1,1 0 0,-1 1 1,1-1-1,0 1 0,-1-1 1,1 1-1,0-1 0,-1 1 1,1 0-1,1-1 0,-2 1-11,0 0 0,1 1 1,-1-1-1,0 0 0,0 1 0,0-1 0,0 0 0,0 0 0,0 1 0,0-1 0,0 0 0,0 1 1,0-1-1,0 0 0,0 1 0,0-1 0,0 0 0,0 1 0,0-1 0,-1 0 0,1 0 0,0 1 1,0-1-1,0 0 0,0 0 0,-1 1 0,1-1 0,0 0 0,0 0 0,0 1 0,-1-1 0,1 0 1,0 0-1,0 0 0,-1 1 0,1-1 0,0 0 0,-1 0 0,0 3-42,-1-1 0,1 1-1,0 0 1,-1 0 0,1 0-1,1 0 1,-1 0 0,0 0-1,1 0 1,0 0 0,-1 0-1,1 0 1,1 4 0,-4 22-654,-6-13-598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38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62 2657,'16'59'1934,"-10"-33"-1667,17 48 0,-20-63-212,1 0 0,-2 0 0,1 0 0,-2 0 0,1 0 0,-1 1 0,-2 20 0,1-23-36,-1-1 57,1-9-57,4-10-159,-9-34-103,1-20 13,1 43 146,1 1-1,2-1 1,0 1 0,6-40 0,-3 43 63,-2 14 14,-1 0 0,1-1 1,0 1-1,1 0 0,-1-1 0,1 1 1,-1 0-1,5-6 0,-4 8 9,-1 1 1,1-1-1,0 1 0,0 0 0,0-1 0,0 1 0,0 0 0,1 0 0,-1 0 0,0 1 0,0-1 0,1 0 0,-1 1 0,0-1 0,1 1 0,-1 0 1,0 0-1,1 0 0,2 1 0,-1-2 14,0 2-1,0-1 1,0 0 0,0 1 0,0 0-1,0-1 1,0 2 0,-1-1 0,1 0 0,0 1-1,-1 0 1,1-1 0,-1 1 0,0 1-1,1-1 1,-1 0 0,0 1 0,0 0 0,-1 0-1,1 0 1,-1 0 0,4 4 0,-3 0 7,1 0 1,-1 0-1,0 0 1,-1 1-1,0-1 1,0 1-1,-1-1 1,0 1-1,0 0 1,0 12-1,-1-19-24,0 1 0,0-1 0,0 0 0,0 0 0,-1 0 0,1 1 0,0-1 0,-1 0 0,1 0 0,0 0 0,-1 0 0,1 0 0,-1 0 0,0 0 0,1 0 0,-1 0 0,0 0 0,0 0 0,1 0 0,-3 1 0,1-1-5,0 0 0,0 0 0,0 0 0,-1 0 0,1 0 0,-1-1 0,1 1 0,0-1 0,-1 1 0,1-1 0,-1 0 1,-3 0-1,-21 1-78,-29-4-257,39 3 193,30 9-26,5 5 160,29 14 742,-11-8-268,1 4-6,-24-16-345,0 0 0,-1 0 0,20 20 1,-25-23-168,-1 1 1,1-1 0,0-1-1,1 1 1,-1-1-1,1-1 1,0 1 0,0-1-1,0-1 1,0 1 0,12 1-1,-12-7-969,-2-6-534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31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0 197 24575,'1'-3'0,"-1"0"0,1-1 0,0 1 0,0 0 0,0 1 0,0-1 0,1 0 0,-1 0 0,1 0 0,0 1 0,0-1 0,0 1 0,0-1 0,0 1 0,4-3 0,42-33 0,-38 30 0,127-84 0,-137 91 0,1 0 0,0 0 0,0 0 0,0 0 0,0 1 0,0-1 0,0 0 0,0 1 0,1-1 0,-1 0 0,0 1 0,0 0 0,0-1 0,0 1 0,1 0 0,-1-1 0,0 1 0,1 0 0,-1 0 0,0 0 0,0 0 0,1 0 0,-1 0 0,0 1 0,0-1 0,1 0 0,-1 1 0,0-1 0,0 0 0,0 1 0,1 0 0,-1-1 0,0 1 0,0 0 0,0-1 0,0 1 0,0 0 0,0 0 0,-1 0 0,1 0 0,0 0 0,0 0 0,-1 0 0,1 0 0,0 0 0,-1 0 0,1 1 0,-1-1 0,1 0 0,-1 0 0,0 1 0,0-1 0,1 0 0,-1 0 0,0 1 0,0 0 0,1 14 0,1 0 0,-2-1 0,-2 28 0,1-27 0,-4 243-1365,5-229-5461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39.4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99 3265,'-2'1'54,"1"-1"-1,-1 1 0,1 0 0,0 0 0,-1 0 0,1 0 0,0 0 0,0 0 0,-1 1 0,1-1 0,0 0 0,0 1 0,0-1 0,1 1 0,-1-1 0,0 1 0,0-1 0,1 1 1,-1-1-1,0 3 0,-8 37-22,9-40-11,-5 27 186,2-17-128,1 0-1,0-1 0,1 1 0,0 0 1,1 0-1,0 0 0,4 20 1,3 6-33,7 16 62,-7-22-11,-9-31-21,-1-18 10,-1-17-247,1 11 5,1 0-1,1 0 0,3-32 1,2-15 123,-4 43 79,2 0 0,6-29 0,-6 51-44,-1-1 1,2 1-1,-1 0 1,1 1-1,0-1 1,0 0-1,0 1 1,7-8-1,10 55 220,19 52 1,-4-8 224,-32-80-433,1 0-1,-1 0 1,1-1 0,1 0 0,-1 1 0,1-2 0,7 8-1,-10-11-10,-1 0 0,1 0 0,-1 0-1,1 0 1,0 0 0,0 0 0,-1 0-1,1-1 1,0 1 0,0-1-1,0 1 1,-1-1 0,4 1 0,-4-2 0,0 1 0,0 0 0,0 0 0,0-1 0,0 1 0,-1 0 0,1-1 0,0 1 0,0-1 0,0 1 0,0-1 0,0 1 0,-1-1 0,1 0 0,0 0 0,-1 1 0,1-1 0,0 0 0,-1 0 0,1 0 0,-1 1 0,1-1 0,-1 0 0,1 0 0,-1 0 0,1-2 0,9-32-41,0 0 0,4-42-1,7-25-453,-7 172 461,1 42 535,-10-87-445,-1 0-1,-1-1 1,-1 1 0,-1 0 0,-1 0 0,-2 0 0,-5 34 0,5-52-90,-4 20-253,6-27 266,0 1 0,0-1 0,0 0 0,0 1 0,0-1 1,-1 0-1,1 1 0,0-1 0,0 0 0,0 1 0,0-1 0,0 0 0,0 1 1,1-1-1,-1 1 0,0-1 0,0 0 0,0 1 0,0-1 0,0 0 0,0 1 0,1-1 1,-1 0-1,0 0 0,0 1 0,0-1 0,1 0 0,-1 0 0,0 1 0,1-1 0,-1 0 1,0 0-1,0 1 0,1-1 0,-1 0 0,0 0 0,1 0 0,-1 0 0,0 0 0,1 0 1,-1 1-1,0-1 0,1 0 0,-1 0 0,0 0 0,1 0 0,-1 0 0,1 0 1,-1 0-1,0 0 0,1-1 0,-1 1 0,13-11-1456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39.8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161 1 3073,'-3'0'47,"1"-1"-1,0 1 1,0 0-1,-1 0 1,1 0-1,0 1 0,-1-1 1,1 1-1,0-1 1,0 1-1,0 0 1,-1-1-1,1 1 1,0 0-1,0 1 0,0-1 1,1 0-1,-1 0 1,0 1-1,0-1 1,1 1-1,-1 0 0,1-1 1,-1 1-1,1 0 1,0 0-1,-1 0 1,1 0-1,0 0 1,0 0-1,1 0 0,-1 1 1,0-1-1,1 0 1,-1 4-1,1-1-40,0 0-1,0 0 0,1 0 1,0 0-1,0 0 1,0-1-1,0 1 0,1 0 1,0-1-1,0 1 1,0-1-1,1 0 0,-1 1 1,1-1-1,0 0 0,4 4 1,32 29-20,-28-28 52,0 1 0,-1 0-1,0 1 1,-1 0 0,10 15 0,-15-20 5,5 9 40,-1 0 1,0 1-1,6 16 0,-10-22-44,-3-1-40,-14 6-55,-1-3 72,0-1 0,-1-1 0,0 0 0,-26 12 0,31-17-37,1-1 0,-1 0 0,1-1 0,-1 0 0,0-1-1,0 0 1,0-1 0,0 0 0,-18 0 0,25-1-26,0-1 0,0 1-1,1-1 1,-1 1 0,1-1 0,-1 0 0,0 0-1,1 0 1,0 0 0,-1-1 0,1 1 0,0-1-1,-1 1 1,1-1 0,0 0 0,0 0-1,0 0 1,1 0 0,-1 0 0,0 0 0,1 0-1,0-1 1,-1 1 0,1-1 0,0 1 0,0-1-1,0 1 1,0-1 0,1 1 0,-1-1-1,1 0 1,0-5 0,2-27-1399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0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15 3314,'-2'0'672,"4"0"-192,-2-2-352,4 0-64,2 6 320,5-8-192,21 6-176,-3-7 96,-3 4-64,5-4-16,-7 5-32,-4-1-176,4 8-528,-7-4-1233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42 3890,'6'0'1248,"10"2"-1248,6-4 0,9 1 272,3-1 113,4-2-241,-6-5-32,-3 9-112,4-4-288,-3-3-625,6-7-1840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1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0 950 3810,'2'4'162,"0"0"0,0-1 0,0 1 1,0 0-1,1-1 0,0 0 0,0 1 1,3 2-1,11 14 136,3 12-149,-2 0-1,-1 1 1,-1 1 0,17 60 0,-22-64-114,5 6-13,-13-31-14,0 0 0,0 1 0,-1 0 0,0-1-1,0 1 1,0 0 0,0 9 0,-2-13-7,0 0-1,0 0 1,0 0-1,1 0 0,-1 1 1,0-1-1,1 0 1,0 0-1,-1 0 0,1 0 1,0 0-1,0 0 1,0 0-1,0-1 0,0 1 1,1 0-1,1 2 1,-2-4-2,-1 0 0,0 0 0,1 0 0,-1 0-1,0 0 1,1 0 0,-1 0 0,0 0 0,1 0 0,-1 0 0,0-1 0,0 1 0,1 0 0,-1 0 0,0 0 0,0 0 0,1-1 0,-1 1 0,0 0 0,0 0 0,1 0 0,-1-1 0,0 1 0,0 0 0,0 0 0,0-1-1,1 1 1,-1 0 0,0 0 0,0-1 0,0 1 0,0 0 0,0-1 0,0 1 0,0 0 0,0-1 0,3-29-98,-13-125-146,3 98 194,4 0-1,2 0 0,9-85 1,0 88 27,-2 0 0,-2 0 0,-3 0 0,-10-101 0,5 130 35,0-1 0,2 0 1,1 0-1,1-1 1,1 1-1,5-32 1,-1 34-12,-1 6 7,0 0 0,-2 0-1,0-1 1,-1-31 0,-3 31 92,1 19-97,1 0 1,0 0 0,0-1 0,0 1-1,0 0 1,0 0 0,0 0-1,-1 0 1,1-1 0,0 1 0,0 0-1,0 0 1,0 0 0,0-1-1,0 1 1,0 0 0,0 0 0,0-1-1,0 1 1,0 0 0,0 0-1,0 0 1,0-1 0,0 1 0,0 0-1,0 0 1,0 0 0,0-1-1,0 1 1,0 0 0,1 0 0,-1 0-1,0-1 1,0 1 0,0 0-1,0 0 1,0 0 0,0 0 0,1-1-1,-1 1 1,0 0 0,0 0-1,0 0 1,1 0 0,-1 0 0,0 0-1,0 0 1,0 0 0,1-1-1,-1 1 1,0 0 0,0 0 0,0 0-1,1 0 1,-1 0 0,0 0-1,0 0 1,1 0 0,-1 0 0,0 0-1,0 0 1,1 1 0,-7 0 161,9 1-99,437-39 72,-175 9-71,353 0-298,-570 25-208,95-18 0,-143 21 439,1 0-38,6-2-185,-9-2-742,-12 0-326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2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60 2321,'0'-2'27,"-1"0"-1,1 1 1,0-1-1,0 0 1,0 0-1,0 0 1,0 1 0,1-1-1,-1 0 1,0 0-1,1 1 1,-1-1-1,1 0 1,0 1 0,0-1-1,-1 1 1,1-1-1,0 1 1,0-1-1,1 1 1,-1-1 0,0 1-1,0 0 1,1 0-1,1-2 1,1 1 84,0 0 1,1 0-1,-1 0 0,0 0 1,1 1-1,-1-1 1,1 1-1,0 0 0,8 0 1,-2 0 54,-1 1 0,1 0-1,0 1 1,0 0 0,-1 1 0,1 0 0,0 1 0,15 5 0,-24-7-167,0 0 0,0 0 0,0 0 0,-1 0 0,1 0 0,0 1 0,0-1 0,-1 1 1,1-1-1,-1 1 0,1-1 0,-1 1 0,0 0 0,1 0 0,-1 0 0,0-1 0,0 1 1,-1 0-1,1 0 0,0 1 0,0-1 0,-1 0 0,0 0 0,1 0 0,-1 0 0,0 0 1,0 1-1,0-1 0,0 0 0,0 0 0,-1 0 0,1 0 0,-1 1 0,1-1 0,-1 0 1,0 0-1,0 0 0,0 0 0,0 0 0,0-1 0,0 1 0,-1 0 0,1 0 0,0-1 1,-1 1-1,0-1 0,1 1 0,-1-1 0,0 0 0,-3 2 0,-96 56-306,102-60 307,0 1 0,0-1 0,0 1 0,0 0 0,0 0 0,0 0 0,0-1 0,0 1 0,0 0-1,0 0 1,0 0 0,0 0 0,0 1 0,0-1 0,0 0 0,0 0 0,0 1 0,0-1 0,0 0 0,-1 1-1,1-1 1,1 2 0,34 19 1,29 34 54,-59-49 22,25 27 142,-31-32-216,1-1 1,0 1-1,-1-1 0,1 1 0,-1 0 0,1-1 1,-1 1-1,1 0 0,-1 0 0,0-1 0,1 1 0,-1 0 1,0 0-1,0 0 0,1-1 0,-1 1 0,0 0 1,0 0-1,0 0 0,0 0 0,0 0 0,0-1 0,0 1 1,0 0-1,0 0 0,-1 0 0,1 0 0,0-1 0,0 1 1,-1 0-1,1 0 0,-1-1 0,1 1 0,-1 0 1,1-1-1,-1 1 0,1 0 0,-1-1 0,1 1 0,-2 0 1,-12 7-16,0 0 1,-1-2-1,1 1 0,-2-2 1,1 0-1,0-1 1,-1 0-1,0-2 1,0 0-1,0 0 0,0-1 1,0-1-1,0-1 1,-18-3-1,34 4-9,-1 0-1,1 0 0,-1 0 1,1 0-1,-1 0 0,1-1 1,-1 1-1,1 0 0,0 0 1,-1 0-1,1-1 1,-1 1-1,1 0 0,0-1 1,-1 1-1,1 0 0,-1-1 1,1 1-1,0 0 0,0-1 1,-1 1-1,1-1 1,0 1-1,0 0 0,-1-1 1,1 1-1,0-1 0,0 1 1,0-1-1,0 1 0,0-2 1,5-15-773,13-17-684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3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19 146 1969,'0'5'191,"0"0"0,1 0-1,0 0 1,0 0 0,0 0 0,0 0 0,4 7 0,2 13 216,-4 3-109,-1 0 0,-1-1 0,-5 41 1,1 11-62,21-411-3398,-17 319 3174,0 0 1,1 0 0,1 0 0,-1 0 0,9-21-1,-10 33 37,0 0 0,0-1 0,1 1 0,-1 0 0,0 0 0,0 0 0,1 0 0,-1 0 0,1 0 0,-1 0 0,1 0 0,-1 1 0,1-1 0,0 0 0,-1 1 0,1 0 0,0-1 0,-1 1 0,1 0 0,0 0 0,0 0 0,-1 0 0,1 0 0,0 0 0,2 1 0,2 0 82,-1-1 0,0 1 0,0 0 0,1 1 0,-1-1 0,0 1 0,5 2 0,-3 0-70,-1 0-1,1 0 1,-1 1 0,0 0 0,0 0-1,0 0 1,-1 0 0,0 1-1,0 0 1,0 1 0,-1-1-1,0 1 1,0-1 0,-1 1 0,4 10-1,-6-14-44,0-1-24,0 0-1,0 0 1,-1 0-1,1 0 1,-1 0-1,1 0 1,-1 1-1,0-1 1,1 0-1,-1 0 1,0 0-1,0 0 0,-1 0 1,1 0-1,0 1 1,-1-1-1,1 0 1,-1 0-1,0 0 1,0 0-1,0 0 1,0 0-1,0-1 1,0 1-1,0 0 1,0 0-1,-1-1 1,1 1-1,-1-1 0,1 1 1,-1-1-1,0 0 1,0 1-1,1-1 1,-1 0-1,-2 1 1,-12 5-96,0-1 0,-1-1 1,1 0-1,-1-1 0,0 0 0,-20 0 1,-51 13-452,91-17 607,-1 0 1,1 1-1,0-1 0,-1 1 0,1 0 1,-1 0-1,1 0 0,-1 0 0,1 0 1,-1 0-1,0 1 0,0-1 0,0 1 1,1 0-1,2 2 0,45 42 787,-31-29-707,8 11 64,-23-22-186,1-1 0,-1 0 0,1 0 0,0 0 0,0-1 0,0 0 0,1 0 0,0 0 0,-1 0 0,1-1 0,0 0 0,1 0 0,-1-1 1,0 0-1,8 2 0,-14-4-24,1 0-46,0 0-1,-1 0 0,1 0 0,0 0 0,0 0 0,-1 0 0,1 0 0,0 0 1,-1-1-1,1 1 0,0 0 0,-1 0 0,1-1 0,0 1 0,-1 0 0,1-1 1,0 1-1,-1 0 0,1-1 0,-1 1 0,1-1 0,-1 1 0,1-1 1,-1 0-1,1 0 0,11-15-1832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3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1 2657,'3'139'1787,"-4"110"-578,4-179-1019,-5-71-287,0 1 1,0 0 0,0-1 0,-1 1 0,1-1-1,0 1 1,0-1 0,0 0 0,0 0 0,0 0-1,0 0 1,0-1 0,1 1 0,-1 0 0,0-1-1,-2-2 1,-8-16-958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3.9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4050,'0'-2'1200,"12"1"-799,0-2-353,22-8 112,10 0 368,1 6-400,16-2-16,-4 7-112,1 10 0,-5-2-128,14 9-192,11-2-192,-21-7-417,-11 1-1120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4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96 1857,'-2'7'2346,"1"0"-1559,9-10-567,-1-1 216,-1 3 74,16 15-551,-13-11 66,1 0-1,0-1 1,1 0 0,-1 0 0,0-1 0,1-1 0,-1 0 0,0 0-1,15-3 1,12-3 93,45-14-1,-27 6-67,-8 4 57,19-6-52,89-9-1,32 14 0,106-11-73,-277 20-121,-22 3-48,-82 5-2376,68-2 622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32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3:45.6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0 128 2977,'0'0'58,"0"0"-1,0 0 0,0 0 0,1 0 0,-1 1 1,0-1-1,0 0 0,0 0 0,0 0 0,0 0 1,0 0-1,0 0 0,0 0 0,0 0 0,0 0 0,1 0 1,-1 0-1,0 1 0,0-1 0,0 0 0,0 0 1,0 0-1,0 0 0,1 0 0,-1 0 0,0 0 1,0 0-1,0 0 0,0 0 0,0 0 0,0 0 1,1 0-1,-1 0 0,0 0 0,0 0 0,0 0 1,0-1-1,0 1 0,0 0 0,0 0 0,1 0 1,-1 0-1,0 0 0,0 0 0,0 0 0,0 0 1,0 0-1,0 0 0,0 0 0,0-1 0,0 1 1,0 0-1,0 0 0,0 0 0,1 0 0,11 21 534,10 32-642,-6-6 249,-11-35-183,0 1 0,-1 0 0,0 0 0,-1 0 0,0 0 0,-1 1 0,0 25 0,-4-55-310,-3-76 27,7 64 226,-1 1-155,1 1 0,1-1 0,13-48 0,-15 73 200,-1 1 0,0 0 0,0-1 0,1 1 0,-1 0 0,0 0 0,1-1 0,-1 1 0,1 0 0,0 0 0,-1 0 0,1 0 0,0-1 0,0 1 0,0 0 0,0 0 0,0 1 0,0-1 0,0 0 0,0 0 0,0 0 0,0 1 0,0-1 0,0 0 0,1 1 0,-1 0 0,0-1 0,0 1 0,1-1 0,-1 1 0,0 0 0,1 0 0,-1 0-1,0 0 1,1 0 0,-1 0 0,0 0 0,1 0 0,-1 1 0,0-1 0,1 0 0,-1 1 0,0-1 0,0 1 0,0-1 0,1 1 0,-1 0 0,0 0 0,0-1 0,0 1 0,1 1 0,6 5 58,-1 0 0,0 0 0,0 1 0,11 16 0,-18-24-59,36 66 339,-27-48-209,0 0 0,16 21 1,-22-34-119,1 0 0,0 0 1,0-1-1,1 0 0,0 1 1,-1-2-1,1 1 0,0-1 1,1 1-1,-1-1 0,11 4 1,-16-7-14,1 0 0,-1 0 1,1 0-1,-1 0 1,1 1-1,0-1 1,-1 0-1,1 0 0,-1 0 1,1 0-1,-1 0 1,1-1-1,0 1 1,-1 0-1,1 0 1,-1 0-1,1 0 0,-1-1 1,1 1-1,-1 0 1,1 0-1,-1-1 1,1 1-1,-1 0 1,1-1-1,-1 1 0,0-1 1,1 1-1,-1 0 1,0-1-1,1 1 1,-1-1-1,0 1 0,1-1 1,-1 1-1,0-1 1,0 0-1,0 1 1,0-1-1,1 1 1,-1-1-1,0 1 0,0-2 1,2-30-12,-2 22 13,3-30-29,-1 7-105,9-46 0,-10 71 90,1 0 0,1 0 0,-1 0 0,1 0 0,1 0 0,-1 1 0,1-1 0,1 1 0,-1 0 0,11-11 0,-15 17 36,1 0 1,-1 1-1,1-1 1,0 0 0,-1 0-1,1 1 1,0-1 0,0 0-1,0 1 1,0-1 0,0 1-1,-1-1 1,1 1-1,0-1 1,0 1 0,0 0-1,0-1 1,0 1 0,0 0-1,1 0 1,-1 0 0,0 0-1,0 0 1,0 0 0,0 0-1,0 0 1,0 0-1,0 0 1,0 0 0,0 1-1,0-1 1,0 1 0,0-1-1,0 0 1,0 1 0,0 0-1,-1-1 1,1 1-1,0-1 1,1 2 0,9 4 33,-8-5-8,0 2 0,0-1 0,0 0-1,0 1 1,0-1 0,-1 1 0,1 0-1,-1 0 1,0 0 0,1 0 0,-1 1 0,-1-1-1,3 5 1,18 54 227,-16-44-181,1 0-30,1 1 1,1-2 0,1 1-1,0-1 1,1-1 0,1 0-1,1 0 1,14 14 0,-24-27-73,0 1 1,0 0 0,0 0 0,-1 0 0,1 0 0,-1 0 0,0 1 0,2 8-1,-4-13-10,0 1 1,1 0-1,-1 0 0,0-1 0,0 1 0,0 0 0,0 0 0,0 0 0,0-1 0,0 1 0,0 0 0,0 0 0,-1 0 0,1-1 0,0 1 0,0 0 0,-1 0 0,1-1 0,0 1 0,-1 0 0,1-1 0,-1 2 0,0-2-37,0 1 0,0-1-1,0 1 1,0-1 0,-1 0-1,1 0 1,0 1-1,0-1 1,0 0 0,0 0-1,0 0 1,-1 0 0,1 0-1,0-1 1,0 1 0,0 0-1,0 0 1,0-1 0,0 1-1,-2-2 1,-15-4-1175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4.1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438 62 2033,'-145'-22'0,"4"1"0,-11 2-288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7.5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98 3025,'1'2'184,"1"1"-1,-1-1 1,-1 1-1,1-1 1,0 1-1,0-1 1,-1 1-1,0 0 1,1-1-1,-1 1 0,0-1 1,-1 6-1,3 18-137,5 59 251,-4 99 0,-4-107-202,17 149 0,-11-204-86,-4-33-27,-5-37-15,-2 8-7,-10-49-151,-6-179 0,21 231 169,0 1-6,1-1 0,2 1 0,1-1 0,2 1 0,12-44 1,-16 80 25,0 0 0,0 0 0,0 0 0,0 0 0,0 0 0,0 0 0,0 0 0,0 0 0,0 0 0,0 1 0,-1-1 0,1 0 0,0 1 0,0-1 0,0 0 0,0 1 0,0-1 0,-1 1 0,1 0 0,0-1 0,0 1 0,-1 0 0,1-1 0,0 1 0,0 1 0,23 20-29,1 9 110,-2 1 0,31 57 0,-53-89-80,-1 1 1,0-1-1,0 1 0,0 0 0,0-1 0,0 1 0,0-1 1,0 1-1,0 0 0,0-1 0,0 1 0,0-1 0,0 1 1,0 0-1,-1-1 0,1 1 0,0-1 0,0 1 0,-1-1 1,1 1-1,0 0 0,-1-1 0,1 1 0,0-1 0,-1 0 0,1 1 1,-1-1-1,1 1 0,-1-1 0,-24 15 18,-29 3 146,53-17-167,-52 8 149,51-9-175,1 0 0,-1-1-1,0 1 1,0 0 0,0 0-1,0-1 1,1 0 0,-1 1 0,0-1-1,0 0 1,1 1 0,-1-1-1,1 0 1,-1 0 0,0-1-1,1 1 1,0 0 0,-1 0 0,1-1-1,0 1 1,0-1 0,0 1-1,0-1 1,-2-2 0,3 3-15,0 1 0,0-1 0,-1 0 0,1 1 0,0-1 0,0 1 1,0-1-1,0 0 0,0 1 0,0-1 0,0 1 0,0-1 0,0 0 0,0 1 0,0-1 1,1 1-1,-1-1 0,0 0 0,0 1 0,1-1 0,-1 1 0,0-1 0,1 1 1,-1-1-1,0 1 0,1-1 0,-1 1 0,1 0 0,-1-1 0,1 1 0,-1-1 0,1 1 1,0-1-1,16-9-1084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8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0 3217,'-1'3'68,"0"1"0,0-1-1,1 0 1,-1 0 0,1 1-1,0-1 1,-1 0 0,1 1-1,1-1 1,-1 0 0,0 1-1,1-1 1,1 4 0,1 16-20,-2 120 620,5 56 195,-5-187-841,0 8 30,2-1 0,7 33 0,-8-46-47,0-1 0,0 0-1,0 1 1,0-1 0,1 0-1,0 0 1,0 0 0,0-1-1,1 1 1,0-1-1,0 0 1,0 0 0,0 0-1,5 3 1,-8-7-3,-1 0 0,1 1 0,0-1-1,-1 0 1,1 0 0,0 0 0,-1 1 0,1-1 0,0 0-1,-1 0 1,1 0 0,0 0 0,-1 0 0,1-1 0,0 1-1,-1 0 1,1 0 0,-1 0 0,1 0 0,0-1 0,-1 1-1,1 0 1,-1-1 0,1 1 0,0 0 0,-1-1 0,1 1-1,-1-1 1,1 1 0,-1-1 0,0 1 0,1-1 0,-1 1-1,1-1 1,-1 0 0,0 1 0,0-1 0,1 1 0,-1-1-1,0 0 1,0 1 0,0-1 0,0 0 0,1 1-1,-1-2 1,9-39 113,-9 37-108,4-32 27,-2-57 1,-3 59-66,2 0 0,8-54-1,-4 65 13,-2-1 0,0 1-1,-1-32 1,-2 45-36,1 0 1,-1 1-1,2-1 0,0 0 0,5-17 0,-4 18-77,-14 74-2109,-10-9 1008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8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4434,'0'-3'672,"12"-1"-672,8-4-16,4 8 16,6-5 16,12 1 112,-11-2-128,14 1-16,-3-1-32,-4-3-304,-2-4-512,-16 12-977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8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31 3410,'-2'-6'1056,"2"10"-1056,4-4-128,6 0 128,7-7 48,7 14 272,9-10-272,-11 6-48,15-6-352,1-12-400,3 4-561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9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22 3201,'1'5'106,"0"0"0,-1-1 0,1 1 0,-1-1 0,0 1 0,0 0 0,0-1 0,-1 1 0,-1 6 0,1 9 149,1-1 1,0 0-1,2 0 1,0 1-1,8 32 1,-9-49-277,-1-2 20,0-1 0,0 1 0,0-1 0,1 0 0,-1 1 0,0-1-1,0 0 1,0 1 0,0-1 0,0 0 0,1 1 0,-1-1 0,0 0 0,0 1 0,1-1-1,-1 0 1,0 0 0,1 1 0,-1-1 0,0 0 0,0 0 0,1 1 0,-1-1-1,1 0 1,-1 0 0,0 0 0,1 0 0,-1 0 0,0 0 0,1 1 0,-1-1 0,1 0-1,-1 0 1,0 0 0,1 0 0,-1 0-57,19-107-468,-14 87 488,0 1 0,1 0 0,1 1 0,10-19 1,-17 36 36,0 1 0,1-1 0,-1 0 0,0 0 0,1 0 0,-1 1 0,1-1 1,-1 0-1,1 1 0,-1-1 0,1 0 0,-1 1 0,1-1 0,0 0 0,-1 1 1,1-1-1,0 1 0,-1-1 0,1 1 0,0 0 0,0-1 0,0 1 0,-1 0 1,1 0-1,0-1 0,0 1 0,0 0 0,0 0 0,0 0 0,-1 0 0,1 0 1,0 0-1,1 0 0,0 1 15,0 0 1,0 1 0,0-1-1,0 0 1,0 1 0,0 0-1,0-1 1,-1 1 0,1 0-1,-1 0 1,1-1-1,0 4 1,4 4 67,-1 1-1,0-1 1,0 1-1,4 14 1,0 20 103,-2 0 1,-1 0-1,-1 74 1,-5-118-205,0 1 0,-1 0 0,1-1 0,0 1 0,0-1 0,0 1 0,0-1 0,0 1 1,0 0-1,0-1 0,0 1 0,0-1 0,0 1 0,1-1 0,-1 1 0,0 0 1,0-1-1,0 1 0,1-1 0,-1 1 0,0-1 0,1 1 0,-1-1 0,0 0 0,1 1 1,-1-1-1,1 1 0,-1-1 0,0 0 0,1 1 0,-1-1 0,1 0 0,-1 1 0,1-1 1,0 0-1,-1 0 0,1 0 0,-1 0 0,1 1 0,-1-1 0,1 0 0,-1 0 1,1 0-1,0 0 0,-1 0 0,1 0 0,-1 0 0,1 0 0,-1-1 0,1 1 0,0 0 1,-1 0-1,2-1 0,0 0-102,1 0-1,-1-1 1,1 0 0,-1 1 0,1-1 0,-1 0-1,0 0 1,0 0 0,0 0 0,2-3-1,11-24-817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49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30 180 2993,'-1'2'54,"0"-1"0,1 0 0,-1 1 0,1-1 1,0 1-1,-1-1 0,1 1 0,0-1 0,0 1 0,0-1 0,0 1 0,0 0 0,0-1 0,0 1 0,0-1 0,1 1 0,-1-1 0,1 2 0,0 5 35,0 53 602,-12 97 1,2-57-392,5-55-232,1-26-26,1 1 1,1 1-1,1-1 1,1 0-1,4 24 1,-7-64-125,1-1-1,0 0 1,1 1 0,1-1 0,5-29 0,0 0-73,7-79-130,6 2 0,36-125 1,-55 249 283,0 0 0,1 0 1,0-1-1,-1 1 0,1 1 0,0-1 1,0 0-1,0 0 0,0 0 0,0 0 1,0 1-1,1-1 0,-1 0 0,0 1 1,3-3-1,-3 4 2,0 0 1,0 0-1,-1 0 1,1-1 0,0 1-1,0 0 1,-1 0-1,1 0 1,0 0-1,0 0 1,0 0-1,-1 0 1,1 1 0,0-1-1,0 0 1,-1 0-1,1 1 1,0-1-1,0 0 1,-1 1-1,1-1 1,0 1 0,-1-1-1,1 1 1,-1-1-1,2 2 1,4 4 45,-1 1 0,0 0 0,0 0 0,-1 0 1,0 0-1,4 9 0,1 9 52,-1 1-1,0 0 1,-2 0 0,-2 0 0,0 1-1,0 35 1,-1-40-55,-2 13-7,-1-33-37,-1-1 1,0 1-1,1-1 0,-1 1 1,0-1-1,0 1 0,0-1 0,0 0 1,0 0-1,0 1 0,-1-1 1,1 0-1,0 0 0,0 0 1,-1 0-1,1-1 0,-1 1 0,1 0 1,-1 0-1,1-1 0,-1 1 1,-1-1-1,-8 4-31,-1-1 1,1 0-1,0-1 1,-1-1-1,1 0 1,-1 0-1,0-1 1,-16-2-1,26 1 9,0 1 0,0-1-1,0 1 1,-1 0 0,1 0-1,0 0 1,0 0 0,0 0-1,0 0 1,0 0 0,-1 1-1,1-1 1,0 1 0,0 0-1,-2 1 1,3-1 16,1 0 1,-1 0-1,1 1 0,0-1 0,0 1 1,0-1-1,0 0 0,0 1 1,0-1-1,0 0 0,0 1 0,0-1 1,1 0-1,-1 1 0,1-1 1,-1 0-1,1 0 0,-1 1 0,1-1 1,0 0-1,1 2 0,5 9 81,0-1 0,0 0 1,1 0-1,1-1 0,0 0 0,0-1 0,12 10 0,34 37 365,-18-1-245,-37-54-214,1 1 1,0-1 0,-1 1 0,1-1 0,0 1 0,0-1-1,0 0 1,0 1 0,0-1 0,1 0 0,-1 0 0,0 0-1,0 0 1,1 0 0,-1 0 0,1 0 0,-1 0 0,1-1 0,-1 1-1,1 0 1,-1-1 0,1 1 0,0-1 0,-1 0 0,4 1-1,-3-2-96,0 1-1,1-1 0,-1 0 1,0 0-1,0 0 0,1 0 0,-1 0 1,0 0-1,0 0 0,0-1 0,0 1 1,0-1-1,-1 1 0,1-1 1,2-3-1,21-22-1885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50.1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 3394,'-4'53'1712,"6"105"-672,-1-17-714,0 30 21,9-67-318,-11-85-87,0-19 36,1 0-1,-1-1 0,1 1 0,0 0 1,-1 0-1,1 0 0,-1-1 1,1 1-1,0 0 0,-1 0 1,1-1-1,0 1 0,-1 0 1,1-1-1,0 1 0,0 0 1,-1-1-1,1 1 0,0 0 0,0-1 1,-1 1-1,1-1 0,0 1 1,0 0-1,0-1 0,0 1 1,0-1-1,0 1 0,0-1 1,0 1-1,0 0 0,0-1 0,0 1 1,0-1-1,0 0 0,-5-81-1505,-1 14 44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50.4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 2353,'4'-4'1985,"-1"5"-1217,-3 1-704,10-4 192,-3 2 161,16 0-241,21-6 32,-3 11-112,5 1-96,6-6 64,-6 3-64,22 0-96,1-6-224,-4-2-417,-14-3-703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33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 24575,'2'-2'0,"-1"0"0,1 0 0,0 0 0,0 1 0,0-1 0,0 0 0,0 1 0,0-1 0,0 1 0,0 0 0,0 0 0,1 0 0,-1 0 0,1 0 0,-1 0 0,0 0 0,1 1 0,-1 0 0,1-1 0,0 1 0,-1 0 0,1 0 0,-1 0 0,1 0 0,-1 1 0,1-1 0,-1 1 0,1 0 0,-1-1 0,0 1 0,1 0 0,-1 0 0,0 1 0,1-1 0,-1 0 0,0 1 0,0-1 0,3 4 0,0 1 0,0 0 0,-1 0 0,0 0 0,0 1 0,0-1 0,-1 1 0,1 0 0,-2 0 0,1 0 0,-1 0 0,2 15 0,-1 3 0,-2-1 0,-1 1 0,-3 25 0,0 30 0,4-73 0,0 0 0,1-1 0,-1 1 0,1-1 0,1 0 0,-1 1 0,1-1 0,0 0 0,1-1 0,-1 1 0,1-1 0,5 7 0,-4-6 0,0 1 0,0 0 0,-1 0 0,0 0 0,0 1 0,-1 0 0,5 12 0,-7-15 0,0 0 0,0 1 0,0-1 0,0 0 0,-1 0 0,0 1 0,0-1 0,0 0 0,-1 0 0,0 1 0,0-1 0,0 0 0,-2 5 0,1-7 0,0-1 0,0 1 0,-1 0 0,1-1 0,0 0 0,-1 0 0,1 0 0,-1 0 0,0 0 0,0 0 0,1 0 0,-1-1 0,0 0 0,-1 1 0,1-1 0,0 0 0,0-1 0,0 1 0,-1 0 0,1-1 0,-6 0 0,-3 1-195,1-1 0,-1 0 0,1 0 0,-1-1 0,1-1 0,-20-5 0,3-3-6631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14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51 2033,'2'-28'2929,"0"27"-2871,0-1 0,0 1 0,0-1 0,0 1 0,0 0 0,0 0 0,0 0 0,1 0 0,-1 0 0,0 0 0,1 0 0,-1 1 0,0-1 0,1 1 0,4 0 0,46-6-92,-50 5 38,1 1 0,-1 0 0,1 0 1,0 0-1,-1 0 0,1 1 0,0-1 0,-1 1 0,1 0 0,-1 0 0,1 1 0,-1-1 1,0 1-1,0-1 0,1 1 0,-1 0 0,0 0 0,0 0 0,-1 1 0,1-1 1,0 1-1,-1 0 0,0-1 0,3 5 0,-3-2 3,0 0-1,0 0 1,-1 0-1,1 0 1,-1 0-1,0 1 1,-1-1 0,1 0-1,-1 1 1,0-1-1,0 0 1,-1 1-1,0-1 1,0 0 0,-1 7-1,1-10-20,0 1 0,0 0 0,0-1-1,0 1 1,0 0 0,-1-1 0,1 0 0,-1 1 0,1-1-1,-1 0 1,0 0 0,0 0 0,0 0 0,0 0 0,0 0-1,0 0 1,-1-1 0,1 1 0,-1-1 0,1 0-1,-1 1 1,1-1 0,-1-1 0,0 1 0,1 0 0,-1 0-1,0-1 1,0 0 0,1 0 0,-1 1 0,-4-2 0,1-3-102,12-2 41,18-3-15,-10 9 133,0-1 0,0 2 0,-1 0 1,1 1-1,0 0 0,0 1 0,20 7 0,-32-9-34,0-1 1,-1 0-1,1 1 1,0 0 0,-1-1-1,1 1 1,0 0-1,-1 0 1,1 0-1,-1 0 1,1 0 0,-1 0-1,0 0 1,1 1-1,-1-1 1,0 0 0,0 1-1,0-1 1,0 1-1,0-1 1,0 1 0,0 0-1,-1-1 1,1 1-1,0 0 1,-1-1-1,0 1 1,1 0 0,-1 0-1,0 0 1,0-1-1,0 1 1,0 0 0,0 0-1,0 0 1,-1-1-1,1 1 1,0 0-1,-1 0 1,0-1 0,-1 4-1,0 1 8,-1 0 1,0-1-1,0 1 0,-1-1 0,1 0 1,-1 0-1,0 0 0,0-1 0,-1 1 1,-9 7-1,4-6 3,0 1 0,0-1 0,-1-1 1,0 0-1,-12 3 0,19-6-20,0-1 1,-1 0-1,1-1 0,-1 1 0,1-1 0,-1 0 1,1 0-1,-1 0 0,1 0 0,-1-1 1,1 0-1,-1 0 0,1 0 0,0-1 1,0 1-1,-1-1 0,-4-3 0,-120-93-1990,110 89 21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0.4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77 2449,'6'22'1753,"-2"2"-1644,0 12 202,-2 0-1,-1 0 0,-8 70 1,4-64-291,-12-248-223,16 166 40,0 35 155,0-1 0,-1 0-1,0 1 1,0-1 0,-1 0-1,-1-5 1,2 8 2,-1-1 0,1 1 1,0 0-1,0-1 0,0 1 0,1 0 1,-1-1-1,1 1 0,-1 0 0,1 0 0,0 0 1,0-1-1,1 1 0,-1 0 0,1 0 1,-1 1-1,1-1 0,0 0 0,0 1 0,0-1 1,1 1-1,2-3 0,-3 3 9,-1 1 0,1-1 1,0 1-1,0 0 0,0-1 0,0 1 1,0 0-1,0 0 0,0 1 0,0-1 0,0 0 1,0 1-1,0-1 0,1 1 0,-1 0 0,0-1 1,0 1-1,0 0 0,1 0 0,-1 1 0,0-1 1,0 0-1,1 1 0,-1 0 0,0-1 0,0 1 1,0 0-1,0 0 0,0 0 0,0 0 0,0 0 1,0 1-1,3 2 0,2 2 48,0 0-1,0 1 1,0 0 0,-1 1-1,0-1 1,0 1 0,0 0 0,-1 0-1,-1 1 1,0 0 0,0 0-1,0 0 1,-1 0 0,-1 0-1,4 20 1,-6-27-46,0 0 0,-1 1 1,1-1-1,-1 0 0,1 0 0,-1 1 0,0-1 1,0 0-1,0 0 0,0 0 0,0 0 0,0 0 1,0 0-1,-1 0 0,1 0 0,-1-1 1,0 1-1,1 0 0,-1-1 0,0 1 0,0-1 1,0 0-1,0 0 0,0 0 0,0 0 0,-3 1 1,2 0-2,0-1 1,0 0 0,0 1 0,0-2 0,0 1 0,0 0-1,0 0 1,0-1 0,-1 0 0,1 1 0,0-1 0,0-1 0,0 1-1,-1 0 1,1-1 0,0 1 0,0-1 0,0 0 0,-5-2-1,6 2-103,0 0 0,0 0-1,0-1 1,0 1 0,0 0-1,0-1 1,0 1 0,0-1-1,1 0 1,-1 1 0,0-1-1,1 0 1,0 0 0,-1 0-1,1 0 1,0 0 0,0-1-1,0 1 1,0 0-1,1 0 1,-1-1 0,1 1-1,-1 0 1,1-4 0,4-12-998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1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24 1665,'-1'3'220,"0"1"1,0-1 0,1 1-1,-1-1 1,1 1 0,0-1-1,0 1 1,0-1-1,0 1 1,1-1 0,-1 1-1,2 5 1,11 59 32,-7-48-155,-1 1 0,-1 0 0,0 0 0,-2 1 0,0-1 0,-3 34 0,1-52-90,0-1 1,-1 0 0,1 1-1,0-1 1,0 0-1,0 1 1,0-1-1,1 0 1,-1 1-1,1-1 1,-1 0 0,3 5-1,4-8 68,3-19 142,-9 17-211,0-1 0,1 1 0,-1 0 0,1 0 0,0 1 0,0-1 0,0 0 0,1 0 0,3-2 0,18-26 57,-7 1-52,-2-2 0,-1 1 0,-2-2 0,-1 1 0,9-41 0,-7 46-507,-13 27 475,1-1 1,-1 1 0,0 0 0,1 0 0,-1 0 0,0 0-1,0-1 1,1 1 0,-1 0 0,0 0 0,0 0 0,0-1 0,1 1-1,-1 0 1,0 0 0,0-1 0,0 1 0,0 0 0,0 0-1,1-1 1,-1 1 0,0 0 0,0 0 0,0-1 0,0 1 0,0 0-1,0-1 1,0 1 0,0 0 0,0-1 0,0 1 0,0 0-1,0 0 1,0-1 0,0 1 0,0 0 0,-1-1 0,1 1-1,0 0 1,0 0 0,0-1 0,0 1 0,0 0 0,-1 0 0,1-1-1,0 1 1,0 0 0,-1 0 0,1 0 0,0-1 0,-1 1-1,-8-3-1049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2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3378,'24'0'2967,"51"2"-2696,121-4 292,-115 4-439,117-13 0,40-17-124,-220 21-565,-18 7 498,-1-1-1,1 1 0,0-1 1,0 1-1,-1-1 0,1 1 0,0 0 1,-1-1-1,1 1 0,-1 0 0,1-1 1,0 1-1,-1 0 0,1 0 0,-1-1 1,1 1-1,-1 0 0,1 0 0,0 0 1,-1-1-1,1 1 0,-1 0 1,1 0-1,-1 0 0,1 0 0,-1 0 1,1 0-1,-1 0 0,1 0 0,-1 0 1,1 0-1,-1 0 0,0 1 0,-17-1-2346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2.8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3089,'0'-1'50,"0"1"0,0 0-1,0-1 1,-1 1-1,1 0 1,0-1 0,0 1-1,0 0 1,0-1-1,0 1 1,0 0 0,0-1-1,0 1 1,0 0-1,0-1 1,0 1 0,0 0-1,1 0 1,-1-1 0,0 1-1,0 0 1,0-1-1,0 1 1,0 0 0,1 0-1,-1-1 1,0 1-1,0 0 1,0 0 0,1-1-1,-1 1 1,0 0-1,1 0 1,-1 0 0,0-1-1,0 1 1,1 0-1,-1 0 1,0 0 0,1 0-1,-1 0 1,0 0-1,1 0 1,12 11 589,8 25-275,-9 82-20,-11-115-344,-7 18-11,5-13-54,-1-13 42,17-29-70,-9 9 63,8-19 20,-7 20-15,-6 21 19,0 0 0,-1 0 0,1 0 0,0 0 0,1 0 0,-1 1 0,0-1 0,1 0 0,0 0 0,-1 1-1,1 0 1,0-1 0,0 1 0,1 0 0,-1 0 0,4-3 0,0 1 10,0-1 0,0 1 0,1 0 0,0 1 0,0 0 0,13-4 0,-18 6-2,0 0-1,0 1 1,1 0 0,-1-1 0,0 1 0,1 0-1,-1 0 1,0 0 0,0 1 0,1-1 0,-1 0-1,0 1 1,1-1 0,-1 1 0,0 0 0,0 0-1,0 0 1,0 0 0,0 0 0,0 1 0,0-1-1,0 0 1,-1 1 0,1-1 0,0 1 0,-1 0-1,1 0 1,1 2 0,4 7 44,1 1-1,-2 0 1,1 1 0,-2 0 0,1 0-1,3 17 1,-9-30-52,0 0 1,0 0-1,0 0 1,0 1-1,0-1 0,0 0 1,0 0-1,0 0 1,0 0-1,0 1 0,0-1 1,0 0-1,0 0 1,0 0-1,0 0 0,0 1 1,0-1-1,0 0 1,0 0-1,0 0 1,0 0-1,0 0 0,0 1 1,0-1-1,0 0 1,0 0-1,0 0 0,1 0 1,-1 0-1,0 0 1,0 0-1,0 1 0,0-1 1,0 0-1,0 0 1,1 0-1,-1 0 0,0 0 1,0 0-1,0 0 1,0 0-1,0 0 0,1 0 1,-1 0-1,0 0 1,0 0-1,0 0 0,0 0 1,1 0-1,-1 0 1,0 0-1,0 0 0,0 0 1,0 0-1,1 0 1,-1 0-1,0 0 0,0 0 1,3 0-288,-9 4 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5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1 122 3474,'0'0'22,"0"-1"0,1 1 0,-1-1 1,0 0-1,1 1 0,-1-1 0,1 1 1,-1-1-1,0 1 0,1 0 0,-1-1 1,1 1-1,-1-1 0,1 1 0,0 0 1,-1-1-1,1 1 0,-1 0 1,1 0-1,-1-1 0,1 1 0,0 0 1,-1 0-1,1 0 0,0 0 0,-1 0 1,1 0-1,0 0 0,-1 0 0,1 0 1,0 0-1,35 2 349,-8-1-251,-13-2-3,1 0-1,-1 2 1,17 2 0,25 1 254,-24 1-280,0-2 1,1-2-1,-1-1 1,61-7-1,-19 1 92,150 7-39,-206-2-144,1 0 1,0 2-1,0 1 1,33 6 0,-48-7-1,-1-1 1,1 1-1,-1-1 0,1 0 1,-1-1-1,0 1 1,1-1-1,-1 1 1,0-2-1,6-1 1,36-5 2,94-6 58,-119 13-74,1 0 1,0 2-1,0 0 1,29 6-1,-29-3 24,1-2 0,0 0 0,37-2 0,-22-6-8,57-16 0,-60 12 7,1 2-1,36-3 1,89-14-32,-73 9 47,-68 12-16,-11 2-9,-1 0 0,1 1 0,-1 0 0,1 0 0,-1 1-1,1 0 1,0 0 0,-1 1 0,17 4 0,-25-5-8,1 0 0,-1 0 0,1 1 0,-1-1 0,1 0 0,-1 0 0,1 0-1,-1 1 1,1-1 0,-1 0 0,1 0 0,0 0 0,-1 0 0,1 0 0,-1 0 0,1 0 0,-1 0 0,1-1 0,0 1 0,-1 0 0,1 0 0,-1 0 0,1 0 0,-1-1 0,1 1 0,0-1 0,-2 0-89,1 0 0,-1 1 0,0-1 0,0 0 0,0 0 0,0 1-1,1-1 1,-1 1 0,0-1 0,0 1 0,0-1 0,0 1 0,0-1 0,-1 1-1,1 0 1,0 0 0,0 0 0,0-1 0,0 1 0,0 0 0,-2 1 0,-11-3-1291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26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45 1969,'0'-1'24,"0"1"1,1 0-1,-1-1 0,0 1 1,0 0-1,1 0 0,-1-1 1,0 1-1,1 0 0,-1 0 1,1-1-1,-1 1 0,0 0 1,1 0-1,-1 0 0,1 0 1,-1 0-1,0 0 1,1 0-1,-1 0 0,1 0 1,-1 0-1,0 0 0,1 0 1,-1 0-1,1 0 0,-1 0 1,1 0-1,-1 0 0,0 0 1,1 0-1,-1 1 0,0-1 1,1 0-1,-1 0 0,0 1 1,1-1-1,-1 0 0,0 0 1,1 1-1,-1-1 0,0 0 1,1 1-1,-1-1 1,0 0-1,0 1 0,0-1 1,1 0-1,-1 1 0,0-1 1,0 1-1,0-1 0,0 0 1,0 1-1,0-1 0,0 1 1,6 35 1348,-5-24-1317,2 20 230,-2 0 0,-3 44 0,0-6-69,-1-27-133,0-31-33,-1-21-100,-2-24-31,1 0 0,1-1 1,2 1-1,1-1 0,2 1 1,6-48-1,5 58 16,-12 23 64,0 0-1,0-1 0,0 1 0,0-1 0,0 1 0,1 0 1,-1-1-1,0 1 0,0 0 0,1-1 0,-1 1 0,0 0 1,0-1-1,1 1 0,-1 0 0,0 0 0,1-1 0,-1 1 1,0 0-1,1 0 0,-1 0 0,1-1 0,-1 1 0,0 0 1,1 0-1,-1 0 0,1 0 0,-1 0 0,0 0 0,1 0 0,-1 0 1,1 0-1,-1 0 0,1 0 0,-1 0 0,0 0 0,1 0 1,-1 0-1,1 1 0,-1-1 0,0 0 0,1 0 0,-1 0 1,1 1-1,15 16 134,3 6 70,-15-14-154,0-1 0,0 0 0,1-1 0,0 1 0,0-1 0,0 0 0,1 0 0,10 9 1,-14-15-46,1 1 0,-1-1 0,0 1 0,0-1 0,1 0 1,-1 0-1,1 0 0,-1 0 0,1 0 0,-1 0 1,1-1-1,-1 1 0,1-1 0,0 0 0,-1 0 1,1 0-1,-1 0 0,1 0 0,0-1 0,-1 1 1,1-1-1,-1 0 0,1 1 0,-1-1 0,1 0 1,-1-1-1,1 1 0,-1 0 0,0-1 0,0 1 1,0-1-1,0 0 0,4-3 0,5-7 6,-1 0 0,1 0 0,10-19 0,-15 22-41,0 0-1,0 0 1,1 0 0,0 1 0,0 0 0,1 1 0,0-1-1,0 2 1,10-7 0,-16 11 10,0 3-22,9 19 70,-7-11 35,0 1 1,0 0-1,0 1 1,-2-1-1,1 0 1,1 16-1,2 5-30,6 90 147,-9-110-139,0 2-12,0 0-1,-1 0 1,-1 0-1,1 1 0,-2-1 1,-1 15-1,3-6 21,-2-12-368,-6-23-1657,1 2 328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6:49.7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65 4130,'-25'-4'1244,"25"4"-1200,-1 0-1,0-1 0,1 1 0,-1 0 0,1 0 0,-1-1 1,0 1-1,1 0 0,-1 0 0,0 0 0,1 0 0,-1 0 1,0 0-1,1 0 0,-1 0 0,0 0 0,1 0 0,-1 0 0,0 0 1,1 1-1,-1-1 0,0 0 0,1 0 0,-1 1 0,1-1 1,-1 0-1,1 1 0,-1-1 0,1 1 0,-2 0 0,92 19-24,41-1 3,1-7 0,137-4-1,265-30-100,-529 22 77,370-56-129,-133 14 142,-207 40-6,0 1 0,0 2-1,62 10 1,0-1-3,-53-7-143,0 2 0,0 2-1,44 13 1,10 0-460,-85-19 355,-6 3-465,-2 1-517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6:54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2929,'-2'1'848,"3"8"-266,13 24-1,27 41-228,62 62-276,-103-135-84,1 0 0,-1-1-1,0 1 1,0-1-1,1 1 1,-1-1-1,1 1 1,-1 0-1,0-1 1,1 1-1,-1-1 1,1 0-1,0 1 1,-1-1-1,1 1 1,-1-1-1,1 0 1,-1 1-1,1-1 1,0 0-1,-1 0 1,1 0 0,0 1-1,-1-1 1,2 0-1,-2 0-51,1 0-1,0 0 1,-1 0 0,1 1-1,-1-1 1,1 0 0,0 0-1,-1 1 1,1-1 0,-1 0-1,1 1 1,-1-1 0,1 0-1,-1 1 1,1-1-1,-1 1 1,0-1 0,1 1-1,-1-1 1,1 1 0,-1-1-1,0 1 1,0 0 0,1-1-1,-1 1 1,0-1 0,0 1-1,1 0 1,15 28-923,-16-8 670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6:55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57 3249,'0'0'265,"3"2"-159,12 7 35,1-1-1,-1 0 0,2-1 1,-1-1-1,1-1 0,28 6 1,-38-10-119,1-1 0,-1 1 1,1-1-1,-1 0 1,1-1-1,-1 0 1,1 0-1,-1 0 1,1-1-1,-1 0 0,0-1 1,0 0-1,0 0 1,0 0-1,-1-1 1,1 0-1,-1 0 1,7-7-1,11-14-44,-26 1-1438,0 15 869,2-4-44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2:49:22.0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2,'131'-1,"143"2,-223 3,1 1,-1 3,61 17,-91-20,-1-2,1 0,-1-1,42-2,-41-1,0 1,0 1,0 1,27 6,-20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35.1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18 24575,'0'0'0,"-1"0"0,1 0 0,0 0 0,0 0 0,0 0 0,0 0 0,0 1 0,-1-1 0,1 0 0,0 0 0,0 0 0,0 0 0,-1 0 0,1 0 0,0 0 0,0 0 0,0 0 0,0 0 0,-1 0 0,1 0 0,0 0 0,0 0 0,0 0 0,-1 0 0,1 0 0,0 0 0,0 0 0,0-1 0,0 1 0,-1 0 0,1 0 0,0 0 0,0 0 0,0 0 0,0 0 0,0 0 0,-1-1 0,1 1 0,0 0 0,0 0 0,0 0 0,0 0 0,0-1 0,0 1 0,0 0 0,0 0 0,0 0 0,-1 0 0,1-1 0,0 1 0,0 0 0,0 0 0,0 0 0,0-1 0,0 1 0,0 0 0,0 0 0,0 0 0,1 0 0,-1-1 0,0 1 0,0 0 0,0 0 0,0 0 0,0-1 0,-8 17 0,7-8 0,0-1 0,1 1 0,0 0 0,0 0 0,1 0 0,0 0 0,0-1 0,1 1 0,0 0 0,0-1 0,0 1 0,6 8 0,3 5 0,1-1 0,25 32 0,-25-37 0,0 0 0,-2 1 0,0 0 0,0 1 0,8 23 0,6 5 0,1 2 0,-24-45 0,-1 1 0,1-1 0,-1 1 0,0-1 0,1 1 0,-1 0 0,0-1 0,-1 1 0,1-1 0,0 1 0,-1-1 0,0 1 0,1-1 0,-1 0 0,0 1 0,0-1 0,0 0 0,-3 5 0,1-3 0,-1 1 0,0 0 0,0-1 0,0 0 0,-1 0 0,1 0 0,-1 0 0,0-1 0,0 0 0,0 0 0,-1 0 0,1-1 0,0 1 0,-1-1 0,0-1 0,0 1 0,1-1 0,-1 0 0,0 0 0,0-1 0,0 0 0,0 0 0,0 0 0,0 0 0,0-1 0,0 0 0,-7-3 0,8 3 0,0-1 0,1 1 0,-1-1 0,1 0 0,-1-1 0,1 1 0,0-1 0,0 0 0,0 0 0,0 0 0,1 0 0,-1 0 0,1-1 0,0 0 0,0 0 0,0 0 0,0 0 0,1 0 0,0-1 0,-1 1 0,2-1 0,-1 1 0,0-1 0,1 0 0,0 0 0,0 1 0,1-1 0,-1 0 0,1 0 0,0 0 0,0 0 0,1 0 0,1-7 0,1-1 0,1 1 0,1 0 0,0-1 0,1 1 0,0 1 0,1 0 0,1-1 0,-1 2 0,1-1 0,1 1 0,12-10 0,-5 2 0,-1 0 0,15-23 0,-25 34 0,-1 0 0,-1-1 0,1 1 0,-1-1 0,0 0 0,-1 0 0,0 0 0,0 0 0,-1 0 0,0-10 0,0 11-103,-1 2 13,1 0-1,-1 0 1,0 0 0,0 0 0,0 0 0,-1 0 0,0 0 0,0 0 0,0 0-1,-1 0 1,1 0 0,-1 0 0,-3-5 0,-4 1-6736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6:56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0 3057,'0'0'42,"-1"0"-1,1 0 1,-1 1-1,1-1 1,0 0-1,-1 0 1,1 1-1,-1-1 1,1 0-1,0 0 1,-1 1-1,1-1 1,0 0-1,-1 1 1,1-1-1,0 0 1,0 1-1,-1-1 1,1 1-1,0-1 1,0 0-1,0 1 1,-1-1-1,1 1 1,0-1-1,0 1 1,0-1-1,0 1 1,0-1-1,0 1 1,0-1-1,0 0 1,0 1-1,0-1 0,0 1 1,0-1-1,1 1 1,-1-1-1,0 1 1,0 0-1,3 30-231,-3-24 317,11 93-104,-5-54 28,0 49 1,-9-140-284,0 27 218,1 0 0,1-1 0,1 1 0,0 0-1,2 0 1,6-33 0,-8 50 11,0 0-1,0 1 1,0-1 0,0 0-1,1 0 1,-1 0-1,0 1 1,0-1 0,1 0-1,-1 0 1,1 0 0,-1 1-1,0-1 1,1 0-1,0 1 1,-1-1 0,1 0-1,-1 1 1,1-1 0,0 1-1,-1-1 1,1 1 0,0-1-1,-1 1 1,1 0-1,0-1 1,0 1 0,0 0-1,-1 0 1,1-1 0,0 1-1,0 0 1,0 0-1,1 0 1,-1 1 3,1 0-1,0 0 1,0 1-1,-1-1 1,1 0 0,-1 1-1,1 0 1,-1-1-1,0 1 1,0 0-1,0-1 1,0 1 0,2 3-1,26 70 218,-28-72-190,6 19-2,6 22 96,-8-32-124,-3-15-105,1 0 3,-3 3 103,0 0 1,1-1-1,-1 1 1,0 0-1,0 0 1,1 0-1,-1 0 1,0-1-1,0 1 1,0 0 0,1 0-1,-1 0 1,0-1-1,0 1 1,0 0-1,0 0 1,0-1-1,0 1 1,1 0-1,-1 0 1,0-1-1,0 1 1,0 0 0,0 0-1,0-1 1,0 1-1,0 0 1,0 0-1,0-1 1,0 1-1,0 0 1,0 0-1,0-1 1,0 1-1,-1 0 1,1 0-1,0-1 1,0 1 0,0 0-1,0 0 1,0-1-1,-1 1 1,0-7-18,1 0 1,-1 1 0,1-1 0,1 0-1,-1 0 1,1 1 0,0-1 0,3-8-1,3-31-80,4 1-421,-11 44 505,1-1 1,-1 1-1,1-1 0,-1 1 0,1 0 1,0-1-1,-1 1 0,1 0 0,0 0 1,0 0-1,0-1 0,0 1 0,0 0 1,0 0-1,0 0 0,1 0 0,-1 1 1,0-1-1,0 0 0,1 1 0,-1-1 1,0 0-1,1 1 0,-1-1 0,1 1 1,-1 0-1,1 0 0,1-1 0,0 5 55,1-1 0,0 1-1,-1-1 1,0 1-1,0 0 1,0 0-1,-1 0 1,1 1-1,-1-1 1,0 1-1,0-1 1,1 7-1,4 6 101,-1-5-81,-2 0 0,0 0 1,-1 1-1,0-1 0,0 1 0,0 17 0,11 47-553,-10-64-104,4-2-210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6:56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2113,'1'-3'17,"0"0"0,-1 0 0,1 0 0,1 0 0,-1 0 0,0 0-1,1 1 1,-1-1 0,1 0 0,0 1 0,0-1 0,0 1 0,0 0 0,0 0 0,1 0 0,-1 0 0,1 0 0,-1 0 0,1 0 0,0 1-1,-1-1 1,1 1 0,0 0 0,0 0 0,0 0 0,0 0 0,0 1 0,6-1 0,-6 0 19,-1 1 0,1 0 1,-1 0-1,1 0 0,-1 0 1,1 1-1,-1-1 0,0 1 1,1-1-1,-1 1 0,1 0 1,-1 0-1,0 0 0,0 0 1,0 0-1,1 1 0,-1-1 1,0 1-1,-1-1 0,1 1 1,0 0-1,0 0 0,-1-1 0,1 1 1,-1 0-1,1 1 0,-1-1 1,0 0-1,0 0 0,1 5 1,-3 5-107,0 0 1,-1 1 0,-1-1-1,0 0 1,-1 0 0,-7 18-1,10-30 64,1 1 0,-1-1 0,1 1 0,0-1 0,-1 1 0,1 0 0,0-1 0,0 1 0,0 0 0,-1-1 0,1 1 0,0 0 0,0-1 0,0 1 0,0 0 0,0-1 0,0 1 0,0 0 0,0-1 1,0 1-1,0-1 0,1 1 0,-1 0 0,0-1 0,0 1 0,1 0 0,-1-1 0,0 1 0,1-1 0,-1 1 0,1 0 0,21 6 462,0-2-382,-11-1-5,0 1-1,-1 0 1,1 0-1,11 10 1,-20-14-33,0 0 1,0 0-1,0 0 1,-1 0-1,1 0 1,-1 1-1,1-1 1,-1 1-1,1-1 1,-1 1-1,0-1 1,0 1-1,0 0 1,0 0-1,0-1 1,0 1-1,0 0 1,-1 0-1,1 0 1,0 0-1,-1 0 1,0 0-1,1 0 1,-1 0-1,0 0 1,0 0-1,0 0 1,-1 0-1,1 0 1,0 0-1,-1 0 1,-1 4-1,0-3-60,-1 1 0,0-1 0,0 0 0,0 0 0,0-1 0,0 1-1,-1-1 1,1 1 0,-1-1 0,1 0 0,-1 0 0,0-1 0,0 1-1,0-1 1,0 0 0,0 0 0,0 0 0,0 0 0,-1-1 0,1 0 0,-6 0-1,-1-4-812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57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 3650,'5'0'368,"-4"-3"-96,-6 4-272,9-5 0,-3 5 176,18-12-32,10 5-64,0 0-32,6 3 0,1-2-48,-4 4 0,4-1-32,2-2-64,-2 2-544,1 2-513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57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74 3394,'4'3'848,"-13"-3"-624,14-3-112,-3 0-64,0 3 320,1-6-96,11 9-256,11-8 64,9-5-64,2 2 16,5 3 49,-10 1-65,-2 1-16,-5 0 0,5-2-289,-8 2-319,-7-5-304,-6-6-833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4:57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0 2353,'89'43'2663,"-66"-29"-2534,-1 1 0,-1 2 0,32 29 1,-49-42-111,1 0 0,-1 1-1,-1-1 1,1 1 0,-1 0 0,1 0 0,-1 0 0,-1 0 0,1 0 0,-1 1 0,0-1 0,0 1 0,-1-1 0,1 1 0,-1 0 0,0 0-1,-1 0 1,0 0 0,0 0 0,0-1 0,0 1 0,-3 12 0,-6 5 9,-1-1 0,0 0 0,-2 0 0,0-1 0,-1-1 0,-26 30 0,-107 105-1771,138-148 107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5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57 2385,'-4'-3'1115,"8"1"-901,2-5 920,-1 4-958,-6 7 400,1-2-521,0-1-1,-1 1 1,1-1 0,0 1-1,0 0 1,0-1 0,0 1 0,0-1-1,1 1 1,-1-1 0,0 1-1,1-1 1,-1 1 0,1-1-1,-1 1 1,1-1 0,1 3 0,20 35-134,-5-12 171,121 207 87,-132-224-169,-6-9-10,4 6-3,0 0 0,1-1 0,0 1-1,0-1 1,0 0 0,1 0 0,0 0 0,0-1-1,11 8 1,-16-13 5,1 0 0,-1-1 0,0 1 0,1 0 1,-1-1-1,1 1 0,-1-1 0,0 1 0,1-1 0,-1 0 0,0 1 0,0-1 0,0 0 0,0 0 0,1 0 0,-1 0 1,0 0-1,0 0 0,-1 0 0,1 0 0,0 0 0,1-2 0,2-12 13,0 0 0,-1-1 1,-1 1-1,0-1 0,-1 1 0,-1-17 0,1 15-9,-2 1 5,0 0 0,-1 0-1,-1 0 1,0 0 0,-2 0 0,-6-18 0,-12-47-172,20 66 139,1 11-164,1 0-1,0-1 1,1 1-1,-1-1 1,1 1-1,-1-1 1,1 0-1,1 1 1,-1-1-1,2-6 1,7-4-1386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6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23 126 1777,'-7'-16'1108,"5"12"-961,0 0 0,0 0 0,0 0 0,1 1 0,-1-2 0,1 1 0,0 0 0,0 0 0,1 0 0,-1 0 0,1-1 0,0 1 0,0 0 0,1-8 0,0 10-145,1-1-1,-1 1 0,0-1 0,1 1 1,0 0-1,0-1 0,-1 1 1,1 0-1,1 0 0,-1 0 1,0 1-1,0-1 0,1 0 0,-1 1 1,1 0-1,-1-1 0,1 1 1,0 0-1,-1 0 0,1 1 0,0-1 1,0 0-1,-1 1 0,7 0 1,-6-1-7,1 1 0,-1 0 0,0 0 0,1 0 0,-1 0 1,0 1-1,1-1 0,-1 1 0,0 0 0,0 0 0,1 0 1,-1 0-1,0 1 0,0-1 0,0 1 0,-1 0 0,1 0 0,0 0 1,-1 0-1,6 5 0,-5-1 13,1-1 1,-1 1-1,0 0 0,0 0 0,-1 1 1,1-1-1,-1 0 0,-1 1 1,1-1-1,-1 1 0,0 0 1,-1-1-1,0 1 0,0 0 0,0 0 1,-1-1-1,-1 9 0,1-12 4,0 0 0,0 1 0,0-1 0,-1 0 0,1 0 0,-1 0 0,0 0 0,0 0 0,0 0 0,0-1 0,0 1 0,0 0 0,-1-1 0,1 0 0,-1 0 0,0 0-1,0 0 1,0 0 0,0 0 0,0-1 0,0 1 0,-7 1 0,52-22-202,-36 15 199,0 1 1,0-1-1,1 1 1,-1 1 0,1-1-1,0 1 1,-1 1 0,14-3-1,59 6-985,-48 1-156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7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 2833,'6'23'522,"1"0"0,11 24 0,-8-23-411,0 0 0,-2 1 1,0 0-1,-2 1 0,-1 0 0,-1 0 0,1 37 0,-4-52-98,-3-9 4,0 0-5,1-1-4,0-1 1,0 0-1,0 0 0,0 0 0,0 0 0,0 0 0,0-1 0,0 1 0,0 0 0,0 0 0,0-1 0,0 1 0,0-1 0,0 1 0,0-1 0,0 1 0,0-1 0,1 1 0,-1-1 0,0 0 0,0 1 0,1-1 0,-1 0 0,0 0 1,1 0-1,-1 1 0,1-1 0,-1 0 0,1 0 0,-1 0 0,1 0 0,-1-1 0,-2-4-35,0 1 1,0 0 0,0-1-1,1 0 1,-4-10-1,-3-25-116,5 29 141,1 0-1,1 0 1,0 0 0,0-1 0,1 1-1,1 0 1,0-1 0,0 1 0,1 0-1,3-13 1,2-3-6,6-22 16,-12 48-9,1 0 0,-1 0 0,1 0-1,0 1 1,0-1 0,0 0 0,0 0 0,0 1 0,1-1-1,-1 0 1,0 1 0,1-1 0,-1 1 0,1 0-1,-1-1 1,1 1 0,3-2 0,-1 3-1,-1-1 0,0 1 0,0 0 0,1 0 1,-1 1-1,0-1 0,0 1 0,1 0 0,-1-1 1,0 2-1,0-1 0,0 0 0,0 0 0,0 1 0,0 0 1,0-1-1,-1 1 0,1 0 0,-1 0 0,4 5 0,-3-6 8,-1 1-1,-1 0 0,1 0 0,0 0 0,0 0 1,-1 0-1,1 0 0,-1 0 0,0 0 0,1 1 1,-1-1-1,0 0 0,-1 1 0,1-1 0,0 1 0,-1-1 1,1 1-1,-1 0 0,0-1 0,0 1 0,0-1 1,0 1-1,0 0 0,0-1 0,-1 1 0,1-1 0,-1 1 1,-2 4-1,-1-4-87,0-1 0,-1 1 0,1 0 0,-1-1 0,0 0 0,0 0 1,0-1-1,0 1 0,0-1 0,0 0 0,-7 0 0,-30 11-472,41-12 547,0 0 0,1 0 0,-1 0 0,1 0 0,-1 1 0,1-1 0,0 0 0,-1 0 0,1 1 0,-1-1 1,1 0-1,-1 1 0,1-1 0,0 1 0,-1-1 0,1 0 0,0 1 0,-1-1 0,1 1 0,0-1 0,0 1 0,-1-1 0,1 1 0,0-1 0,0 1 0,0-1 0,0 1 0,0-1 0,-1 1 0,1-1 0,0 1 0,0-1 0,1 1 0,-1-1 1,0 1-1,0-1 0,0 2 0,17 17-76,27 5 198,-23-16-41,-12-4 50,0 0-1,1-1 0,0 0 0,0 0 1,0-1-1,0-1 0,0 1 0,0-2 0,1 1 1,16-3-1,-26 3-170,-1-1 0,1 1 0,-1 0 0,0-1 0,1 1 0,-1-1 0,0 1 0,0 0 0,1-1 0,-1 1 0,0 0 0,0-1 0,0 1 0,0 0 0,0-1 0,0 1 0,0 0 0,0-1 0,0 1 0,0 1 0,0-1-57,0 8-817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8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 3073,'9'11'395,"0"1"-1,-1 0 0,0 0 1,8 20-1,-8-2-213,7 51 0,-11-53-23,14 50 0,-4-116-97,-14 5-102,-11-64 0,7 76 5,0 0 1,2 1-1,1-1 1,0 0 0,2 0-1,0 0 1,6-30-1,-7 50 34,1 1-1,-1-1 0,0 1 0,1-1 0,-1 1 0,1 0 0,-1-1 0,0 1 0,1 0 0,-1 0 0,1-1 0,-1 1 0,1 0 0,-1 0 0,1-1 0,-1 1 1,1 0-1,-1 0 0,1 0 0,-1 0 0,1 0 0,-1 0 0,1 0 0,-1 0 0,1 0 0,-1 0 0,1 0 0,-1 0 0,1 0 0,-1 0 0,1 1 0,-1-1 0,1 0 1,-1 0-1,1 1 0,-1-1 0,0 0 0,1 0 0,0 1 0,16 10-48,-10-5 74,-1 0-1,0 1 1,0-1-1,-1 1 0,1 0 1,-2 1-1,1-1 0,-1 1 1,5 14-1,-4-11 32,1 0-1,0-1 0,14 21 1,-19-41-77,0 1-1,1 0 1,0 0 0,0 0-1,1 0 1,0 0 0,1 1-1,4-9 1,18-50-234,-8 134 428,-4 50-20,-12-84-103,2 0 0,1-1 1,11 37-1,-9-52-115,-4-18-421,-3-12-785,0 1-346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9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205 31 1761,'1'-4'474,"1"-16"463,-2 13-578,-3 9-139,1-3-179,-1 1 1,1 0-1,0-1 0,-1 1 1,1 0-1,0 1 1,-1-1-1,1 0 0,0 1 1,-1-1-1,1 1 0,0 0 1,0 0-1,-1-1 0,-2 4 1,3-3-42,-19 26-15,20-26 14,1 0 0,0 1 0,0-1 0,0 0 0,0 0 0,0 1 0,0-1 0,1 0 0,-1 0 0,0 1 0,1-1 0,-1 0 0,1 0 0,-1 0 0,1 1 0,-1-1 0,1 0 0,0 0 0,0 0 0,-1 0 0,1 0 0,2 1 0,12 18 96,-13-16-84,0-1-1,1 0 0,-1 0 1,1 0-1,-1 0 1,1 0-1,0 0 0,0-1 1,0 0-1,1 1 0,-1-1 1,0 0-1,7 2 0,-4-2 35,1 1 0,-1 0 0,1 0 0,-1 1 0,0-1-1,0 1 1,-1 1 0,1-1 0,-1 1 0,0 0 0,4 6-1,-6-7-11,0 1 0,0-1 0,-1 1-1,0 0 1,0 0 0,-1 0 0,1 0-1,-1 1 1,0-1 0,0 0 0,-1 1-1,0-1 1,0 0 0,0 1 0,-2 8-1,1-11-25,0-1 0,0 0 0,0 0-1,0 1 1,0-1 0,-1 0-1,1 0 1,-1 0 0,0-1 0,1 1-1,-1 0 1,0-1 0,0 1 0,0-1-1,0 1 1,0-1 0,0 0 0,-1 0-1,1 0 1,0 0 0,-1 0 0,1-1-1,-1 1 1,1-1 0,-4 1 0,-65 6 108,59-7-106,0-1 0,0 0-1,0-1 1,1 0 0,-1-1-1,-21-7 1,28 8-62,0 0 0,1-1-1,-1 1 1,1-1-1,0 1 1,0-1 0,0-1-1,0 1 1,0-1 0,1 1-1,-1-1 1,1 0 0,0 0-1,0 0 1,1-1 0,-1 1-1,1-1 1,0 1 0,-2-6-1,-4-31-1178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3.3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24575,'0'-3'0,"6"-1"0,2 4 0,2 4 0,0 4 0,2 8 0,0 3 0,0 2 0,3 3 0,2 4 0,1-1 0,-3 0 0,6-1 0,2 3 0,0-2 0,-4-4-8191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09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 1953,'1'-2'1232,"-1"4"-847,-1-5 111,9 4 64,-9-2-64,4-1-47,6 4-321,11-7-96,-11 4 144,4 1-144,10 0 16,-11 1-48,5 4 16,10-5-64,-8 3-112,0-2-337,-6 7-319,-8-2-753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5:10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11 3570,'0'0'736,"-2"-6"-272,5 12-128,-4-7 177,-3-9 15,20 21-304,-1-9 96,-3 1-240,3 1-64,6-4 96,-2 7-80,6-9-32,6 5 0,-5-4 0,-7 4-32,-2 1-528,2 1-625,-7 6-864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2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1365 92 2001,'7'-9'2857,"-7"9"-2855,-1 0-1,1 0 0,0-1 1,-1 1-1,1 0 1,0-1-1,-1 1 0,1 0 1,0-1-1,-1 1 1,1 0-1,0-1 0,0 1 1,-1-1-1,1 1 1,0-1-1,0 1 0,0-1 1,0 1-1,0 0 0,0-1 1,0 1-1,0-1 1,0 1-1,0-1 0,0 1 1,0-1-1,0 1 1,0-1-1,0 1 0,0-1 1,1 0-1,-1 0 0,0 1 0,0-1 0,1 0 0,-1 0 0,0 0 0,0 1 0,0-1 0,0 0-1,0 0 1,0 0 0,0 1 0,0-1 0,-1 0 0,1 0 0,0 1 0,0-1 0,-1 0 0,1 0 0,0 1 0,-1-1 0,1 0 0,-1 1-1,1-1 1,-1 0 0,1 1 0,-1-1 0,1 1 0,-1-1 0,0 1 0,1-1 0,-1 1 0,0-1 0,0 1 0,-87-29 204,79 26-198,-1 1-1,1 0 0,-1 0 1,0 1-1,1 0 1,-17 1-1,-20-2-22,36 0 20,7 2 0,0-1 0,-1 1 0,1 0 0,0 0 0,0 0 0,0 0 0,0 0 0,0 0 0,0 1 0,-3 1 0,-188 53-150,189-54 138,1 1 0,0 0 0,0 0 0,1 1 0,-1-1 1,0 1-1,1-1 0,-6 7 0,-22 15-7,11-13 4,1 0-1,-21 18 1,23-17 37,0-1 1,-1-1-1,-27 12 1,-19 11-3,42-20-29,0-2-1,-1-1 0,-1-1 0,1-1 1,-1-1-1,-31 6 0,-103 22 36,154-33-21,-1 0 1,1 0 0,0 1 0,0-1 0,0 1 0,0 0-1,0 0 1,1 1 0,0-1 0,-1 1 0,1 0 0,-2 4-1,-31 50 53,30-44-46,0 1 0,1-1 0,1 1 0,0 0 0,-3 29 0,5-26 2,-1 0 1,-1 0 0,-9 23 0,-4 7-8,1 1 1,-15 88 0,-1 105 6,32-227-26,0-1 0,0 0 0,5 28 0,2 10 11,-3-13 14,3-1 1,17 59-1,-13-56-11,13 80 0,-22-108-3,-1-11-3,0-1 0,-1 1 0,1 0 1,-1-1-1,0 1 0,1 0 1,-1-1-1,0 1 0,0 0 1,0 0-1,0-1 0,0 1 0,-1 0 1,1-1-1,-1 1 0,1 0 1,-1 1-1,0 3-55,1-6 37,0 0 0,0 0 0,1 0 0,-1 0 0,0 1 0,0-1 0,0 0-1,0 0 1,0 0 0,0 1 0,0-1 0,0 0 0,0 0 0,0 1-1,0-1 1,0 0 0,0 0 0,0 0 0,0 1 0,-1-1 0,1 0 0,0 0-1,0 0 1,0 0 0,0 1 0,0-1 0,0 0 0,0 0 0,-1 0-1,1 0 1,0 1 0,0-1 0,0 0 0,0 0 0,-1 0 0,1 0 0,0 0-1,0 0 1,0 0 0,-1 0 0,1 0 0,0 1 0,0-1 0,0 0-1,-1 0 1,1 0 0,0 0 0,0 0 0,0 0 0,-1 0 0,1 0 0,0 0-1,0-1 1,0 1 0,-1 0 0,-11 2-1495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3.2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2801,'4'12'191,"0"2"-35,0 0 0,1 0 0,1 0 0,0 0 0,0-1 1,16 22-1,-17-28-103,1 0 1,-1 0 0,1-1 0,0 0 0,1 0-1,0 0 1,0-1 0,0 0 0,0 0 0,12 5-1,-13-8-19,0 0 0,0 0 0,1-1 0,0 1-1,-1-1 1,1-1 0,-1 1 0,1-1 0,0 0 0,-1-1-1,1 0 1,0 0 0,-1 0 0,11-4 0,-14 4-49,-1 0 0,0 0 0,1 0 0,-1-1 0,0 1 0,0-1 0,0 0 1,0 1-1,0-1 0,0 0 0,-1 0 0,1 0 0,0 0 0,-1 0 0,0-1 0,1 1 0,-1 0 1,0-1-1,0 1 0,0-3 0,11-58-944,-8 32-77,-1 9 49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4.8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2289,'0'0'17,"0"0"-1,0 0 1,0 0-1,1 0 1,-1 0-1,0 0 1,0 0-1,1 0 1,-1 0-1,0 0 1,0 0-1,0 1 1,1-1-1,-1 0 1,0 0-1,0 0 1,0 0-1,1 0 1,-1 0 0,0 0-1,0 1 1,0-1-1,0 0 1,1 0-1,-1 0 1,0 0-1,0 0 1,0 1-1,0-1 1,0 0-1,0 0 1,0 0-1,0 1 1,1-1-1,-1 0 1,0 0-1,0 0 1,0 1-1,0-1 1,0 0 0,0 0-1,0 1 1,0-1-1,0 0 1,0 0-1,0 0 1,0 1-1,-1-1 1,1 0-1,0 0 1,0 0-1,0 1 1,0-1-1,0 0 1,0 0-1,0 0 1,0 1-1,-1-1 1,1 0 0,0 0-1,0 0 1,0 0-13,0 0 0,-1 0 1,1 0-1,0 0 1,0 0-1,0 0 1,0 0-1,0-1 1,0 1-1,0 0 0,0 0 1,0 0-1,-1 0 1,1 0-1,0 0 1,0 0-1,0 0 1,0 0-1,0 0 0,0 0 1,0 0-1,-1 0 1,1 0-1,0 0 1,0 0-1,0 0 1,0 0-1,0 0 0,0 0 1,-1 0-1,1 0 1,0 0-1,0 0 1,0 0-1,0 0 1,0 0-1,0 0 0,0 0 1,-1 0-1,1 0 1,0 0-1,0 1 1,0-1-1,0 0 1,0 0-1,0 0 1,0 0-1,-1 10 120,0 0 0,1 1 0,0-1 0,1 0 0,3 17 0,-1 2-62,3 53 270,3 77 128,-9-156-457,0-1 0,0 1 0,-1 0 0,1 0 0,-1-1 0,1 1 0,-1 0 0,0-1 0,0 1 0,0-1 0,0 1 0,0-1 0,0 1 0,-3 2 0,18-26-52,-1 1-1,0-2 1,-2 0-1,13-35 1,-1 5 107,-11 20-96,11-27 33,-22 57-71,-1 0 0,1 0 0,0 1 1,0-1-1,0 0 0,1 1 0,-1-1 0,0 0 0,1 1 0,-1-1 1,1 1-1,-1 0 0,1 0 0,-1-1 0,1 1 0,0 0 1,0 0-1,0 1 0,0-1 0,-1 0 0,1 1 0,3-1 0,-5 4-647,-7 6 46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5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3153,'0'-3'833,"4"3"-449,3 0-368,10 8 96,0 3 400,17 4-320,-3 3 0,-17-4-192,18 2 0,-10-7-64,-5-6-672,12-18-64,-10 2-257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5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1 1985,'14'1'1012,"-21"3"178,-16 10-644,19-11-515,1 1 1,0-1-1,0 1 0,0 0 1,1 0-1,-1 0 0,1 1 1,0-1-1,0 0 0,1 1 1,-1-1-1,1 1 0,0 0 1,0-1-1,1 1 0,-1 0 1,1 0-1,0-1 0,0 1 1,1 0-1,-1 0 0,1-1 1,3 10-1,-4-13-33,0 0 1,1 0-1,-1 0 0,0 0 0,1-1 0,-1 1 0,1 0 1,-1 0-1,1 0 0,0-1 0,-1 1 0,1 0 0,0-1 1,-1 1-1,1-1 0,0 1 0,0-1 0,0 1 0,-1-1 1,1 1-1,0-1 0,0 0 0,0 1 0,0-1 0,0 0 1,0 0-1,0 0 0,0 0 0,0 0 0,-1 0 0,1 0 1,0 0-1,0 0 0,0 0 0,0 0 0,0-1 0,0 1 1,1-1-1,2 0-4,-1 0 1,0-1 0,0 1-1,0-1 1,0 0-1,0 0 1,0 0 0,0 0-1,4-4 1,-4 0-10,0 1 0,0-1 1,0 1-1,0-1 0,-1 0 0,0 0 1,-1 0-1,1-1 0,-1 1 0,0 0 1,0 0-1,-1-1 0,0 1 0,0 0 1,-1-1-1,0 1 0,0 0 0,-2-8 1,5 18-43,7 10 56,-2 0-1,0 1 1,0 0-1,6 25 1,-12-34 23,0-1 1,0 1-1,0-1 0,-1 1 1,0-1-1,-1 1 1,1 0-1,-1-1 1,0 1-1,0-1 1,0 0-1,-1 1 1,0-1-1,0 0 1,-1 0-1,1 0 1,-1 0-1,-5 6 0,4-5-33,0-1-1,-1 0 0,0 0 0,0 0 1,0-1-1,0 0 0,-1 1 0,0-2 0,0 1 1,0-1-1,0 0 0,0 0 0,-1-1 1,1 0-1,-11 3 0,14-5-26,0 0 0,0 0 0,0 0-1,0 0 1,0 0 0,-1-1 0,1 1 0,0-1 0,0 0 0,0 0 0,0 0 0,0 0-1,1 0 1,-1-1 0,0 1 0,0-1 0,1 0 0,-1 0 0,1 0 0,0 0 0,0 0-1,-1 0 1,1-1 0,1 1 0,-1-1 0,0 0 0,0 1 0,1-1 0,0 0-1,0 0 1,0 0 0,0 0 0,0 0 0,0 0 0,0-5 0,-2-31-864,9 4 83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5.9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2385,'-4'1'320,"13"9"-288,-8 2 0,1-3 432,0 11-15,-4 25 15,6 13 16,-3 16-80,-1 0 0,2-9-239,0-18-17,-2-3-16,-2-11-80,2 1-96,0-14 0,2-1-593,1-5-687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6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2593,'-4'11'203,"1"0"-1,0 0 1,0 1-1,1-1 1,0 1 0,1-1-1,1 1 1,0 0-1,0-1 1,1 1-1,1-1 1,-1 1 0,7 17-1,-1 6-92,-4-18-62,1 0 0,1 0 0,6 15 0,-12-48-102,0-1 0,2 0 1,0 0-1,1 0 1,1 1-1,0-1 1,1 1-1,1-1 0,0 1 1,1 1-1,9-16 1,-15 30 50,0 1 0,1 0 0,-1 0 0,0 0 0,0-1 0,1 1 1,-1 0-1,0 0 0,1 0 0,-1 0 0,0-1 0,1 1 0,-1 0 0,0 0 1,1 0-1,-1 0 0,0 0 0,1 0 0,-1 0 0,1 0 0,-1 0 0,0 0 1,1 0-1,-1 0 0,0 0 0,1 0 0,-1 1 0,0-1 0,1 0 0,-1 0 1,0 0-1,0 0 0,1 1 0,-1-1 0,0 0 0,1 0 0,-1 1 0,0-1 1,0 0-1,1 0 0,-1 1 0,0-1 0,0 0 0,0 1 0,16 25-35,-13-20 67,-1 0 0,0 1 0,0-1 0,0 1 0,0-1 0,-1 1 0,0 7 0,1 3 42,0-16-102,2-9-247,-4 7 269,0 1-1,0-1 1,1 0-1,-1 0 1,0 1 0,1-1-1,-1 0 1,0 1-1,1-1 1,-1 0-1,1 1 1,-1-1 0,1 0-1,-1 1 1,1-1-1,0 1 1,-1-1-1,1 1 1,0-1-1,-1 1 1,1 0 0,0-1-1,0 1 1,-1 0-1,1 0 1,0-1-1,0 1 1,1 0-1,0-1 44,46 55 388,-39-32-387,-7-17-96,-1-1 1,0 0 0,1 0-1,0 0 1,0 0-1,0 0 1,0-1-1,1 1 1,-1 0-1,1-1 1,0 0 0,0 0-1,5 4 1,4-4-1312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7.0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1 3842,'-2'0'38,"1"0"1,-1 1 0,1-1 0,0 0-1,-1 1 1,1-1 0,0 1 0,0 0-1,-1-1 1,1 1 0,0 0 0,0 0-1,0 0 1,0 0 0,0 0-1,0 0 1,0 0 0,0 0 0,0 0-1,0 0 1,1 1 0,-1-1 0,0 0-1,1 0 1,-1 1 0,1-1-1,0 0 1,-1 1 0,1 1 0,-1 2-9,0 1 1,0-1 0,1 0 0,-1 0 0,1 1 0,1-1 0,0 6-1,0-5 12,18 72 167,-18-74-209,0 0 1,1 0-1,0 0 0,0 0 1,0 0-1,1 0 0,-1-1 1,1 1-1,0-1 0,-1 0 1,2 0-1,-1 0 0,0 0 1,1 0-1,7 4 1,-10-7-7,0 1 0,0-1 1,0 1-1,0-1 1,0 1-1,1-1 1,-1 0-1,0 0 1,0 1-1,0-1 1,1 0-1,-1 0 1,0 0-1,0-1 1,1 1-1,-1 0 1,0 0-1,0-1 1,0 1-1,1 0 1,-1-1-1,0 0 1,0 1-1,2-2 1,-1 0-1,-1 0 0,1 0 0,0 0 0,-1 0 0,1 0 0,-1 0 0,0 0 0,0-1 0,0 1 0,0-1 0,1-2 0,0-4-5,0 0 1,-1 1 0,0-1-1,0 0 1,-2-14-1,0 17 6,0 1 0,0-1 0,-1 1 0,0-1 0,0 1 0,-1 0-1,1 0 1,-1 0 0,0 0 0,-1 0 0,1 1 0,-1-1 0,0 1 0,0 0-1,0 0 1,0 0 0,-7-4 0,-4-5-151,12 10-260,0-7-392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3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357 1 24575,'-3'0'0,"-7"6"0,-8 5 0,-12 0 0,-8 5 0,0 0 0,0 2 0,1 2 0,4-3 0,4-1 0,4-3 0,3 2 0,6 1 0,6 2 0,3-1 0,4-2-8191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7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3298,'-3'0'845,"5"1"-411,1 0-421,0 0 0,0 0 0,0 0 0,-1 0 0,1 1 0,0-1 0,0 1 0,-1 0 0,1 0 0,-1 0 0,0 0 1,1 0-1,-1 0 0,3 4 0,8 17 143,-1 1 0,0 0 0,-2 0 0,11 40 0,20 112 466,-32-135-557,1 23 45,-8-45-119,1-1-1,0 1 1,10 27-1,-13-45-23,1 0 0,-1 1 0,0-1 0,1 0 1,-1 0-1,1 0 0,0 0 0,-1 0 0,1 0 0,0 0 0,0 0 0,-1 0 0,1 0 0,0 0 0,0 0 0,0-1 0,0 1 0,0 0 0,0-1 0,0 1 1,0 0-1,1-1 0,-1 0 0,0 1 0,2 0 0,-1-1-1117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4:07:09.1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3 1649,'-4'-1'356,"-11"0"75,15 1-411,0 0-1,0 0 1,0 0-1,0 0 1,0 0 0,0 0-1,0 0 1,0 1-1,0-1 1,0 0-1,0 0 1,0 0 0,0 0-1,0 0 1,0 0-1,0 1 1,0-1-1,0 0 1,0 0 0,0 0-1,0 0 1,0 0-1,0 0 1,0 0-1,-1 1 1,1-1 0,0 0-1,0 0 1,0 0-1,0 0 1,0 0-1,0 0 1,0 0 0,0 0-1,0 0 1,-1 0-1,1 1 1,0-1-1,0 0 1,0 0 0,0 0-1,0 0 1,0 0-1,0 0 1,-1 0 0,1 0-1,0 0 1,0 0-1,0 0 1,0 0-1,0 0 1,0 0 0,-1 0-1,1 0 1,0 0-1,0 0 1,0 0-1,0 0 1,0-1 0,0 1-1,0 0 1,-1 0-1,1 0 1,0 0-1,1 2 39,0 1-1,0-1 1,0 1-1,-1-1 0,1 1 1,-1-1-1,1 1 0,-1-1 1,0 1-1,0-1 1,0 1-1,-1 3 0,3 21 102,5 5-117,-1-5-18,1-1 0,0 1 0,16 31 1,-23-57-68,1 0 1,-1 0-1,1-1 1,-1 1-1,0 0 1,1-1 0,0 1-1,-1 0 1,1-1-1,-1 1 1,1-1-1,0 1 1,-1-1 0,1 1-1,0-1 1,-1 1-1,1-1 1,0 0 0,1 1-1,0-6-1427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8:59.7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181 156 2097,'-3'2'1974,"-4"-5"-1640,-5-2-289,0 1 0,-1 1 0,1 0 1,-1 1-1,0 0 0,1 1 0,-1 0 0,0 1 1,-14 1-1,-4 0 82,119-4-110,131 4 75,-199 0-87,267 15 48,-237-17-65,0-1-1,-1-3 1,87-20-1,-72 8-18,28-7 64,129-18 0,-166 38-13,102 6 0,-96 11-60,-1 2 128,-12-12-64,1-2 1,-1-3-1,62-8 1,31-2-57,-97 9 16,-16 1 20,0 1 0,0 2 0,34 4 0,-56-4-165,1-1-1,-1 1 0,1-1 0,-1 0 0,1-1 0,-1 0 0,1 1 1,-1-2-1,0 1 0,0-1 0,1 0 0,-1-1 0,0 1 0,5-4 1,32-17-989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9:01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25 1921,'31'-7'276,"0"1"0,1 1 0,0 2 0,-1 2 0,43 2 0,3 0-115,55-5-71,-1 6 1,225 32 0,-294-24-18,1-3 0,84-1 0,151 8 75,-195-8-112,14 4 132,57 2 35,-98-12-168,-46-2-12,1 2 1,-1 1-1,1 2 0,35 7 1,-25-2 5,-1-3 0,55 1 1,-27-2-12,-52-4-24,1-1 0,-1 0 0,24-5 0,12-2-18,-46 8-33,0-1-1,0 0 0,0 0 1,-1 0-1,1-1 0,-1 0 0,8-3 1,11-11-1066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9:04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2291 8 1889,'-4'-2'44,"-1"1"0,1-1 0,-1 1 0,1 0 1,-1 1-1,1-1 0,-1 1 0,1 0 0,-9 1 0,3-1-25,-1 0 0,1 0 0,-1 2 0,-14 2 0,-3 0 479,23-5 142,14 0-364,227 16 384,-130-7-584,-85-7-63,0-2 0,42-7 0,16 0-1,-70 9 39,-17 0 64,-17 0 82,-15-1-195,1 1 0,0 2 1,0 2-1,-64 16 0,57-10-7,-1-3-1,-68 4 1,-273 4-158,203-5 172,120-5-55,-217 22-192,24-28 230,-9-17 91,232 16-99,1 2 1,-1 1-1,1 1 1,-53 12-1,41-6 16,-71 4 0,90-9-7,-7-3 1,16-4 9,0 1 1,0 0-1,-1 1 0,1 1 0,0 0 1,0 2-1,-1 0 0,-29 8 0,33-6 121,0-1-1,-1-1 1,-30 2-1,93-3-70,68-6 1,32-16 44,-82 10-92,1 3 1,68 0-1,23 7 62,240-33 0,-353 32-47,0 1 0,0 3 1,1 1-1,65 15 0,-31-6 47,12 1-61,1 2-7,0-4 0,164-2 1,80-11 74,89-8 18,-181-19-59,-186 23-44,77 0 0,15-1 49,40-3-60,-119 13 42,-57-1-23,1-1-1,0-1 0,0 0 0,0-1 1,15-2-1,47 5 30,-145-28-1791,49 21-234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9:06.9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1761,'263'15'2234,"-62"-2"-1979,-151-13-211,76-10 1,-31 1 29,44-5-1,-84 6-26,1 3 0,0 2 0,72 6 0,-114-1-47,118 13 16,178-3 0,-268-11-6,61 8-1,-65-4 1,1-2 0,54-3-1,46-11 10,117-7 18,-94 3-16,34 1 20,-139 13-44,141 6-18,-187-3 567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9:10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96 1937,'-1'2'2994,"9"-1"-2458,6-3-515,-1 1 0,1 1 1,-1 0-1,19 2 1,45-1 55,-19-5-45,0 2 0,75 7 1,-64-1 6,81-6 1,161-9-24,-259 12-34,1 1 0,54 11 0,-51-6 35,81 2 1,53 1-15,-105-3-3,-59-6 3,1-2 1,-1-1-1,32-7 1,45-2-2,-22 9 35,-20 4-30,0-2 1,102-14-1,-94 6 4,137 1-1,-137 8 3,99-11 0,-76 2-15,111 13 9,-19 0-25,-27-2 29,-101 1-19,104-8 0,-107 0 6,1 4 1,68 6 0,-68-1 8,0-3-1,62-6 1,65-8 40,-113 10-62,-1-3 0,130-27 0,-23-1-17,-164 31 35,3 1-14,0 1-1,1 0 1,-1 1 0,22 4 0,4 0 27,1-1-24,-28-2 5,0 0 1,0-2-1,0 1 0,15-2 1,216-15 86,-239 16-86,84 0-10,169 20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19:14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 1697,'8'-6'908,"32"2"-797,-20 5-89,336 14 794,-198-12-587,-124-2-217,50 6 0,-47-3-3,44 0 1,95 2 72,-30 1-34,332 26 78,-429-30-104,0-2 1,0-3 0,96-15-1,-92 9 2,1 2 0,97 3 1,61 26-43,-114-9 52,110-1 0,-105-16 9,-68 0-41,0 1-1,0 2 0,0 2 0,0 1 1,54 12-1,-52-7 7,0-1-1,74 3 1,23 4 22,184 57 133,-300-68-161,-1 0 1,30 2-1,-36-5-4,1 1 0,-1 0 0,1 1 0,18 5 0,-30-6-8,2 1 11,0 0 1,0-1-1,0 1 1,0-1-1,1 0 1,-1 0-1,0 0 1,1 0-1,-1 0 1,4 1-1,4 2-52,-11 17-952,-10 3-59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2:54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5 449 2033,'-5'5'1140,"6"-4"-1144,-1-1 1,0 1-1,1 0 0,-1-1 0,1 1 0,-1 0 0,0-1 1,1 1-1,0-1 0,-1 1 0,1-1 0,-1 1 0,1-1 1,0 1-1,-1-1 0,1 0 0,0 1 0,-1-1 0,1 0 1,0 0-1,0 1 0,-1-1 0,1 0 0,0 0 0,0 0 1,-1 0-1,1 0 0,0 0 0,0 0 0,-1 0 0,1 0 1,1-1-1,11 2 7,-1-1 1,1-1-1,-1 0 1,1 0 0,-1-1-1,1-1 1,-1 0-1,12-5 1,-18 8 41,-1 1 1,1-1-1,-1 1 1,1 1-1,-1-1 1,1 1 0,7 3-1,15 3 20,131 15 31,-62-18-21,-1-4 0,168-21-1,-211 11-92,-39 6 27,1 0 0,0 1 0,-1 0 0,22 2 0,19 6 19,43 3 27,-7 0-51,-73-5-6,0-2 0,0 0 0,0-1 0,34-3 0,222-33 56,-248 29-57,1-2 0,-1-1 1,0 0-1,-1-2 0,0-1 1,23-16-1,25-6-20,-55 27 12,1-2 0,-1 0 0,-1-1 1,23-16-1,71-60 77,-111 85-50,-1-1-1,1 1 0,-1 0 0,0-1 1,0 1-1,1 0 0,-1-1 0,0 1 0,0 0 1,0 0-1,0 0 0,-1 0 0,1 0 1,0 0-1,0 0 0,-1 0 0,1 0 0,0 1 1,-3-2-1,-39-19 9,42 21-21,-34-9 41,0 2 0,0 2-1,0 1 1,-1 1 0,-36 3 0,-196 19 543,171-21-478,-173-25 0,89 5-17,151 17-103,-1-1 1,-38-13 0,-38-7 43,-163-1-16,257 26-15,-50 4-13,23 13-178,32-12 159,1 1 1,0 0-1,0 0 1,0 0-1,0 1 0,1 0 1,-10 12-1,9-10 46,0 0 0,0-1 0,-1 0 0,0-1 0,-11 8 0,-60 29 10,79-43-29,-1 0 0,1 0 0,0 0-1,0 0 1,-1 0 0,1 0-1,0 0 1,0 0 0,-1 0 0,1 0-1,0 0 1,0 0 0,-1 0-1,1 0 1,0 0 0,0 0 0,-1 0-1,1 0 1,0 0 0,0 0-1,0 1 1,-1-1 0,1 0 0,0 0-1,0 0 1,0 0 0,-1 0 0,1 1-1,0-1 1,0 0 0,0 0-1,0 0 1,0 1 0,0-1 0,-1 0-1,1 0 1,0 1 0,0-1-1,0 0 1,0 0 0,0 0 0,0 1-1,0-1 1,0 0 0,0 0-1,0 1 1,0-1 0,0 0 0,0 0-1,0 1 1,0-1 0,0 0 0,0 0-1,0 1 1,1-1 0,-1 0-1,0 0 1,0 0 0,0 1 0,0-1-1,13 5-57,-4 4 66,1-2 1,-1 1-1,1-1 0,1 0 1,19 8-1,21 2-84,-1-3 1,2-3-1,0-1 0,68 3 0,216-12 123,-254-8-166,127-30 0,-121 20-164,106-18 213,-153 27 88,-15 3-7,51-4-1,-268 22 222,86-10-246,-18 0 51,-230 36 0,276-24 11,-1-4 1,-82 2-1,93-10-891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1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3330,'0'0'59,"6"7"1310,-1 45-794,-1 31-474,16 96 1,-6-72-51,-7-74-152,-7-32 89,0 0 1,0 0-1,0 0 1,1 0-1,-1 0 0,0 0 1,1 0-1,-1 0 1,1-1-1,-1 1 0,1 0 1,0 0-1,-1-1 1,1 1-1,0 0 0,-1-1 1,1 1-1,0 0 1,0-1-1,-1 1 1,1-1-1,0 1 0,0-1 1,0 0-1,0 1 1,2-1-1,-3-12-1773,-6-4 702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4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1 24575,'0'6'0,"0"5"0,0 6 0,0 13 0,-3 7 0,-1 6 0,1 11 0,0 2 0,-3 7 0,-2-1 0,-4-6 0,1-9 0,2-10 0,3-7 0,1-10-8191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1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 2769,'27'-5'2060,"-5"0"-1921,1 0-1,-1 2 1,1 0 0,0 2 0,0 0-1,41 5 1,-28 7-198,-28-8-57,0 0 1,1-1 0,-1 0 0,0 0 0,1 0 0,-1-1 0,1-1 0,0 1 0,-1-2 0,1 1-1,11-3 1,3-3-1715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2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0 3233,'-9'8'513,"4"13"-513,5-2 64,-5 1-48,8 0 416,6 3-224,-4-6-112,2 10-48,-2-3 32,2 0 0,0 4-64,-4 1 16,-1-1 0,-1-10-32,5-8-32,-6-3-272,1-1-320,1-6-433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2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6 3490,'-6'-3'352,"2"5"-352,2-5-849,6 1 1,3 2 384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3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17 3666,'-9'0'448,"11"3"-384,-2-4-48,0-5 208,3 10-80,1-4-32,16 2-48,2-2-48,2 1 0,0-4-16,-8 8 0,6-11-16,3 1-16,3-6-208,-6 17-208,-5-1-288,-5 9-529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3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29 2961,'-5'2'1569,"3"1"-961,1-3-576,2 0-32,1-1 208,0 1 65,-1 0-113,27 0-112,8-5-32,1-6 48,6 7-32,-16-6-64,-4 7-320,-6 3-977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4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 3265,'-1'0'37,"0"0"-1,0 1 0,0-1 0,1 1 0,-1 0 0,0-1 1,0 1-1,0 0 0,1-1 0,-1 1 0,0 0 0,1 0 0,-1-1 1,1 1-1,-1 0 0,1 0 0,-1 0 0,1 0 0,-1 0 0,1 0 1,0 0-1,0 0 0,0 0 0,-1 0 0,1 0 0,0 0 0,0 0 1,0 0-1,0 0 0,1 1 0,0 40-46,-1-36 151,20 152 421,-5-46-476,-15-108-111,0 1 1,0 0-1,0 0 0,-1-1 0,0 1 1,-2 9-1,2-13-49,1 1 0,-1 0 0,1-1-1,-1 1 1,1-1 0,-1 1 0,0-1 0,0 1 0,0-1 0,0 0-1,0 1 1,0-1 0,0 0 0,0 0 0,0 0 0,-1 0 0,1 0 0,-1 0-1,1 0 1,0 0 0,-1-1 0,-1 2 0,-6-2-988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5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 2449,'-12'6'849,"12"-9"-385,0 6-336,0-2-64,0-8 256,0 8 16,5 2-192,26-1-64,2 5-64,-3 1 16,12 0-32,-3-2 0,2 2 0,2-7-16,10 1-320,-2-7-368,9-7-785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6.0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1 211 3970,'113'-37'1633,"-95"30"-1625,-1-1 1,0 0 0,0-1 0,-1-1 0,0 0 0,-1-2 0,0 1 0,15-18 0,-29 28-11,0 0 0,0 0 0,0-1 0,0 1 0,0-1 1,0 1-1,-1-1 0,1 1 0,-1-1 0,1 1 0,-1-1 0,0 1 1,1-1-1,-1 0 0,0 1 0,0-1 0,0 0 0,0 1 1,-1-1-1,1 1 0,0-1 0,-1 0 0,1 1 0,-1-1 0,1 1 1,-1-1-1,0 1 0,0 0 0,1-1 0,-1 1 0,0 0 1,0-1-1,0 1 0,-1 0 0,1 0 0,0 0 0,0 0 0,-1 0 1,1 0-1,0 0 0,-1 0 0,1 1 0,-1-1 0,-2 0 1,3 0-8,-1-1 0,0 1 1,0 0-1,0 1 0,0-1 1,0 0-1,0 0 0,0 1 1,0 0-1,0-1 1,0 1-1,0 0 0,0 0 1,-1 0-1,1 0 0,0 0 1,0 0-1,0 1 0,0-1 1,0 1-1,0-1 0,0 1 1,0 0-1,0 0 1,0 0-1,0 0 0,1 0 1,-1 0-1,0 1 0,1-1 1,-1 1-1,-1 1 0,0 5 3,0-1-1,0 1 0,1 0 0,0 1 0,1-1 0,0 0 0,0 0 0,1 1 1,0-1-1,1 14 0,4 12 16,12 43 0,-5-22 16,33 175 39,-45-229-63,0 0 0,0 0 0,0 0-1,0 0 1,0-1 0,0 1-1,0 0 1,-1 0 0,1 0-1,0 0 1,-1-1 0,1 1-1,0 0 1,-1 0 0,1-1 0,-1 1-1,1 0 1,-1-1 0,0 1-1,1 0 1,-1-1 0,1 1-1,-1-1 1,0 1 0,0-1 0,1 1-1,-1-1 1,0 0 0,0 1-1,1-1 1,-1 0 0,0 0-1,0 1 1,0-1 0,0 0-1,0 0 1,1 0 0,-1 0 0,0 0-1,0 0 1,0 0 0,0-1-1,1 1 1,-1 0 0,-1-1-1,-38-6 32,37 6-30,1 0-1,-1 0 0,0-1 0,1 1 0,-1 0 0,1-1 0,0 0 0,-1 1 0,1-1 0,0 0 0,0 0 0,0 0 0,0 0 1,0-1-1,1 1 0,-1 0 0,1-1 0,0 1 0,-1-1 0,1 0 0,0 1 0,0-1 0,1 0 0,-1 0 0,1 0 0,-1 1 0,1-1 1,0 0-1,0 0 0,0 0 0,0 0 0,1 0 0,-1 1 0,1-1 0,-1 0 0,1 0 0,2-4 0,5-9-14,0-1 0,1 1-1,1 0 1,22-27 0,-12 16-76,28-49-1637,-24 33-131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38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9 2753,'-7'-8'2047,"2"10"-1511,-6 6-455,1-1 1,-1 1-1,1 1 1,1 0 0,0 1-1,-16 20 1,-14 77-82,33-88 2,0 0 0,1 1 0,2 0 0,0-1 0,1 1 0,0 0 0,2 0 0,1 0 0,4 30 0,6 17 11,28 94-1,-25-108-9,36 83-1,-30-98 15,3-2-1,1 0 1,45 51-1,-5-6 60,-25-39 39,-36-37-217,1 0 1,-1 0 0,1-1 0,0 1 0,0-1 0,0 0 0,0 0 0,1 0 0,0-1 0,5 4 0,-9-7-868,-12-6-859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2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38 1905,'-9'1'2524,"13"-4"-2184,37-26-107,-39 28-235,-1 0 0,1 1 0,-1-1 1,1 0-1,-1 1 0,1-1 0,0 1 1,-1-1-1,1 1 0,0 0 1,-1 0-1,1 0 0,0 0 0,-1 0 1,1 0-1,0 0 0,-1 1 0,1-1 1,0 0-1,-1 1 0,1-1 1,-1 1-1,1 0 0,-1 0 0,1-1 1,-1 1-1,1 0 0,-1 0 0,0 1 1,0-1-1,2 2 0,1 2 20,0 0 0,0 0-1,0 1 1,-1-1 0,0 1-1,0 0 1,0 0 0,-1 0-1,0 0 1,0 0 0,-1 1-1,0-1 1,0 1 0,0-1-1,-1 10 1,0 0 7,0 0 0,-1-1 1,-1 1-1,-1 0 0,0-1 0,-1 0 0,-6 16 0,7-24-36,0 0-1,0-1 0,-1 0 1,0 1-1,-1-1 1,1-1-1,-1 1 0,0-1 1,0 0-1,-1 0 0,1 0 1,-1-1-1,0 0 1,0 0-1,-1 0 0,1-1 1,-13 5-1,10-5-33,0 0 1,-1 0-1,1 0 0,-1-1 1,1-1-1,-11 1 0,16-2 19,1 0 0,-1 0 1,1-1-1,-1 0 0,1 0 0,0 0 0,-1 0 0,1 0 0,0-1 0,0 1 0,0-1 1,0 0-1,0 0 0,0 0 0,1 0 0,-1 0 0,1-1 0,-1 1 0,1-1 1,-4-5-1,-1-2-8,0-1 0,0 0 1,1 0-1,1-1 1,0 1-1,0-1 0,1 0 1,1-1-1,-3-19 1,5 31 34,1 1 1,0-1-1,0 1 1,0 0 0,1-1-1,-1 1 1,0-1-1,0 1 1,0 0 0,0-1-1,0 1 1,0-1-1,0 1 1,1 0 0,-1-1-1,0 1 1,0 0-1,1-1 1,-1 1 0,0 0-1,0 0 1,1-1-1,-1 1 1,0 0 0,1 0-1,-1-1 1,0 1-1,1 0 1,-1 0 0,1 0-1,-1 0 1,0-1-1,1 1 1,-1 0 0,1 0-1,21-1 135,21 11 145,-19 0-147,-1 2 0,0 1 0,0 1 0,-1 0 0,-1 2 0,-1 1 0,0 0 0,19 22 0,-21-21-112,37 34-519,-55-51 454,1-1-1,-1 0 1,0 0-1,0 0 1,1 0-1,-1 0 1,0 0-1,0 0 1,0 0-1,1 0 1,-1 0-1,0 0 1,0 0-1,1 0 1,-1 0 0,0 0-1,0 0 1,1 0-1,-1 0 1,0 0-1,0 0 1,1 0-1,-1 0 1,0 0-1,0-1 1,0 1-1,1 0 1,-1 0-1,0 0 1,0 0-1,0 0 1,0-1-1,1 1 1,-1 0-1,0 0 1,0 0-1,0-1 1,0 1-1,0 0 1,0 0-1,0-1 1,1 1-1,3-9-1639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5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1 24575,'-2'8'0,"1"1"0,-1-1 0,0 1 0,0-1 0,-1 0 0,0 0 0,-1 0 0,0 0 0,-7 10 0,5-7 0,0 0 0,1 0 0,-7 19 0,6 7 0,1 0 0,2 0 0,1 1 0,7 66 0,-3-53 0,-2-40 0,1-1 0,0 0 0,0 0 0,1 0 0,0 1 0,1-2 0,8 20 0,-10-26 0,0-1 0,1 0 0,0 0 0,-1 1 0,1-1 0,0 0 0,0-1 0,0 1 0,0 0 0,0 0 0,1-1 0,-1 0 0,0 1 0,1-1 0,-1 0 0,1 0 0,-1 0 0,1 0 0,0-1 0,-1 1 0,1-1 0,0 1 0,0-1 0,-1 0 0,1 0 0,0 0 0,-1-1 0,1 1 0,0-1 0,-1 1 0,1-1 0,0 0 0,-1 0 0,5-2 0,7-4 0,0 0 0,0 0 0,0-1 0,-1-1 0,-1 0 0,0-1 0,0 0 0,0-1 0,-2 0 0,1-1 0,-1 0 0,-1-1 0,11-19 0,-9 13 0,-1-1 0,0 0 0,-2-1 0,0 0 0,-1 0 0,-2-1 0,0 0 0,4-39 0,-9 60 0,1-12 0,-1-1 0,0 0 0,0 1 0,-5-22 0,5 32 0,-1 0 0,0 0 0,0 0 0,0 0 0,0 0 0,0 1 0,-1-1 0,1 0 0,-1 1 0,0-1 0,0 1 0,1 0 0,-2-1 0,1 1 0,0 0 0,0 0 0,-1 0 0,1 1 0,-1-1 0,1 1 0,-1-1 0,0 1 0,0 0 0,0 0 0,0 0 0,-4-1 0,-11 0-341,-1 0 0,0 2-1,-22 1 1,22 0-6485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3.6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5 2289,'0'2'87,"-1"0"0,0 0 1,1-1-1,0 1 0,-1 0 0,1 0 0,0 0 0,0-1 1,0 1-1,0 0 0,0 0 0,1 0 0,-1 0 0,0-1 1,1 1-1,1 3 0,12 38 258,-12-37-216,25 91 179,-23-75-221,2 0 0,0-1 0,1 1 0,2-2 0,20 40-1,-28-58-81,0-1-1,0 1 0,-1-1 1,1 0-1,0 1 0,0-1 1,1 0-1,-1 0 1,0 0-1,0 0 0,1 0 1,-1 0-1,0 0 0,1 0 1,-1 0-1,1-1 0,-1 1 1,3 0-1,-3-1 4,0 0 0,-1 0 0,1 0 0,0-1 0,0 1 0,0 0 0,0-1 0,-1 1 0,1-1-1,0 1 1,0-1 0,-1 1 0,1-1 0,0 1 0,-1-1 0,1 0 0,-1 1 0,1-1 0,-1 0 0,1 1 0,-1-1 0,1 0 0,0-1 0,3-8 63,-1-1 0,0 1 0,0 0 0,1-14 0,-2 14-51,43-240-677,-45 225 167,-3 16 6,0 11-569,0 2 239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4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0 2225,'-1'3'105,"-1"-1"-1,1 1 1,0-1 0,0 1-1,0-1 1,1 1 0,-1 0-1,1-1 1,-1 1 0,1 0-1,0 0 1,0-1 0,0 1-1,0 0 1,2 5 0,14 43 621,-4-18-571,11 66 125,-14-73-536,-4-31-547,-1-15-195,-1-7-213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4.3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 2961,'-6'3'625,"0"5"-577,7 2-16,-6-8-64,9 3-401,8 5-1087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7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2209,'-3'2'1342,"11"1"-864,-3-2-458,-1 0 0,1 0 0,-1 1 0,0-1 0,1 1 1,-1 0-1,0 0 0,5 4 0,3 6 112,-1 0-1,0 1 1,-1 0 0,0 1-1,-1 0 1,10 20 0,37 96 208,-43-96-252,-12-29-87,1-1 0,-1 1 0,-1-1 0,1 1 0,-1-1 0,1 1 0,-1 0 0,-1-1 0,1 1 0,0 0 0,-1-1 0,0 1 0,0-1 0,-1 1 0,1-1 0,-1 0 0,0 0 0,-3 5 0,-5 8-396,-1 0 0,-26 29 0,30-38 176,-14 14-562,-3-6-228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8.1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171 1 1793,'-6'3'258,"0"0"0,1 0 0,-1 1 1,1 0-1,0 0 0,0 0 0,0 0 1,0 1-1,1 0 0,0 0 0,0 0 0,-4 7 1,-6 7-324,0 1 1,-21 42 0,28-46 80,1 1 0,0 0 0,1 0 0,0 1 0,2-1 0,0 1 0,1 0 0,0 0 0,2 0 0,0 0 0,1 0 0,1 0 0,1 0 0,8 31 0,-6-29-27,1 0-1,1 0 1,1-1 0,0 0-1,1 0 1,1-1 0,14 19-1,-23-36-29,1 1 0,-1-1-1,0 1 1,1-1 0,-1 1-1,1-1 1,0 0 0,-1 0-1,1 0 1,0 0-1,0 0 1,-1 0 0,1 0-1,0 0 1,0-1 0,0 1-1,0-1 1,0 1 0,0-1-1,0 0 1,0 0 0,0 0-1,0 0 1,0 0 0,0-1-1,0 1 1,0 0-1,0-1 1,3-1 0,29-12-1168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9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1 3089,'60'83'2009,"-60"-82"-2008,38 96 249,-36-90-233,0 0 1,0 0-1,-1 0 1,0 1 0,0-1-1,-1 1 1,1-1-1,-2 0 1,1 1 0,-1-1-1,-3 14 1,2-19-46,0 1 1,0-1-1,0 0 1,0 0-1,0 1 1,0-1-1,-1 0 1,1-1-1,-1 1 1,1 0-1,-1-1 1,0 0-1,0 1 1,0-1-1,0 0 1,0 0-1,0-1 1,0 1-1,0-1 1,-5 1-1,-1 0-72,-1 0 0,0 0-1,0-1 1,0-1 0,-12-1 0,21 2 102,0 0 1,1 0-1,-1-1 0,0 1 1,0 0-1,0 0 1,1 0-1,-1-1 1,0 1-1,0 0 1,1 0-1,-1-1 0,0 1 1,1-1-1,-1 1 1,1-1-1,-1 1 1,0-1-1,1 1 0,-1-1 1,1 0-1,-1 1 1,1-1-1,0 0 1,-1 1-1,1-1 1,-1 0-1,1 1 0,0-1 1,0 0-1,0 0 1,-1 0-1,1 1 1,0-1-1,0 0 0,0 0 1,0 1-1,0-1 1,0 0-1,0 0 1,1 0-1,-1 1 1,0-1-1,0 0 0,1 0 1,-1 1-1,0-1 1,1 0-1,-1 1 1,1-1-1,-1 0 0,1 1 1,-1-1-1,1 1 1,-1-1-1,1 0 1,-1 1-1,1 0 1,1-2-1,40-33 513,111-67-568,-122 82-1158,-10 7-326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49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4546,'0'-1'688,"0"2"-592,5-1-80,0 0 64,12 0-15,14 3-33,6 0-32,10 3-337,-1-2-463,5-3-1025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0.4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1 144 4258,'23'-26'1425,"-19"20"-1427,-1 1 0,1-1 1,1 1-1,-1 0 0,1 0 0,0 0 1,0 1-1,0 0 0,0 0 1,8-4-1,29-26-142,-9 9-51,-30 24 141,-2 8 104,3 19 37,5 7 39,5 33 23,-7-44-213,-6-20-5,0-1 0,-1 0 0,1 0 0,0 1 0,-1-1 0,1 0 0,-1 0 0,0 1 0,1-1 0,-1 1 0,0-1 0,0 0 0,0 1 0,0-1 0,0 0 0,0 1 0,-1-1 0,1 1 0,-1 1 0,-4 8-2201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1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52 151 3714,'-4'0'221,"-1"0"1,0 0 0,1 0 0,-1 0-1,1 1 1,-1-1 0,1 1-1,-1 0 1,-6 3 0,127 20 325,-43-21-422,1-2 0,-1-4 0,139-24 0,-97 11-102,151-20-16,538-43 2,-732 79-90,-7 0-160,-1-2 0,68-12 1,-128 13 86,-6 0-187,0 0-1504,6-5 484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4.1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 0 2001,'-16'6'3276,"-20"31"-2822,25-21-445,2 0 1,0 0 0,1 1-1,0 0 1,2 0 0,0 1-1,1 0 1,0 0 0,2 1-1,0-1 1,1 1 0,1-1-1,1 1 1,0 0 0,6 33-1,-3-38-10,0-1 0,1 1 0,0-1 0,1 0-1,1 0 1,0-1 0,1 0 0,13 19 0,-7-10-55,23 29-359,-34-48 368,0 0-1,0 0 1,0 0 0,1 0-1,-1 0 1,0 0 0,1 0-1,0-1 1,-1 0 0,1 1-1,0-1 1,-1 0 0,1 0-1,0 0 1,0-1 0,6 2-1,10-4-1574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5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24575,'6'0'0,"5"0"0,4 0 0,2 0 0,7 0 0,3 0 0,-1 0 0,-1 0 0,-5 0-8191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4.7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35 3570,'-2'3'11,"0"0"0,0 0 1,0 0-1,1 0 0,-1 0 0,1 1 1,-1-1-1,1 1 0,0-1 1,1 1-1,-1-1 0,1 1 0,-1 0 1,1-1-1,0 1 0,0-1 1,1 1-1,-1 0 0,2 5 0,21 76 479,-19-71-506,5 16 182,1-1 1,1 0-1,2 0 1,0-2-1,2 1 1,37 49-1,-51-76-161,0 1 0,0-1-1,0 1 1,0-1-1,1 0 1,-1 0-1,0 1 1,1-1-1,-1 0 1,1 0-1,-1 0 1,1-1 0,0 1-1,-1 0 1,1-1-1,0 1 1,0-1-1,-1 1 1,1-1-1,0 0 1,0 0-1,-1 0 1,1 0 0,0 0-1,0 0 1,2-1-1,-1 0-1,0 0 0,0-1 0,0 0 0,0 0 0,0 0 0,-1 0 0,1 0 0,-1 0 0,1-1 0,-1 1 0,0-1 0,4-5-1,1-4-22,0-1-1,-1 1 1,0-1-1,-1 0 0,7-27 1,-9 18-89,0-1 0,-2 0 0,0 1 0,-5-39 0,-19-87-1246,19 124 928,0 8-208,4 16 110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5.5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0 113 4306,'36'-49'1431,"-34"47"-1485,0-1 0,0 1 1,0-1-1,0 1 0,-1-1 0,1 0 0,-1 0 1,0 0-1,1 1 0,-1-1 0,-1-1 1,1 1-1,0 0 0,0-5 0,-1 8 52,1-1-1,0 1 1,-1-1-1,1 1 0,0-1 1,-1 1-1,1-1 1,-1 0-1,1 1 1,-1-1-1,1 0 1,-1 1-1,1-1 1,-1 0-1,0 0 0,1 1 1,-1-1-1,0 0 1,0 0-1,1 0 1,-1 0-1,0-1 1,-1 15 518,0-2-467,0-1 0,0 0 0,2 1 0,-1-1 0,3 15 1,2-9 12,0 0 0,1 0-1,1-1 1,0 0 0,1 0 0,1-1 0,0 0 0,14 16 0,-22-28-70,1-1-1,-1 0 0,1 0 0,0 0 1,0 0-1,0 0 0,-1 0 1,1 0-1,0 0 0,0-1 1,0 1-1,0-1 0,0 1 1,0-1-1,0 0 0,0 0 0,0 0 1,0 0-1,1 0 0,-1 0 1,0-1-1,0 1 0,0-1 1,0 1-1,0-1 0,-1 0 1,1 0-1,0 1 0,0-1 1,0-1-1,2-1 0,1 0-195,1-1-1,0-1 1,-1 1-1,0-1 1,0 0-1,0 0 1,-1 0-1,6-9 1,5-14-1805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5.9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 3986,'-3'3'928,"-4"-2"-928,4 1 0,-3-4-48,10 4 32,8 1-2225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6.3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2033,'4'27'1235,"17"26"-718,38 67-1,-35-76-296,-2 1-1,22 67 1,-37-88-172,-1 1 0,-2 0 1,0 0-1,-1 0 1,-2 1-1,-2 26 0,1-35 3,0-8-107,0 0 1,-1 0-1,0 0 1,0 1-1,0-1 0,-2 0 1,1 0-1,-1-1 1,0 1-1,-1 0 1,-8 14-1,-33 28-1070,31-39 195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7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 1 2849,'-4'-1'1675,"14"20"-1111,8 43-304,-2 0 1,-3 1-1,8 96 1,-20-151-260,-1-6-12,0-1 0,0 1 0,0 0 0,0 0 0,0-1 0,0 1 0,0 0 0,-1-1 0,1 1 0,-1 0 0,1-1 0,-1 1 0,0 0 0,1-1 0,-1 1 0,0-1 0,0 1 0,0-1 0,0 0 0,0 1 0,-1-1 0,1 0 0,0 0 0,-1 0 0,1 0 0,0 0 0,-1 0 0,1 0 0,-1 0 0,0 0 0,1-1 0,-1 1 0,0-1 1,1 1-1,-1-1 0,0 0 0,1 0 0,-3 0 0,1 1-13,-1-1 0,1 0 0,-1 0 0,1 0 1,0 0-1,-1-1 0,1 0 0,-1 1 0,1-1 1,0 0-1,0-1 0,0 1 0,0 0 0,0-1 1,0 0-1,0 0 0,0 0 0,-3-3 0,4 3 32,1-1 0,-1 1-1,1 0 1,0-1-1,0 1 1,0-1 0,0 0-1,0 1 1,1-1 0,-1 0-1,1 1 1,-1-1-1,1 0 1,0 0 0,0 0-1,1 1 1,-1-1-1,0 0 1,1 1 0,0-1-1,0 0 1,-1 1 0,2-1-1,1-3 1,3-8 36,2 1 0,0 0 0,12-16 0,-5 9-45,40-46 15,1-2-807,-47 45-74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7.7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12 3265,'-7'-1'1393,"11"-1"-1265,4 4 48,1-5-144,16 0-16,-6 3-16,12-3-400,0 3-64,5-2-753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7:58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1 158 4162,'16'-12'474,"-1"-1"0,25-28 0,39-50-1066,-77 91 612,-1 0 1,0 1-1,0-1 1,0 1-1,0-1 1,0 1 0,1 0-1,-1 0 1,0-1-1,0 1 1,-1 0-1,1 0 1,0 0 0,0 0-1,0 0 1,-1 0-1,1 0 1,0 0-1,-1 0 1,1 2 0,24 48 486,26 174-350,-51-224-194,0-1 1,0 0-1,0 0 0,0 0 1,0 1-1,0-1 0,1 0 1,-1 0-1,0 1 0,0-1 1,0 0-1,0 0 0,0 0 1,0 0-1,1 1 0,-1-1 1,0 0-1,0 0 0,0 0 1,0 0-1,1 1 0,-1-1 1,0 0-1,0 0 0,1 0 1,-1 0-1,0 0 0,0 0 1,0 0-1,1 0 0,-1 0 1,0 0-1,0 0 0,1 0 1,-1 0-1,0 0 0,0 0 1,1 0-1,-1 0 0,0 0 1,0 0-1,0 0 0,1 0 1,-1 0-1,0 0 0,0 0 1,0-1-1,1 1 0,-1 0 1,0 0-1,0 0 0,0 0 1,0 0-1,1-1 0,4-3-2193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8:02.3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201 1 3378,'17'29'1571,"4"3"-1286,-1 2-1,29 69 1,-20-9-116,-4 2 0,17 119 0,-37-165-122,-1 0 0,-2 0 0,-3 0-1,-2 0 1,-2 0 0,-15 64 0,-17 38-4,-7-2 1,-106 248-1,146-391-48,-19 45-71,-3-2 1,-39 58-1,49-92-511,15-16 524,1 0 0,-1 0 0,1 0 1,-1 0-1,1 0 0,-1 0 0,1 0 0,0 0 0,-1-1 0,1 1 0,-1 0 0,1 0 0,-1 0 1,1-1-1,-1 1 0,1 0 0,0 0 0,-1-1 0,1 1 0,0 0 0,-1-1 0,1 1 0,0 0 0,-1-1 1,1 1-1,0-1 0,0 1 0,0 0 0,-1-1 0,1 0 0,-8-14-1695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5:29:14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412 330 2353,'-28'-4'939,"-1"-2"-1,1-1 0,-46-18 1,72 25-922,-1 0 1,1 0-1,0 0 1,0 1 0,0-1-1,0 1 1,-1-1-1,1 1 1,0 0-1,0 0 1,0 0 0,0 0-1,1 0 1,-3 1-1,-30 21-16,-7 6-9,-7 5 6,-47 44-1,94-77 0,1-1 1,0 0 0,0 0 0,0 1 0,0-1 0,0 0-1,0 0 1,-1 1 0,1-1 0,0 0 0,0 1-1,0-1 1,0 0 0,0 1 0,0-1 0,0 0 0,0 0-1,0 1 1,0-1 0,0 0 0,0 1 0,1-1-1,-1 0 1,0 0 0,0 1 0,0-1 0,0 0 0,0 1-1,1-1 1,-1 0 0,0 0 0,0 0 0,0 1 0,1-1-1,-1 0 1,0 0 0,0 0 0,1 1 0,-1-1-1,0 0 1,0 0 0,1 0 0,-1 0 0,1 0 0,17 9-114,-14-7 87,6 2 17,-1-1 1,1-1-1,0 1 1,0-1-1,-1-1 1,1 0 0,0 0-1,0-1 1,0-1-1,0 1 1,0-2-1,17-3 1,9-5-50,69-27 1,-103 36 58,80-35 6,-2-3 1,76-51-1,-149 86-2,4-4 49,-17 4 25,-20-10-26,17 9-48,-1-1 0,0 1 1,0 1-1,0 0 0,0 0 1,-1 1-1,1 0 1,-1 1-1,-14-1 0,-8 1 10,-57 4 1,86-1-13,4 0-3,0 0 0,0 0 0,0 0 1,0-1-1,0 1 0,1 0 0,-1 0 0,0 0 0,1 0 1,-1 0-1,0 0 0,1 0 0,-1-1 0,1 1 1,-1 0-1,1 0 0,0 0 0,-1-1 0,1 1 0,0 0 1,-1-1-1,1 1 0,0-1 0,0 1 0,-1-1 1,3 1-1,0 2 1,0 0 0,0 0 1,1 0-1,-1-1 1,1 0-1,0 1 0,-1-2 1,9 4-1,3-2-17,0-1 0,1-1 1,0 0-1,-1-1 0,24-3 0,-34 2 17,1 1-1,-1-1 1,0 0 0,1 0-1,-1-1 1,0 1 0,0-1-1,0 0 1,0-1 0,0 1-1,-1-1 1,1 0 0,-1 0-1,0-1 1,1 1-1,-2-1 1,1 0 0,0 0-1,4-7 1,-6 7 1,-1 0 1,1 1-1,-1-1 0,0 0 1,-1 0-1,1 0 0,-1 0 1,1 0-1,-1 0 1,-1 0-1,1 0 0,0 0 1,-1 0-1,0 0 0,0 1 1,0-1-1,0 0 0,-1 0 1,1 1-1,-1-1 0,0 1 1,0-1-1,-1 1 1,1 0-1,0 0 0,-1 0 1,-3-3-1,-3-3-1,0 1 0,-1-1 0,0 2 0,0-1 0,0 1-1,-1 1 1,-16-7 0,8 5 13,1 2 1,-37-9-1,47 13-11,0 1 1,0 0-1,0 0 0,0 1 1,-1 0-1,1 1 0,0-1 1,0 1-1,-13 4 1,21-4-38,-1 0 0,1-1 0,-1 1 0,1 0 1,0 0-1,0 0 0,-1 0 0,1 0 0,0 0 1,0 0-1,0 0 0,0 0 0,0 0 0,0-1 1,0 1-1,0 0 0,1 0 0,-1 0 0,0 0 1,0 0-1,1 0 0,-1 0 0,1-1 0,-1 1 0,1 0 1,-1 0-1,2 1 0,14 26-1480,-7-19 103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1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57 1665,'-4'10'3064,"6"-14"-2948,-2 3 28,46 1 1006,-35 0-1153,507 22 38,-221 8-141,-225-27 22,0-2 0,78-10 0,145-37-87,-151 21 139,200-9 1,-91 46 33,-188-4-6,0-4 0,0-3 0,110-11 0,-136 3-53,1 1-1,0 3 0,0 1 1,74 6-1,18 7 31,-70-1 37,-37-8-6,-1 2-1,1 1 1,26 9-1,-1 4-16,56 29 0,-83-36 19,0-1 1,1-1-1,0-1 1,1-1-1,0-1 1,0-1 0,31 1-1,-4-3-29,-1-3 1,79-10-1,-93 7 3,0 0 1,1 3 0,53 6-1,-114-1 31,-14-5-62,-53 5-1,3 0-74,5-4-859,21-5-325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7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78 24575,'2'-5'0,"0"1"0,1-1 0,-1 1 0,1 0 0,0-1 0,0 1 0,1 1 0,-1-1 0,1 0 0,0 1 0,0 0 0,0 0 0,0 0 0,0 0 0,1 1 0,-1-1 0,1 1 0,5-1 0,-4 0 0,-1 2 0,1-1 0,0 0 0,0 1 0,0 0 0,0 1 0,-1-1 0,1 1 0,0 0 0,0 1 0,0 0 0,0-1 0,0 2 0,0-1 0,8 4 0,-11-4 0,-1 1 0,1 0 0,0 0 0,-1 0 0,1 1 0,-1-1 0,0 0 0,1 1 0,-1 0 0,0-1 0,-1 1 0,1 0 0,0 0 0,-1 0 0,0 0 0,0 0 0,0 0 0,0 1 0,0-1 0,0 0 0,-1 1 0,0-1 0,0 0 0,0 1 0,0-1 0,0 0 0,-1 6 0,-1 3 0,0-1 0,-1 1 0,0 0 0,-1-1 0,0 0 0,-8 15 0,-28 31 0,34-51 0,0 0 0,1 1 0,0 0 0,0 0 0,1 0 0,-1 0 0,1 1 0,1 0 0,0 0 0,0 0 0,0 0 0,1 0 0,-2 13 0,5-19 0,-1 0 0,0-1 0,1 1 0,-1-1 0,1 1 0,-1-1 0,1 1 0,0-1 0,0 1 0,-1-1 0,1 1 0,0-1 0,0 0 0,1 0 0,-1 0 0,0 1 0,0-1 0,0 0 0,1 0 0,-1-1 0,1 1 0,-1 0 0,0 0 0,1-1 0,0 1 0,-1-1 0,1 1 0,-1-1 0,1 1 0,3-1 0,63 4 0,-33-3 0,-10 5-1365,-3 1-5461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3.1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76 2369,'0'-2'26,"1"0"1,-1 0-1,1 0 1,0 0-1,-1 0 0,1 0 1,0 1-1,0-1 0,0 0 1,0 0-1,0 1 1,1-1-1,-1 1 0,0-1 1,1 1-1,-1 0 0,1-1 1,0 1-1,-1 0 0,1 0 1,0 0-1,0 0 1,3-1-1,-2 0 9,0 0-1,1 0 1,-1 1 0,0-1-1,1 1 1,-1-1-1,1 1 1,-1 1 0,1-1-1,0 0 1,-1 1 0,1 0-1,0 0 1,0 0 0,4 0-1,39 13 220,-38-11-232,-1 0 0,1-1 0,0 0 0,0 0 0,-1-1 0,18-2 0,-3 2-19,154-9 200,21 0 13,106 4-137,-195 2-62,257-11 34,157 36-70,-214 11 56,24 1-69,-107-21 28,136 10 3,91-9-5,-107-7-108,-201-1 118,318 29 32,-238-11-26,149 26 12,-307-39 22,123 3 1,-3 0 114,4 12-140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3.5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193 308 1921,'-13'-9'368,"6"-5"-224,0 3-64,5 8-16,0-8-64,-3 7 0,0-3-272,2 9 272,1-5-80,6 1-80</inkml:trace>
  <inkml:trace contextRef="#ctx0" brushRef="#br0" timeOffset="1">77 62 2145,'-17'-20'384,"-7"4"-384,-12-10-336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3.8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1382 21 2433,'-60'-9'217,"-1"2"0,-1 3 1,1 3-1,-85 9 0,-288 23-620,-75 10 1057,493-39-652,-11 2 87,27-4-94,0-1-1,0 1 1,1 0 0,-1 0 0,0 0 0,0 0 0,0 0-1,0-1 1,0 1 0,0 0 0,0 0 0,0 0-1,0 0 1,0-1 0,0 1 0,0 0 0,0 0 0,0 0-1,0 0 1,0-1 0,0 1 0,0 0 0,0 0-1,0 0 1,0 0 0,0-1 0,-1 1 0,1 0 0,0 0-1,0 0 1,0 0 0,0 0 0,0-1 0,0 1-1,0 0 1,-1 0 0,1 0 0,0 0 0,0 0 0,0 0-1,0 0 1,0 0 0,-1 0 0,1 0 0,0 0-1,0-1 1,0 1 0,0 0 0,-1 0 0,1 0 0,0 0-1,0 0 1,0 0 0,0 0 0,-1 0 0,1 1-1,0-1 1,0 0 0,0 0 0,0 0 0,-1 0 0,1 0-1,0 0 1,0 0 0,0 0 0,-1 0 0,3 0-9,-1-1 1,0 0-1,0 1 1,0-1 0,1 1-1,-1-1 1,0 1 0,1-1-1,-1 1 1,0 0 0,1 0-1,-1 0 1,0 0-1,1 0 1,-1 0 0,1 0-1,1 1 1,10-1 11,133-26 84,13-3 20,295 26-100,-242 8-87,363 13-603,-533-15 607,75 14-1,-192-5 184,4-10-213,0-3 1,-122-18-1,2-1-262,-165 7 517,257 12-125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4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4170 98 2465,'-27'-8'0,"-2"2"0,1 2 0,-1 0 0,1 2 0,-1 1 0,-41 3-1,-45-2 304,-257 2 31,-9-1-308,-40-2 257,-36-2-241,76-27 388,-230-13 549,373 43-1235,-258 35 0,266-15 581,14-10-1453,205-10 285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5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2931 90 2641,'-88'-11'228,"-497"-52"644,-7 48-787,36 53-207,-141 5 676,591-42-829,-166 22 0,257-20 190,-4-1-47,28 0-195,280 19 223,-137-16 183,696 37 93,-827-40-161,1175 94-121,-971-92-541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6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49 2737,'89'-23'128,"21"11"-96,6 4-32,43 4 160,5 2-144,16 4 48,5 8-64,8 1 0,33 0 0,-6-8-16,6 2-128,-7-5-176,-17 6-192,-11-17 224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6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140 146 2049,'-19'-2'374,"-17"-1"297,-49-11-1,261-11-2436,1239-60 3329,-1399 84-1568,1362-14-1051,-1145 20 605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7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 88 4242,'-20'-3'38,"10"2"-15,1 0 1,0 0-1,0-1 1,0 0-1,-16-7 1,90 3-1174,403-36 1421,576 22-1,225 51-1483,-1036-29 647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7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1937,'190'5'240,"16"0"-144,28 4-96,-3 0-48,6-6-192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6:59:47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 9 4450,'-38'-5'0,"28"2"-224,20 6-737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3:48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115 83 24575,'0'-6'0,"0"0"0,0-1 0,0 1 0,0-1 0,1 1 0,0-1 0,0 1 0,3-8 0,-3 13 0,0-1 0,0 1 0,0 0 0,0 0 0,0 0 0,0 0 0,0 0 0,0 0 0,0 0 0,1 0 0,-1 0 0,0 0 0,1 1 0,-1-1 0,0 1 0,1-1 0,-1 1 0,1-1 0,-1 1 0,1 0 0,-1 0 0,1-1 0,-1 1 0,1 0 0,-1 0 0,1 1 0,-1-1 0,1 0 0,-1 0 0,1 1 0,-1-1 0,0 1 0,1-1 0,-1 1 0,0 0 0,3 1 0,2 1 0,-1 0 0,1 0 0,-1 0 0,1 1 0,-1 0 0,0 0 0,0 0 0,-1 0 0,1 1 0,-1 0 0,0 0 0,-1 0 0,1 1 0,-1-1 0,0 1 0,0 0 0,-1-1 0,1 1 0,-1 1 0,-1-1 0,1 0 0,-1 0 0,0 1 0,0-1 0,-1 12 0,0-10 0,0-1 0,0 1 0,-1 0 0,0 0 0,-1-1 0,1 1 0,-2-1 0,1 1 0,-1-1 0,0 0 0,0 0 0,-1 0 0,0 0 0,0 0 0,0-1 0,-1 0 0,0 0 0,-1 0 0,1-1 0,-12 9 0,16-13 0,1-1 0,-1 1 0,0-1 0,1 1 0,-1-1 0,0 1 0,1-1 0,-1 1 0,1 0 0,-1-1 0,1 1 0,-1 0 0,1-1 0,-1 1 0,1 0 0,0 0 0,-1-1 0,1 1 0,0 0 0,0 0 0,0 0 0,0 0 0,0-1 0,0 1 0,0 0 0,0 0 0,0 0 0,0 0 0,0-1 0,0 1 0,0 0 0,1 0 0,-1 0 0,0-1 0,1 1 0,-1 0 0,0 0 0,1-1 0,-1 1 0,1 0 0,0-1 0,-1 1 0,1 0 0,-1-1 0,1 1 0,0-1 0,-1 1 0,1-1 0,0 0 0,0 1 0,-1-1 0,2 1 0,49 28 0,-40-24 0,-2-1 0,-1 1 0,0 0 0,-1 1 0,1-1 0,-1 1 0,0 1 0,0-1 0,11 16 0,-16-19 0,1 1 0,-1 0 0,0 0 0,0 1 0,-1-1 0,1 0 0,-1 1 0,0-1 0,0 0 0,0 1 0,0-1 0,-1 1 0,0 0 0,0-1 0,0 1 0,-1-1 0,1 1 0,-1-1 0,0 1 0,-3 7 0,3-10 0,-1 1 0,1-1 0,-1 1 0,0-1 0,0 1 0,1-1 0,-1 0 0,-1 0 0,1 0 0,0 0 0,0 0 0,-1-1 0,1 1 0,-1 0 0,0-1 0,1 0 0,-1 0 0,0 0 0,0 0 0,-3 1 0,-69 7 0,40-6 0,25-1 0,1-1 0,-1 0 0,0-1 0,0 0 0,1-1 0,-19-3 0,23 3 0,1-1 0,-1 1 0,1-1 0,-1 0 0,1 0 0,0-1 0,0 0 0,0 1 0,0-1 0,0-1 0,0 1 0,1 0 0,0-1 0,0 0 0,-5-6 0,-7-13-1365,0 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01:35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185 302 1889,'-163'-34'1993,"156"32"-1846,-7-2 1010,52 7-1103,0 1-1,49 11 0,64 8-85,-64-18 74,365 34-46,421 44-98,-753-76-88,-38-5 42,0 5-1,-1 3 1,80 20-1,136 28 164,21 5 2,-258-49-14,1-4 0,1-2 0,0-3-1,82-3 1,-62-2-4,-79 0 2,91 4-72,0-5-1,0-4 1,121-22-1,-212 26 71,-1 1-1,1 0 1,-1-1 0,0 0 0,1 0-1,-1 1 1,0-1 0,1-1 0,-1 1-1,0 0 1,0 0 0,0-1 0,0 0 0,2-2-1,-9-35 88,4 31-108,-1-1 0,1 1 1,-2 0-1,1 0 1,-1 1-1,0-1 0,-1 0 1,0 1-1,0 0 1,0 0-1,-1 0 0,0 1 1,-1-1-1,1 1 0,-1 0 1,0 1-1,-1 0 1,1-1-1,-10-4 0,-15-9-158,-1 2-1,-1 1 0,-38-13 0,33 14 187,-12-4 85,-1 3-1,0 1 1,-74-10 0,-157-5-186,89 12 160,62 6 321,-221 8-1,366 12-425,17 3 0,34-1 77,91 3 0,-31-3-17,673 44-341,-142-13-1349,-619-39 1563,-19-1 83,-1 0 1,0 1-1,0 1 1,0 0-1,0 1 1,17 7-1,-34-11 22,1 0 0,-1 0 0,0 0 0,0 0 0,1 0 0,-1 0 0,0 0 0,0 0 0,1 0 0,-1 0 0,0 1 0,0-1 0,1 0 0,-1 0 0,0 0 0,0 0 0,1 0 0,-1 0 0,0 1 0,0-1 0,0 0 0,1 0 0,-1 0 0,0 1 0,0-1 0,0 0 0,0 0 0,0 0 0,1 1 0,-1-1 0,0 0 0,0 0 0,0 1 0,0-1 1,0 0-1,0 0 0,0 1 0,0-1 0,0 0 0,0 1 0,0-1 0,0 0 0,0 0 0,0 1 0,0-1 0,0 0 0,0 0 0,0 1 0,0-1 0,-1 0 0,1 0 0,0 1 0,0-1 0,0 0 0,-20 8-35,-30 0 130,-209-12 538,151 0-552,-742-81 99,565 28 1127,225 44-1185,31 8-317,0 1 0,-59 1 0,5 1-194,-261-35-99,-45-3 580,-381 18 296,332 14 314,359 7-577,-1-4-1,1-4 1,-106-25 0,169 27-173,19 0-92,30-5-339,-19 8 263,63-18-751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01:39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131 176 1857,'-6'-4'1256,"15"7"-815,190 35-460,-13-27 205,208-15 0,-136-2-75,12 6-106,495-13 22,-122-32-27,96-5 0,-535 43-10,119-6-4,-163 8 17,169 17 1,-109 0-3,-111-15-83,-1-3 1,121-24-1,-209 27 79,119-26 10,-105 20-10,1 1 0,0 1 0,0 2 0,1 2 0,0 1 0,38 3 0,-47 2 7,82 11-10,0-5 1,132-6-1,-202-3 12,0 1 1,-1 2-1,0 2 1,65 16-1,54 7 31,-143-26-82,-16-2 73,-31 0 136,-8-1-62,-89 22-86,34-4 45,-126 30-84,145-28 40,-104 13 0,-326-26 36,334-10-18,-791 20 130,840-5-130,-178 40 0,186-27 13,-197 14-1,-115-49 102,379 8-159,-328 6 59,102 4-71,77-4-178,1 8 0,0 9 0,1 9-1,-321 90 1,433-95 123,-515 135-280,438-119-382,93-22 53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01:41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 91 1729,'-24'7'2459,"31"-5"-2317,7 1-342,28 3 216,1-2-1,0-2 1,1-2 0,67-8 0,-63 4 9,26-1-18,583-26 87,431-14-9,-750 25-82,-191 18-87,186 23 0,33 0-41,128-47 144,-468 24-43,-1 2 1,1 0 0,0 2 0,-1 1-1,1 0 1,48 15 0,-28-8 18,0-2-1,0-3 1,0-1 0,0-3-1,80-7 1,18 2-30,-155 4-34,1 1 0,-1 1 0,1 0 0,0 1 0,-12 4 0,10-3 85,-1-1 0,0 0 0,0 0 0,-13 0 1,-767-8 450,463-15-445,115 4 77,-229 12 1,-211 59-185,39-3-206,507-44-280,19 4-419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07:56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2273,'3'12'2066,"-3"-11"-2004,-1-1-52,1 0 0,0 1-1,0-1 1,0 1 0,0-1 0,0 0 0,0 1-1,-1-1 1,1 0 0,0 1 0,0-1-1,0 0 1,0 1 0,0-1 0,0 1-1,1-1 1,-1 0 0,0 1 0,0-1-1,0 0 1,0 1 0,0-1 0,0 0-1,1 1 1,-1-1 0,0 0 0,0 1 0,1-1-1,-1 0 1,0 1 0,0-1 0,1 0-1,-1 0 1,0 0 0,1 1 0,-1-1-1,0 0 1,1 0 0,-1 0 0,0 0-1,1 1 1,-1-1 0,0 0 0,1 0-1,0 0 1,48 31 366,-42-25-344,1-1-1,0 0 1,0 0-1,0 0 0,0-1 1,1-1-1,-1 1 1,16 3-1,0-5 12,0 0-1,1-1 1,-1-2 0,0-1-1,39-7 1,-30 4-9,0 1 0,45 1 0,94 13 30,96 0-43,4-21-1,137 4-3,-321 14-112,-46-3 67,-1-1 0,1-2 0,43-5-1,-65 4 8,93 17-8,-89-16 52,0 1 1,-1 2-1,1 0 1,-1 2-1,37 13 1,-49-17-13,1 0 1,-1-1-1,1 0 0,-1-1 1,1-1-1,-1 0 0,1 0 1,-1-1-1,0 0 0,14-5 1,11-1 55,1 0 28,-21 4-40,0 1 0,0 0 0,18 0 0,-273 36 102,-194-33-63,-48-21 109,-94-6-1978,425 13 127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8:59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89 2209,'14'-7'32,"-1"2"-1,1-1 1,0 2-1,1 0 0,-1 0 1,1 2-1,19-2 1,8-2 15,2 1 43,-1 2 0,50 3 0,14-1 261,211-17 169,404-2-426,-704 21-106,27 1-66,0 2 0,52 11 1,-85-8-595,-22-1 310,-30 3 347,-100 1-62,-233-12 0,221-2 431,145 4-346,-348-2 691,268 6-448,-170 29 0,255-33-252,1 0 0,-1 0 0,0 1 0,1-1 0,-1 0 0,1 1 0,-1-1 0,1 1 0,-1 0 0,1-1 0,0 1 0,-1 0 0,1 0 1,0 0-1,-1 0 0,1 0 0,-2 2 0,3-2 0,1-1-1,-1 1 1,0 0 0,0-1 0,0 1-1,0-1 1,0 1 0,1 0 0,-1-1-1,0 1 1,0-1 0,1 1 0,-1 0-1,1-1 1,-1 1 0,0-1-1,1 1 1,-1-1 0,1 1 0,-1-1-1,1 0 1,-1 1 0,1-1 0,-1 0-1,1 1 1,0-1 0,0 0 0,58 24-27,-2-10 107,109 12 0,-98-18-64,143 12-71,264-11-1,-146-7-321,-286-2 136,-1 3 0,0 1 0,0 2-1,41 12 1,-128-24 394,1 1 0,-1 3 0,-67 5-1,62-2-123,-276-12 155,-102 6 805,347 19-958,69-11-58,1 0 0,-1-1 1,0 0-1,0-1 1,-19-1-1,72 20-585,-14-15 587,0-2 0,0-1 0,0-1 1,0-1-1,0-1 0,1-2 1,41-9-1,-30 6-62,130-20-432,14-6-211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04.5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 68 1969,'-18'5'2524,"70"-12"-2471,167-2-37,-17 1 3,-146 4-17,515-39 5,8 41-78,594 90-502,-887-67 146,532-29 0,-288-4-50,-429 12 367,-125 0-17,0 1 0,-28 6 0,44-6 138,0 1 1,1-1 0,-1 2 0,1-1 0,-1 1-1,1 0 1,0 0 0,0 1 0,0 0 0,0 1 0,1-1-1,0 1 1,-7 7 0,11-11-9,1 1 0,-1-1 0,1 1 0,0-1-1,0 1 1,0-1 0,0 1 0,0 0 0,0 0 0,0 0 0,0-1-1,1 1 1,-1 0 0,1 0 0,-1 0 0,1 0 0,0 0 0,0 0-1,0 0 1,0 0 0,0 0 0,0 0 0,0 0 0,1 0 0,-1 0 0,1 0-1,-1 0 1,1-1 0,0 1 0,0 0 0,1 2 0,0-2-3,1 0 0,-1 0 0,0 0 0,1 0 0,0 0 0,-1-1 0,1 1 0,0-1 1,0 1-1,0-1 0,0 0 0,0-1 0,0 1 0,0 0 0,0-1 0,0 0 0,0 1 0,6-2 0,84-12 107,-73 8-92,0 2 0,26-2 0,-92 26 322,20-14-160,21-7-166,13-1-674,9 1 92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05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112 75 1969,'-42'-8'255,"-23"-7"-289,60 9-152,14 3 35,19 0 93,816-17 249,-360 0 27,26 40-87,2 41-121,-158-17-207,-196-30 114,8-6-93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06.6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2930 76 2673,'-33'-4'83,"-1"1"0,0 2 1,0 2-1,0 1 0,-39 7 0,-6-1-30,-1100 23 855,477-23-527,487 0-373,-184 3 32,371-11-42,16 1 3,0-1 0,0-1 1,0 1-1,-1-2 0,-12-3 0,54 1-321,219-14 331,-64 2 34,613 5 8,3 35-72,-216-4 12,-389-15-4,723 8-413,-482-11 184,-397-2 217,5 1-23,58-8 0,-18-3-154,-145-13 96,26 19-46,0 0-1,0 3 1,0 0-1,-39 6 0,-17-1-51,-926-37 1295,1000 32-1039,-251-4 243,8 1-135,235 2-67,17 2-54,13 0-150,72 4-33,116-10 1,-83-3 141,549-33-29,845 28-161,-1146 28-229,-457-29 497,41 15-657,-9 0-88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24.5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157 505 2017,'-7'2'1126,"-16"-1"182,7 0-1242,0 0 1,1-1-1,-1-1 1,-29-5 0,26 3-49,25 9-79,31 9-22,-7-10 110,0-1 0,0-2 0,0-1 0,57-6 0,120-28 128,-160 24-130,109-21 35,331-47-179,-620 82 105,-101 9-68,42 12 55,-166 18 62,216-42-29,184-9-59,1-3 1,60-22-1,-33 11 58,123-31 41,398-54-1,-416 93-116,-146 13 44,1 1 0,0 1 0,51 11 0,-112-17 10,-1 1-1,0 1 1,0 1-1,-45 6 1,-1-1-32,-242-8-18,165-2 181,-157 16-1,277-7-96,21-3-7,0 1 1,0 1 0,1 0-1,-1 1 1,-14 4-1,72 24-151,-24-20 136,0-2 0,1 0 1,0-2-1,1 0 0,-1-1 0,1-1 0,0-1 0,0-1 0,1-1 1,-1-1-1,1-1 0,23-3 0,39-7 53,151-36-1,-190 35-44,5-1 25,442-120-14,-426 104-35,-66 28 19,0 0 0,0 0 0,0-1 0,0 1 0,0 0 0,0-1 0,0 1 0,0-1 0,0 0 0,0 1 0,0-1 0,0 0 0,-1 1 0,1-1 0,0 0 0,-1 0 0,1 1 0,0-1 0,-1 0 0,1 0 0,-1 0 0,1 0 0,-1 0 0,0 0 0,1 0 0,-1 0 0,0 0 0,1-2-1,-3 1-7,1 1 0,0-1 0,-1 0 0,1 1 0,-1-1 0,0 1-1,1 0 1,-1-1 0,0 1 0,0 0 0,0 0 0,0 0 0,0 0-1,-2 0 1,-26-10-120,0 3-1,0 0 1,-1 2-1,0 1 1,-32-1 0,56 6 101,-953-28 339,876 33-401,19 9-210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25.2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 4146,'1'3'0,"13"-3"-64,29-4-144,13 4 96,18 7 112,15 1 0,0 3 16,8 1 16,16-14-32,8-10-16,8-2 16,-27 0 0,-26-4-480,-18 7-209,-21 2-63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1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0 179 24575,'1'5'0,"0"-1"0,0 1 0,0 0 0,1-1 0,0 1 0,0-1 0,0 0 0,5 8 0,5 9 0,-3 3 0,-1 0 0,-1 1 0,0 0 0,-2 0 0,2 33 0,-3 129 0,-4-161 0,0 1 0,2 0 0,0-1 0,8 32 0,-4-169 0,-8-18 0,3-121 0,1 242 0,-1 0 0,1 0 0,0 0 0,1 1 0,0-1 0,4-6 0,11-38 0,-17 47 0,0-1 0,0 0 0,1 1 0,0-1 0,0 1 0,4-8 0,-6 13 0,0-1 0,1 0 0,-1 1 0,1-1 0,-1 1 0,1-1 0,-1 1 0,1 0 0,-1-1 0,1 1 0,-1 0 0,1-1 0,-1 1 0,1 0 0,-1-1 0,1 1 0,0 0 0,-1 0 0,1 0 0,0-1 0,-1 1 0,1 0 0,0 0 0,0 0 0,1 1 0,-1-1 0,1 1 0,0 0 0,-1 0 0,1-1 0,-1 1 0,0 0 0,1 0 0,-1 1 0,0-1 0,1 0 0,-1 0 0,0 0 0,1 2 0,255 367 0,-187-258 0,4-4 0,92 103 0,-164-208 0,34 32 0,-16-27 0,-19-8 0,0 0 0,-1 0 0,1 0 0,-1 0 0,1 0 0,-1 0 0,1 0 0,0-1 0,-1 1 0,1 0 0,-1 0 0,1-1 0,-1 1 0,1 0 0,-1-1 0,0 1 0,1 0 0,-1-1 0,1 1 0,-1-1 0,0 1 0,1-1 0,-1 1 0,0-1 0,1 1 0,-1-1 0,0 1 0,0-1 0,1 1 0,-1-2 0,4-19 0,0-1 0,-2 0 0,0 0 0,-2 0 0,-3-37 0,1 6 0,0-81-114,14-461-1137,-9 570-5575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19:25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1484 114 1649,'-136'-13'613,"-421"-25"193,187 43-251,303-1-322,1 4 0,0 3-1,-100 29 1,110-17-214,56-22-29,1 0-1,-1 0 1,0 0 0,0 0 0,0 0-1,1 0 1,-1 0 0,0 0 0,1 0-1,-1 0 1,1-1 0,-1 1 0,1 0-1,0 0 1,-1-1 0,1 1 0,0 0-1,-1-1 1,1 1 0,0 0 0,0-1-1,0 1 1,-1-1 0,3 1 0,9 6 3,1 0 0,0-1 1,0-1-1,1 0 1,0-1-1,-1-1 1,25 4-1,107 4 101,-121-10-74,118 1 110,204-24 0,134-52-331,-432 65-5,1-2 0,-2-1 0,0-3 0,46-21 0,-93 36 206,1 0 0,-1 0 0,0 0 1,1 0-1,-1 0 0,0 0 0,1 0 0,-1 0 0,1 0 1,-1 0-1,0-1 0,1 1 0,-1 0 0,0 0 0,1 0 1,-1 0-1,0-1 0,1 1 0,-1 0 0,0 0 0,0-1 1,1 1-1,-1 0 0,0 0 0,0-1 0,0 1 0,1 0 1,-1-1-1,0 1 0,0 0 0,0-1 0,0 1 0,0-1 1,1 1-1,-1 0 0,0-1 0,0 1 0,0 0 0,0-1 0,0 1 1,0 0-1,0-1 0,-1 1 0,1-1 0,0 1 0,0 0 1,0-1-1,0 1 0,0 0 0,0-1 0,-1 1 0,1 0 1,0-1-1,0 1 0,0 0 0,-1-1 0,-25-10 64,20 9-65,-17-5-8,-1 2 0,0 0 1,0 1-1,0 2 0,-42 0 0,-129 17-2,-257 56 396,370-53-290,1 4-1,0 4 1,-107 49-1,184-74-97,0 1 1,0 0-1,0 0 1,1 0-1,-1 0 1,1 0-1,-1 1 1,1 0-1,-5 4 1,8-5 0,0-1 0,0 1 0,0-1 1,0 1-1,0-1 0,0 1 0,0-1 0,1 1 1,-1-1-1,0 0 0,1 1 0,-1-1 1,1 1-1,0-1 0,-1 0 0,1 1 1,0-1-1,0 0 0,0 0 0,0 0 1,0 0-1,0 0 0,0 0 0,0 0 1,1 0-1,-1 0 0,2 1 0,12 10 11,1 0 1,0 0-1,0-2 0,1 0 0,1-1 0,-1-1 0,1 0 1,1-1-1,0-2 0,0 0 0,36 5 0,-20-5 48,1-2-1,0-2 0,0-1 1,-1-2-1,61-11 0,12-11-15,-2-4 0,159-66 0,-225 78-142,-1-2-1,-1-2 1,0-1 0,-2-1-1,37-31 1,-72 53 91,-1-1-1,1 1 1,-1 0-1,0 0 1,1-1 0,-1 1-1,1 0 1,-1-1 0,0 1-1,1 0 1,-1-1 0,0 1-1,1-1 1,-1 1 0,0 0-1,0-1 1,1 1 0,-1-1-1,0 1 1,0-1-1,0 1 1,0-1 0,1 1-1,-1-1 1,0 1 0,0-1-1,0 1 1,0-1 0,0 1-1,0-1 1,0 1 0,-1-1-1,1 1 1,0-1 0,0 1-1,0-1 1,0 1 0,-1-1-1,1 1 1,0 0-1,0-1 1,-1 1 0,1-1-1,0 1 1,-1 0 0,1-1-1,-1 1 1,1 0 0,0-1-1,-1 1 1,1 0 0,-1 0-1,1-1 1,-1 1 0,1 0-1,-1 0 1,1 0-1,-1 0 1,1-1 0,-1 1-1,1 0 1,-1 0 0,-37-4-659,-12 11-299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4:46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4928 52 2081,'-17'-5'1680,"10"6"-593,3 0-1064,-1 0 0,1-1 1,-1 1-1,1-1 1,-1 0-1,1 0 1,-1 0-1,1 0 0,-1-1 1,-5-2-1,-2 2 29,-43-1 81,1 4-1,-1 1 1,-91 19-1,-74 5-8,-234-11-122,413-16-6,-636-18-45,103 0 90,68 7 54,267 4-56,75 4-38,18 0 11,-60-2 43,78-6-81,-225-8 36,4 12-41,140 1 40,139 6 0,30 1-5,-67-7-1,105 6-2,0-1-1,0 1 0,0 0 0,0 0 0,0 0 0,0 0 1,0 1-1,0-1 0,0 1 0,0-1 0,0 1 0,-3 1 0,0 0 1,-4-1 0,13 0-223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5:25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14 2977,'-4'-7'1541,"4"7"-1511,-3-2 283,9 0-294,13 0 77,0 2 0,0 0 1,0 1-1,0 1 1,0 1-1,36 9 1,-27-3-64,0-2 1,1-1 0,-1-1 0,1-2 0,34 0 0,150-12 2,-138 3 1,104 5 1,-117 5 17,321 13 72,-232-9-53,-96-3-63,71-3 0,8-11 31,73-4 41,-109 17-112,-67-2 38,0-1 0,48-4 0,176-20-7,-157 22 4,-40 1-8,71-9 1,-84 5 4,-1 2 0,1 3 0,0 1 0,50 9 0,-67-8-2,73 3 22,-1-4-1,168-19 1,-233 14-22,173 0-9,64-2 43,-29 10-34,-85 1-7,-64-6-12,107 5 25,3 30-37,-35-3 30,-142-29 3,1-1 0,-1-1 0,1-1-1,32-5 1,7-5-2,57-9 15,185-4-1,-41 31-159,-234-4-1225,-37-19 54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5:27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3842,'60'10'1755,"56"25"-1666,1-6 0,1-5-1,156 12 1,58-29-66,-128-7-11,121 3 47,61 2 154,-113 23-196,-16 0-42,-36-16 32,244 8 18,176-25-46,-601 4 29,84-1-30,173 18 1,-196-9 14,1-4 0,198-21 1,-94 2 13,2 0-69,100 5 43,-218 13 3,-140-11-1504,39 6 188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5:32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41 3249,'27'-2'1204,"4"1"-921,43 2-1,10 4-116,0-3-1,145-16 1,-140 5-65,-45 2-46,0 3 1,0 2-1,77 5 0,-19 8-8,-1-5-1,105-7 0,-114-13-35,-77 10-9,1 0 1,0 2-1,1 0 0,-1 0 1,0 2-1,0 0 0,19 3 0,1 7-27,-28-7 30,0-1 0,1 0-1,-1 0 1,1 0-1,11 0 1,53 4 19,38 1-16,-38-9-2,41-1-16,145 14 1,212 12 8,-405-22-1,15-2-83,-55-1 66,1 1 0,-1 2 0,1 1-1,-1 0 1,33 9 0,33 0-21,62 15 59,-87-16 36,64 19 0,-88-18-45,-22-8-3,0 0 1,0-2 0,-1 0-1,40-4 1,2 0 2,-7 1-2,-16 0 12,57 5 0,-120-15-690,5 1-709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5:44.6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3265,'0'2'3317,"35"4"-2805,53 5-822,496 0 327,-149-10 30,304 40-263,-703-39-248,-23 6 154,0-1 268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5:45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 2465,'6'-5'1163,"-5"5"-1080,0-1 0,-1 1 0,1 0 0,-1 0 0,1 0 0,0 0 0,-1 0 0,1 0 0,-1 0 0,1 0 0,0 0 0,-1 0 0,1 0 0,0 1 0,-1-1 0,2 0 0,33 7 387,-13-3-163,194 7 286,268-19 1,14-2-420,-223 27-199,-195-10-118,13-5-319,-95-1 482,8 0-20,26 5-33,45 4 3,20-7 138,-68-4-98,0 2 1,44 6-1,-47-3 1,52 1-1,-52 1-8,9 5 7,-1-5-12,7 1-18,61 3 0,-103-9-50,-1-12-984,2-15-218,-14 3-1197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4:21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41 4066,'-9'-8'64,"4"-8"-64,11-1-929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1.8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7 858 2993,'-1'0'53,"1"0"0,-1 0 0,1 1 0,0-1 0,-1 0 0,1 0 0,0 0 0,0 1 0,-1-1 0,1 0 0,0 0 0,-1 0 0,1 1 0,0-1 0,0 0 0,0 1 0,-1-1 0,1 0 0,0 1 0,0-1 0,0 0 0,0 1 0,-1-1 0,1 0 0,0 1 0,0-1 0,0 0 0,0 1 0,0-1 0,0 1 0,0-1 0,0 0 0,0 1 0,0-1 0,0 0 0,0 1 0,1-1 0,-1 0 0,0 1 0,0-1 0,0 0 0,0 1 0,1-1 0,-1 0 0,0 1 0,0-1 0,1 1 0,2 32 231,2 25-200,3 0 0,24 91-1,-17-65-39,-12-62-41,1 0 0,0 0 0,14 36 0,-14-51-2,-2-8-121,-2 0 119,0 1-1,0 0 1,0 0 0,0 0 0,0 0 0,0 0 0,0-1 0,0 1 0,1 0 0,-1 0 0,0 0 0,0 0 0,0 0 0,0 0 0,0 0 0,0 0 0,1-1 0,-1 1 0,0 0 0,0 0 0,0 0 0,0 0 0,1 0 0,-1 0 0,0 0 0,0 0 0,0 0 0,0 0 0,0 0 0,1 0 0,-1 0-1,0 0 1,0 0 0,0 0 0,0 0 0,1 0 0,-1 0 0,0 0 0,0 1 0,0-1 0,0 0 0,0 0 0,1 0 0,-1 0 0,0 0 0,0 0 0,0 0 0,0 0 0,0 1 0,0-1 0,0 0 0,0 0 0,1 0 0,-1 0 0,0 0 0,0 1 0,0-1 0,0 0 0,0 0 0,0 0 0,0 0-1,0 0 1,0 1 0,0-1 0,0 0 1,0 0 0,0 0 0,0 1 0,0-1 0,1 0 0,-1 0 0,0 0-1,0 0 1,0 0 0,0 0 0,0 0 0,1 0 0,-1 0 0,0 1 0,0-1-1,0 0 1,0 0 0,0 0 0,1 0 0,-1 0 0,0 0 0,0 0 0,0 0-1,0 0 1,1 0 0,-1 0 0,0 0 0,0 0 0,0 0 0,0-1 0,1 1-1,-1 0 1,0 0 0,0 0 0,0 0 0,0 0 0,0 0 0,1 0 0,-1 0-1,0 0 1,0-1 0,0 1 0,0 0 0,0 0 0,0 0 0,0 0 0,0 0-1,1-1 1,-1 1 0,0 0 0,0 0 0,0 0 0,0-1 0,7-16 46,4-30-52,-9 39-54,8-47-235,11-41 224,-1 27-18,12-80-1,-23 90 76,-8 41-3,1 0 0,1 0 0,1 0 0,0 0 0,2 1 0,0-1 0,0 1 0,2 1 0,12-22 0,-17 34-20,-1-1-1,0 1 1,-1-1-1,1 0 1,-1 1-1,0-1 0,0 0 1,0 0-1,-1 0 1,1 0-1,-1 0 1,0 0-1,-1 0 0,-1-7 1,2-33-301,0 39 284,1-1 1,-2 1 0,1 0 0,-1 0 0,1 0 0,-4-9 0,3 10 20,0-1 0,0 1 0,0-1 0,1 1 0,-1-1 0,2-6 0,-1 6-28,1 0-1,-1 0 1,0 0 0,0 0 0,-1 0 0,0 0 0,-2-9-1,-3-24-73,6 38 138,0 0-1,0 1 0,1-1 0,-1 0 1,0 0-1,0 1 0,0-1 0,0 0 0,0 0 1,0 1-1,0-1 0,-1 0 0,1 0 1,0 1-1,0-1 0,0 0 0,-1 1 0,1-1 1,0 0-1,-1 1 0,1-1 0,-1 0 1,1 1-1,-1-1 0,1 1 0,-1-1 0,1 1 1,-1-1-1,1 1 0,-1-1 0,0 1 1,-1-1-1,-9-6 90,-15-66-973,25 70 879,1 0 0,-1 0-1,1 0 1,0 0 0,0 0-1,0 0 1,1 0 0,-1 0-1,1 0 1,0 0 0,-1 0-1,1 1 1,1-1 0,-1 0-1,0 0 1,1 1 0,1-3 0,-1 1 5,0 0 1,0 0 0,-1 0 0,1 0 0,-1 0 0,0 0 0,1-6 0,-2 10 5,0 0 0,0 0 0,-1-1 1,1 1-1,0 0 0,0 0 0,0 0 1,0 0-1,0 0 0,-1 0 0,1-1 1,0 1-1,0 0 0,0 0 0,0 0 1,-1 0-1,1 0 0,0 0 0,0 0 0,0 0 1,0 0-1,-1 0 0,1 0 0,0 0 1,0 0-1,0 0 0,-1 0 0,1 0 1,0 0-1,0 0 0,0 0 0,0 0 1,-1 0-1,1 0 0,0 0 0,0 1 0,0-1 1,0 0-1,-1 0 0,1 0 0,0 0 1,0 0-1,0 0 0,0 1 0,0-1 1,0 0-1,-1 0 0,1 0 0,0 0 1,0 1-1,0-1 0,0 0 0,0 0 1,0 0-1,0 0 0,0 1 0,0-1 0,0 0 1,0 0-1,0 0 0,0 1 0,0-1 1,0 0-1,2-5 35,-1 2-49,0-1 0,0 1 1,0 0-1,-1 0 0,0-1 0,1 1 1,-1 0-1,-1-1 0,1 1 1,0 0-1,-1 0 0,1-1 0,-3-3 1,2 2-21,0 0 0,0 0 0,1 1 1,-1-1-1,1 0 0,0 0 0,1-6 1,0 9 54,-1 1 1,1 0 0,-1-1 0,1 1 0,-1-1-1,1 1 1,0 0 0,0-1 0,0 1 0,0 0-1,0 0 1,0 0 0,0 0 0,0 0 0,0 0-1,0 0 1,1 0 0,-1 0 0,0 0 0,1 1-1,-1-1 1,0 1 0,1-1 0,-1 1 0,1-1-1,-1 1 1,1 0 0,-1 0 0,1 0 0,-1-1-1,1 1 1,2 1 0,74-14 303,-30 20 81,-41-5-387,1 0-1,-1 0 1,1-1 0,0-1-1,9 1 1,106-9 148,-89 6-104,-1-1 0,45-11 0,7 0 24,-70 13-96,0 1-1,0 1 1,0 0-1,0 1 1,23 6-1,-23-5 1,0 0 0,0-1 0,1 0 0,-1-1 1,18-2-1,118-9-66,-78 6 77,77-14 1,-134 17-12,-1 0 0,0 1-1,0 0 1,0 1 0,0 1 0,1 0-1,-2 1 1,1 1 0,25 9 0,-18-6-1,-1-3 0,0 0-1,0-1 0,0-2 0,0 0 0,24-2 1,-15 0-1,47 5 1,-31 0 7,71-4 0,13 2-34,-77-6 25,-47 3 5,1 0 0,-1 0 0,1 1 0,-1 0 0,1 0 0,7 2 0,64 0-129,-46-3 112,160-12-1,-114 9 30,-20 5-100,76-8 1,-57 8-116,-62 0 184,1 0 0,-1-1 0,1-1-1,-1 0 1,30-7 0,-39 8 17,-1-1 1,1 2 0,0-1-1,-1 0 1,1 1 0,0 0-1,-1 1 1,1-1 0,-1 1-1,7 3 1,36 8 5,39-1-6,138 11-3,-102-5-45,-108-20-24,-15 2 67,0 0 0,1 0 0,-1 0 0,0 0 0,0 0 1,0 0-1,0 0 0,0-1 0,0 1 0,0 0 0,0 0 0,0 0 0,1 0 0,-1 0 0,0 0 0,0 0 0,0 0 0,0 0 0,0 0 0,0 0 0,1 0 0,-1 0 0,0 0 0,0 0 0,0 0 0,0 0 0,0 0 0,0 0 0,0 0 0,1 0 0,-1 0 0,0 0 0,0 0 0,0 0 0,0 0 1,0 0-1,0 0 0,0 1 0,1-1 0,-1 0 0,0 0 0,0 0 0,0 0 0,0 0 0,0 0 0,0 0 0,0 0 0,0 0 0,0 1 0,0-1 0,0 0 0,0 0 0,0 0 0,0 0 0,0 0 0,0 0 0,0 0 0,0 1 0,0-1 0,0 0 0,0 0 0,0 0 0,0 0 0,0 1 0,28 5-1291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4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22 2273,'5'-3'120,"0"1"0,0-1 0,0 1 0,1 0-1,-1 0 1,0 0 0,1 1 0,10-2 0,-14 3-121,1-1 1,-1 1-1,1 0 1,-1 0 0,1 0-1,-1 0 1,1 0-1,-1 1 1,1-1-1,-1 1 1,1-1-1,-1 1 1,0 0-1,1 0 1,-1 0-1,0 0 1,0 1 0,0-1-1,0 1 1,0-1-1,0 1 1,0 0-1,0-1 1,0 1-1,-1 0 1,1 0-1,-1 0 1,0 1-1,1-1 1,1 4 0,-2-2 7,0-1 1,0 0 0,0 0 0,0 0 0,-1 1-1,1-1 1,-1 0 0,0 1 0,0-1 0,0 0 0,0 1-1,-1-1 1,1 0 0,-1 1 0,0-1 0,0 0 0,0 0-1,0 0 1,-1 0 0,1 0 0,-1 0 0,0 0 0,1 0-1,-1-1 1,-5 6 0,-3 1-3,-1-1 1,0 0-1,0-1 0,0 0 0,-16 7 1,-9 5-100,38-21 92,1 1 0,0-1 0,0 1 0,0 0 0,-1-1 0,1 1 0,0 1 0,1-1 0,-1 0 0,0 1 0,0-1 0,0 1 0,0 0 0,0 0 0,0 0 0,1 1 0,4 0 0,-4 1 30,0-1-1,-1 1 1,1 1 0,0-1 0,0 0-1,-1 1 1,0 0 0,1 0-1,-1 0 1,0 0 0,0 0 0,-1 0-1,4 6 1,-3-6-23,0 0 0,-1 0 0,1 1-1,-1-1 1,1 1 0,-1 0 0,0 0 0,0 0 0,-1 0 0,1 0-1,-1 0 1,0 0 0,0 0 0,-1 1 0,1-1 0,-1 0-1,0 1 1,0-1 0,0 0 0,0 1 0,-1-1 0,0 0-1,0 1 1,0-1 0,0 0 0,-3 5 0,1-2 38,0 0 0,0-1 0,0 1 0,-1-1 0,0 0 0,0 0 0,-1-1 0,1 1 0,-1-1 0,0 0 0,-1 0 0,1-1 0,-1 1 0,0-1 0,0 0 0,0-1 0,-1 0 0,1 0 0,-1 0 0,0-1 0,0 0 0,0 0 0,0 0 0,-10 0 0,15-2-50,1 1 1,0-1-1,-1 0 1,1 0-1,0 0 1,-1 0-1,1 0 1,0 0-1,-1 0 0,1 0 1,0-1-1,-1 1 1,1-1-1,0 1 1,0-1-1,-1 1 1,1-1-1,0 1 1,0-1-1,0 0 0,0 0 1,0 0-1,0 0 1,0 1-1,0-1 1,-1-2-1,0-1-105,1 0 0,-1 0-1,1 0 1,0 0 0,0 0-1,0-1 1,1-6 0,-3-20-617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2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24575,'6'0'0,"7"0"0,3 0 0,2 0 0,5 0 0,5 0 0,1 3 0,9 2 0,11 2 0,3 4 0,-3 0 0,-8-2 0,-9-3-8191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5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60 2305,'-3'53'646,"-2"1"1,-2-1-1,-26 91 0,28-119-625,4-20-18,1 1-1,-2-1 1,1 1 0,0-1 0,-1 1-1,0-1 1,-1 0 0,1 0 0,-5 6-1,10-18-47,-1 0 0,0-1 1,-1 1-1,0 0 0,0-1 0,0-14 0,2-20-54,6-49 88,-7 61 21,1-1-1,1 1 0,13-48 0,-15 74-9,-1-1-1,1 1 0,0-1 0,0 1 0,1 0 0,-1 0 0,1 0 0,0 0 0,0 1 0,0-1 0,1 1 0,-1-1 1,1 1-1,0 0 0,-1 1 0,1-1 0,1 1 0,-1-1 0,0 1 0,1 0 0,-1 1 0,1-1 0,-1 1 1,1 0-1,0 0 0,-1 1 0,1-1 0,0 1 0,0 0 0,0 0 0,-1 1 0,1-1 0,0 1 0,0 0 1,-1 0-1,1 1 0,-1-1 0,1 1 0,-1 0 0,7 4 0,-9-4 6,0 0 1,1 0-1,-1 0 0,0 1 1,0-1-1,0 1 0,-1-1 1,1 1-1,0 0 0,-1 0 1,0 0-1,0 0 0,0 0 1,0 0-1,0 0 0,0 0 1,-1 0-1,1 0 0,-1 0 1,0 0-1,0 0 0,0 1 1,-1-1-1,1 0 0,-3 6 1,2-3-12,0 0 1,0 0 0,-1-1-1,0 1 1,0 0 0,-1-1-1,1 0 1,-1 1 0,0-1-1,-1 0 1,1-1 0,-9 9-1,5-8-64,0-1 0,-1 0-1,1 0 1,-1-1-1,0 0 1,0 0-1,-13 2 1,1 1-31,20-6 102,-1 0 0,1 0 0,-1 0-1,1 0 1,0 1 0,-1-1 0,1 0 0,0 0 0,-1 1-1,1-1 1,0 0 0,-1 1 0,1-1 0,0 0-1,0 1 1,-1-1 0,1 0 0,0 1 0,0-1 0,0 1-1,-1-1 1,1 0 0,0 1 0,0-1 0,0 1 0,0-1-1,0 1 1,0-1 0,0 0 0,0 1 0,0-1 0,0 1-1,0-1 1,0 1 0,0-1 0,0 1 0,1-1-1,-1 1 1,14 25 147,29 18 312,115 102 600,-139-138-2992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6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1 2513,'-12'104'2261,"5"-65"-2220,2 0-1,1 74 1,5-98-34,0-6-9,0 0-1,0 0 0,-1 1 1,-1-1-1,0 0 1,0 0-1,-3 12 0,3-17 19,-1-4-1637,1-4 1215,-2-6-32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6.5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30 3137,'0'0'39,"-1"0"-1,1 0 0,-1 0 1,1 0-1,-1 0 0,1 0 1,-1 0-1,1 0 0,-1 0 1,1-1-1,-1 1 0,1 0 1,-1 0-1,1 0 0,-1-1 1,1 1-1,-1 0 0,1 0 1,0-1-1,-1 1 0,1 0 1,-1-1-1,1 1 0,0 0 1,-1-1-1,1 1 0,0-1 1,-1 0-1,12-8 793,31-4-426,-23 12-453,0 1 0,0 1 0,0 1 0,0 0 0,0 1 0,0 1 0,-1 1 0,29 11 0,-33-7-998,-7 6-592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7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 28 2289,'-1'-1'56,"1"1"-1,-1-1 1,1 1 0,0-1-1,-1 0 1,1 1-1,0-1 1,0 0 0,-1 1-1,1-1 1,0 0 0,0 0-1,0 1 1,0-1-1,0 0 1,0 0 0,0 1-1,0-1 1,0 0 0,0 1-1,0-1 1,0 0-1,1 0 1,-2-9 308,-19 11-65,17 0-287,1 1-1,0-1 0,-1 1 1,1 0-1,0-1 1,0 1-1,0 0 0,0 1 1,1-1-1,-1 0 1,1 0-1,-1 1 0,1-1 1,0 1-1,0-1 1,0 1-1,0-1 0,-1 5 1,-1 1 34,1 0-1,0 1 1,1-1 0,-2 16 0,4-19-41,-1 1-1,1-1 1,0 1 0,0-1-1,0 1 1,1-1 0,0 0-1,0 1 1,0-1 0,1 0-1,3 5 1,-5-8-15,0 0 1,0-1-1,0 1 0,0-1 0,1 0 0,-1 1 0,0-1 1,1 0-1,-1 0 0,1 1 0,-1-1 0,1 0 1,-1-1-1,1 1 0,0 0 0,-1 0 0,1-1 0,0 1 1,0-1-1,0 1 0,-1-1 0,1 0 0,0 0 1,0 0-1,0 0 0,0 0 0,-1 0 0,1 0 0,0-1 1,0 1-1,0-1 0,-1 1 0,4-2 0,1-2 11,0 1 0,0-1 0,0 0-1,-1-1 1,0 1 0,0-1-1,0 0 1,0-1 0,-1 1 0,1-1-1,-2 0 1,6-8 0,-8 12 4,0-1 0,0 1 0,-1 0 0,1-1 0,-1 1 0,1 0 0,-1-1 1,1 1-1,-1-1 0,0 1 0,0 0 0,-1-1 0,1 1 0,0-1 0,-1 1 0,1-1 0,-1 1 1,0 0-1,0 0 0,0-1 0,0 1 0,0 0 0,0 0 0,-1 0 0,1 0 0,-1 0 0,1 0 1,-1 1-1,0-1 0,0 0 0,0 1 0,0-1 0,0 1 0,0 0 0,0 0 0,0-1 0,0 2 1,-1-1-1,-1-1 0,-8-2-15,10 3-68,1 1-1,-1-1 0,0 1 0,0-1 1,0 0-1,0 0 0,1 0 1,-1 0-1,0 0 0,1 0 1,-1-1-1,1 1 0,-1 0 1,1-1-1,0 1 0,-2-3 1,0 0-939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7.8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 69 3233,'-2'-2'52,"1"0"0,0 0 0,-1 0 0,1 0-1,0 0 1,0 0 0,1 0 0,-1 0 0,0 0-1,1 0 1,-1-1 0,1 1 0,0 0 0,0 0-1,0 0 1,0-1 0,0 1 0,0 0 0,1-3-1,-1 4-46,0 0 0,1 0 0,-1 0 0,0 0 0,1-1 0,-1 1 0,1 0 0,-1 0 0,1 0 0,0 0 0,-1 0 0,1 0 0,0 0 0,0 0 0,0 1-1,0-1 1,0 0 0,0 0 0,0 1 0,0-1 0,0 1 0,0-1 0,0 1 0,0-1 0,0 1 0,0-1 0,1 1 0,-1 0 0,0 0 0,0 0 0,0-1 0,1 1 0,-1 1-1,0-1 1,2 0 0,3 1-14,1 0-1,-1 1 1,1-1-1,-1 1 1,0 1-1,0-1 1,0 1-1,0 0 1,-1 0-1,1 1 1,-1 0-1,0 0 1,0 0-1,7 7 1,-10-8 9,0 0 1,0 0 0,0 0 0,-1 0 0,1 0-1,-1 1 1,0-1 0,0 0 0,0 1 0,0-1-1,0 1 1,-1-1 0,0 1 0,0-1 0,0 1 0,0-1-1,0 1 1,0-1 0,-1 1 0,0-1 0,0 1-1,0-1 1,0 0 0,0 1 0,-1-1 0,0 0 0,-3 6-1,1-2 1,-1-1 0,0 1 0,0-1 0,-1 0 0,0 0 0,0-1 0,0 1 0,0-1 0,-14 7 0,0-1-53,-1-1-1,-25 7 1,10-3-38,94 5 522,-19-14-513,0-2-1,45-1 1,-75-2-211,3-2-701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39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 2881,'4'-5'902,"13"-2"-689,117-1 420,-92 4-566,0 1 0,1 3 0,0 1 0,44 8 0,57 0-13,-7-4-77,-60-1 26,0-3 1,113-13-1,-160 10 10,1 0 1,-1 2-1,1 2 1,46 8-1,53 2-29,-28-8 14,-63-1-28,0-2 1,70-7-1,-57 1-25,0 1 1,0 3-1,57 7 0,-23-3-1620,-87-3 957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0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0 3442,'-17'69'165,"8"-18"47,-24 83 0,16-73-158,10-29-167,6-24-187,7-23-16,-1-7 85,0-1 1,-2 0-1,2-36 0,5-39 36,-7 79 156,5-26 6,-7 44 39,-1-1-1,0 1 1,0 0 0,1 0 0,-1 0-1,0 0 1,1 0 0,-1 0 0,1 0-1,0 0 1,-1 0 0,1 0 0,0 0-1,0 0 1,-1 0 0,1 0 0,0 0-1,0 1 1,0-1 0,0 0 0,0 1-1,0-1 1,0 1 0,0-1 0,0 1-1,3-1 1,-3 1 19,0 0 0,1 1 0,-1-1 0,0 1 0,1-1 0,-1 1 0,0 0 1,1 0-1,-1-1 0,0 1 0,0 0 0,0 0 0,0 0 0,0 0 0,0 0 0,0 0 0,0 1 0,0-1 0,-1 0 0,1 0 0,0 1 0,-1-1 0,1 0 0,0 2 0,10 35 555,-11-37-577,1 5 7,2 10 42,1-1-1,1 1 1,0-1-1,9 20 1,-13-33-63,0 0 0,-1 0 0,1 0 1,0-1-1,0 1 0,0 0 0,0-1 0,1 1 0,-1 0 1,0-1-1,1 1 0,-1-1 0,1 0 0,-1 0 1,1 1-1,0-1 0,-1 0 0,1 0 0,0-1 1,0 1-1,0 0 0,0-1 0,0 1 0,0-1 0,0 1 1,0-1-1,0 0 0,0 0 0,0 0 0,0 0 1,0 0-1,0 0 0,0-1 0,0 1 0,-1-1 0,1 1 1,0-1-1,0 0 0,0 0 0,0 1 0,-1-1 1,1-1-1,0 1 0,-1 0 0,1 0 0,1-2 1,2-3-81,0 0 1,0 0-1,-1 0 1,1 0 0,-2 0-1,1-1 1,-1 0-1,0 0 1,0 0 0,-1 0-1,1 0 1,-2-1-1,1 1 1,-1-1 0,0-9-1,9-32 366,0 111 782,-18 167-377,12-201-1144,1-18-318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0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75 2209,'-3'2'99,"0"-1"0,-1 1 0,1 0-1,0 0 1,0 0 0,0 0 0,0 0 0,1 1 0,-1-1-1,1 1 1,-1 0 0,1 0 0,0 0 0,0 0 0,0 0-1,1 0 1,-1 0 0,1 1 0,-1-1 0,0 7 0,2-4-91,0 0 1,1 0-1,0 0 1,0 0 0,1 0-1,0 0 1,0 0-1,0 0 1,0 0-1,1-1 1,0 1 0,0-1-1,1 0 1,7 9-1,-10-13-11,1 1 0,-1 0 0,1 0 0,0-1 1,-1 1-1,1-1 0,0 1 0,0-1 0,0 0 0,1 0 0,-1 0 0,0 0 0,0 0 0,0 0 0,1 0 0,-1-1 0,0 1 0,1-1 0,-1 0 0,1 0 0,-1 0 0,0 0 0,1 0 0,-1 0 1,0-1-1,1 1 0,-1-1 0,0 0 0,1 1 0,-1-1 0,0 0 0,0 0 0,0-1 0,0 1 0,0 0 0,0-1 0,0 1 0,0-1 0,1-1 0,0 0 3,-1 1 0,0 0 0,0-1-1,-1 1 1,1-1 0,0 0-1,-1 1 1,0-1 0,1 0 0,-1 0-1,0 0 1,-1 0 0,1 0 0,0 0-1,-1 0 1,1-6 0,-10-49 167,1 2-426,7 10-1048,2 25 384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1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77 2641,'-2'-1'31,"1"0"0,0 0 0,0-1 0,0 1 0,0 0 0,0 0 0,1 0 0,-1-1-1,0 1 1,1 0 0,-1-1 0,0 1 0,1 0 0,0-1 0,-1 1 0,1-1 0,0 1 0,0-1 0,-1 1 0,1-1 0,1 1-1,-1-1 1,0 1 0,0-1 0,0 1 0,1-1 0,-1 1 0,1 0 0,-1-1 0,2-2 0,-1 2-23,0 0 1,0 0 0,1 0 0,-1 0 0,0 0-1,1 1 1,-1-1 0,1 0 0,0 1 0,-1-1-1,1 1 1,0-1 0,0 1 0,0 0-1,0 0 1,0 0 0,0 0 0,1 0 0,-1 1-1,0-1 1,0 0 0,4 1 0,1-1-10,-1 2 0,0-1-1,1 1 1,-1 0 0,0 0 0,0 0 0,0 1 0,0 0 0,0 0 0,7 4-1,-11-5-2,-1 0 0,1 0 0,0 0 0,-1 0 0,1 0 0,-1 0 0,0 1-1,1-1 1,-1 0 0,0 1 0,0-1 0,0 1 0,0-1 0,0 1 0,0 0-1,0-1 1,0 1 0,-1 0 0,1 0 0,-1 0 0,1-1 0,-1 1-1,0 0 1,0 0 0,0 0 0,0 0 0,0 0 0,0-1 0,0 1 0,0 0-1,-1 0 1,1 0 0,-1 0 0,0-1 0,1 1 0,-1 0 0,0-1-1,-2 4 1,-7 11 11,0-1 0,-2 0 0,0 0 0,-1-2 0,-17 17 0,15-17 2,15-12-2,-1-1-1,1 0 1,0 1-1,-1-1 1,1 1 0,-1-1-1,1 1 1,-1-1 0,1 1-1,0-1 1,0 1-1,-1-1 1,1 1 0,0 0-1,0-1 1,-1 1 0,1-1-1,0 1 1,0 0-1,0-1 1,0 1 0,0-1-1,0 1 1,0 0-1,0-1 1,0 1 0,0-1-1,0 1 1,1 0 0,-1-1-1,0 1 1,0-1-1,1 1 1,-1 0 0,23 14 263,-14-12-233,-1 0-1,1-1 0,0 0 0,12 1 0,13-2-83,67-1-536,-60-5-444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4:38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395 4 1713,'0'0'46,"0"1"1,0-1-1,0 0 1,0 0-1,0 0 1,-1 0-1,1 0 1,0 0-1,0 0 1,0 0-1,0 0 0,0 0 1,0 0-1,-1 0 1,1 0-1,0 0 1,0 0-1,0 0 1,0 0-1,0 0 1,-1 0-1,1 0 1,0 0-1,0 0 1,0 0-1,0 0 1,0 0-1,-1 0 0,1 0 1,0 0-1,0 0 1,0 0-1,0 0 1,0 0-1,0-1 1,0 1-1,-1 0 1,1 0-1,0 0 1,0 0-1,0 0 1,0 0-1,0 0 1,0-1-1,0 1 1,0 0-1,0 0 0,0 0 1,0 0-1,0 0 1,0-1-1,0 1 1,0 0-1,0 0 1,0 0-1,0 0 1,0 0-1,0-1 1,0 1-1,0 0 1,0 0-1,0 0 1,0 0-1,0 0 1,0 0-1,0-1 0,-2 4 107,-1-1-1,1 1 0,0 0 0,0 0 0,0 0 0,0 0 0,0 0 0,1 0 0,-1 1 0,-1 6 0,-26 61-94,-4-1 1,-58 92 0,-103 120-336,187-273 240,-6 9 31,13-18 0,1 0 0,-1 0-1,0 0 1,0 0 0,0 0 0,0 0-1,0 0 1,1 0 0,-1 0 0,0 0-1,0 0 1,0 0 0,0 0 0,1 0 0,-1 0-1,0 0 1,0 0 0,0 1 0,0-1-1,0 0 1,0 0 0,1 0 0,-1 0-1,0 0 1,0 0 0,0 0 0,0 0-1,0 0 1,0 1 0,0-1 0,1 0-1,-1 0 1,0 0 0,0 0 0,0 0-1,0 1 1,0-1 0,0 0 0,0 0-1,0 0 1,0 0 0,0 0 0,0 1-1,0-1 1,0 0 0,0 0 0,0 0 0,0 0-1,0 1 1,0-1 0,0 0 0,0 0-1,0 0 1,0 0 0,0 0 0,-1 1-1,1-1 1,0 0 0,0 0 0,0 0-1,0 0 1,0 0 0,0 0 0,0 1-1,19 1-241,-18-1 153,1 0-1,-1-1 0,1 1 1,0-1-1,-1 0 0,1 0 1,-1 1-1,1-1 0,0 0 1,-1 0-1,1-1 0,0 1 1,1 0-1,0-5-1241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2:53:41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62,'0'0,"0"1,1-1,-1 1,1-1,-1 1,1-1,-1 1,1-1,-1 1,1-1,-1 1,1-1,-1 0,1 1,0-1,-1 0,1 0,0 1,-1-1,1 0,0 0,-1 0,1 0,0 0,-1 0,1 0,0 0,26 0,-23 0,391-35,-152 7,244 22,-259 9,-131-4,-19-1,0 3,0 4,82 15,-106-11,-34-6,-1 0,0 1,0 1,25 11,-21-5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2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24575,'3'0'0,"8"0"0,11 0 0,10 0 0,11 0 0,2 0 0,-3 0 0,-3 0 0,-4 0 0,-8 0-8191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4:40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617 22 1809,'11'-21'1579,"-12"23"-1513,0 1 1,-1 0-1,1-1 0,-1 1 0,0-1 0,0 0 0,0 0 1,0 0-1,0 0 0,0 0 0,-3 2 0,-12 13 114,-250 348 570,180-240-729,70-102-134,-1-1-1,-1-1 1,-1 0-1,-1-2 1,-1 0 0,0-2-1,-45 27 1,52-30-578,4 1-795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2.4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0 3249,'-11'18'-301,"10"-17"315,0 0-1,0 1 1,0-1 0,0 1-1,0-1 1,0 1-1,1 0 1,-1-1-1,1 1 1,-1 0 0,1 0-1,-1-1 1,1 4-1,1-4-8,-1 0 0,1 0 0,0 1 0,0-1 0,0 0 0,0 0 0,0 0-1,1 0 1,-1 0 0,0 0 0,0-1 0,1 1 0,-1 0 0,0 0 0,1-1 0,-1 1-1,1-1 1,-1 0 0,3 1 0,-2 0-15,0-1 0,0 1-1,0-1 1,0 1 0,0-1 0,0 0-1,0 0 1,0 0 0,0 0-1,-1 0 1,1-1 0,0 1 0,0 0-1,2-2 1,-3 2 7,0 0 1,-1-1-1,1 1 0,0 0 0,-1-1 0,1 1 1,-1-1-1,1 1 0,-1-1 0,1 1 1,0-1-1,-1 1 0,0-1 0,1 1 1,-1-1-1,1 0 0,-1 1 0,0-1 1,1 0-1,-1 1 0,0-1 0,0 0 0,0 0 1,1 1-1,-1-1 0,0 0 0,0 0 1,0 1-1,0-1 0,0 0 0,-1 0 1,1 1-1,0-2 0,2-14-19,-1-3-23,-1 19 45,-1 0-1,1-1 1,0 1-1,-1 0 1,1-1 0,-1 1-1,1 0 1,0 0 0,-1 0-1,1-1 1,-1 1-1,1 0 1,-1 0 0,1 0-1,-1 0 1,1 0-1,-1 0 1,1 0 0,-1 0-1,1 0 1,-1 0-1,1 0 1,0 0 0,-1 0-1,1 1 1,-1-1-1,1 0 1,-1 0 0,1 0-1,-1 1 1,1-1-1,0 0 1,-1 0 0,1 1-1,0-1 1,-1 0 0,1 1-1,0-1 1,-1 1-1,-15 2-98,16-3 96,0 0 0,-1 0 0,1-1 0,-1 1 0,1 0 0,0 0 0,-1 0 0,1 0-1,-1 1 1,1-1 0,0 0 0,-1 0 0,1 0 0,-1 0 0,1 0 0,0 0 0,-1 1 0,1-1 0,0 0-1,-1 0 1,1 0 0,0 1 0,-1-1 0,1 0 0,0 1 0,-1-1 0,1 0 0,0 1 0,0-1 0,0 0-1,-1 1 1,1-1 0,0 0 0,0 1 0,0-1 0,0 1 0,-1-1 2,1 1 0,0-1 1,0 0-1,0 1 0,0-1 0,-1 0 1,1 1-1,0-1 0,0 0 0,-1 0 1,1 1-1,0-1 0,-1 0 0,1 0 1,0 0-1,-1 1 0,1-1 0,0 0 1,-1 0-1,1 0 0,0 0 0,-1 0 1,1 0-1,-1 1 0,1-1 0,0 0 1,-1 0-1,1 0 0,0-1 0,-1 1 1,1 0-1,-1 0 0,1 0 0,-1 0 1,1 0-41,7 2-215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4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68 2529,'1'17'113,"0"-1"0,-1 1 1,-1 0-1,-6 32 0,2 17 108,4-45-184,0 0 0,-2-1 0,0 1-1,-8 25 1,18-63 264,3-23-255,29-224-577,-36 228 471,-4 24 60,-4 18 223,5 0-188,-1 0 1,2 0-1,-1 0 1,1-1 0,0 1-1,0 0 1,0 0-1,1-1 1,0 1-1,4 8 1,-1 0-27,3 15 27,-7-23-37,0-1 0,0 1 0,0 0 1,1-1-1,0 1 0,0-1 0,1 1 1,-1-1-1,1 0 0,0 0 1,7 8-1,-9-13 3,0 0 0,0 1 1,0-1-1,0 0 0,0 0 0,0 0 1,0 0-1,-1 0 0,1 0 1,0 0-1,0 0 0,0 0 0,0-1 1,0 1-1,0 0 0,0-1 0,-1 1 1,1 0-1,0-1 0,0 1 1,0-1-1,-1 1 0,1-1 0,1 0 1,19-19-26,-9 8-15,-1 0 0,0-2 0,-1 1-1,0-1 1,-1-1 0,-1 0-1,-1 0 1,0 0 0,0-1-1,5-21 1,-21 195 337,8-103-209,8 58 0,-1-15 114,1-59-572,0-41-505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4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2145,'4'21'838,"-1"-1"-1,0 36 1,2 75-174,-5-88-3001,3-30 1561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5.2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3185,'4'48'398,"3"163"1025,-7-186-1411,6-20-1546,-7-10 579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5.5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3025,'2'5'929,"-2"-11"-929,3 3 16,2-5-16,-2 8 144,12-2 80,7-2-16,10 4-208,-4 0-32,8-3 16,-12 0-432,4 0-753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6.0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35 3666,'-1'-1'20,"0"1"0,0 0 0,0-1 0,0 1 0,0-1 0,0 1 0,0-1 0,0 1 0,0-1 0,0 0 0,1 1 1,-1-1-1,0 0 0,0 0 0,0 0 0,1 1 0,-1-1 0,1 0 0,-1 0 0,1 0 0,-1 0 0,1 0 0,-1 0 0,1 0 0,0-1 1,-1 0-1,2 1-16,0 0 0,0 0 0,0 1 1,0-1-1,0 0 0,0 0 0,0 1 1,0-1-1,0 1 0,0-1 1,0 1-1,0-1 0,1 1 0,-1 0 1,0-1-1,0 1 0,0 0 0,3 0 1,5-1-11,0 0 1,1 0-1,-1 2 0,1-1 1,12 3-1,-20-3 3,0 1-1,-1-1 0,1 1 0,0-1 0,-1 1 1,1 0-1,-1-1 0,0 1 0,1 0 1,-1 0-1,1 0 0,-1 0 0,0 1 0,0-1 1,0 0-1,0 0 0,0 1 0,0-1 1,0 1-1,1 1 0,-1 1 6,0 0 0,0 0 0,-1 0 0,1 0 0,-1 0-1,0 1 1,-1 7 0,0-9 7,1 0 1,-1 0-1,0 0 0,0 0 0,0 0 1,-1 0-1,1 0 0,-1 0 0,0 0 0,0 0 1,0-1-1,0 1 0,0-1 0,-5 4 0,-41 31 0,25-20 4,22-17-9,1 0-1,-1 0 1,1 1-1,-1-1 1,1 0-1,-1 1 0,1-1 1,-1 1-1,1-1 1,0 0-1,-1 1 1,1-1-1,0 1 1,0-1-1,-1 1 0,1-1 1,0 1-1,0-1 1,0 1-1,-1-1 1,1 1-1,0 0 1,0-1-1,0 1 0,0-1 1,0 1-1,0-1 1,0 1-1,0-1 1,0 1-1,1 0 1,-1 0-1,17 11 120,27-2-61,-5-10-471,56-7-1,-60 3-604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7.0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3426,'15'-3'628,"9"0"-131,34 15-457,0-3 0,0-2 0,1-3 0,68-4 1,-38-3-30,104-1 10,-150 4-27,-18 0-59,50 7-1,-13 0-71,1-3 0,65-3-1,-67-1 129,110 8-349,-42-2 348,-101-7 33,48 6 0,25 0 43,-41-10 4,-44 2-87,0 2-1,0-1 1,1 2-1,-1 0 1,0 1-1,0 1 1,19 4-1,-27 0-763,-9-2-257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8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42 2833,'-1'0'14,"1"0"-1,0-1 1,-1 1-1,1 0 1,-1-1-1,1 1 1,0 0-1,-1-1 1,1 1-1,0-1 1,0 1-1,-1-1 1,1 1-1,0-1 1,0 1-1,-1-1 1,1 1-1,0-1 1,0 1-1,0-1 1,0 1-1,0-1 0,0 1 1,0-1-1,0 1 1,0-1-1,0 0 1,0 1-1,0-1 1,1 1-1,-1-1 1,0 0-1,17-12 269,26 2-91,-36 10-187,1 1 1,-1 0-1,1 0 0,-1 1 1,9 1-1,-14-1-2,0 0-1,1 0 1,-1 0-1,0 0 1,1 0 0,-1 1-1,0-1 1,0 1-1,0-1 1,0 1-1,0 0 1,-1 0 0,1 0-1,0 0 1,-1 0-1,0 0 1,1 0-1,0 3 1,1 1 1,1 0-1,-2 0 1,1 0-1,-1 1 1,0-1-1,0 1 1,-1-1 0,0 1-1,0 11 1,-1-14 7,-1 0 0,1 0 0,-1-1 0,0 1 0,-1 0 1,1-1-1,-1 1 0,1-1 0,-1 1 0,0-1 0,0 0 0,-1 1 0,1-1 1,-1 0-1,0-1 0,1 1 0,-6 3 0,-30 23-83,36-27 70,1-1-1,-1 0 1,0 1-1,1-1 0,-1 0 1,0 0-1,0-1 1,1 1-1,-1 0 0,0 0 1,0-1-1,0 0 0,0 1 1,0-1-1,0 0 1,0 0-1,0 0 0,-3 0 1,24-19-310,-17 18 302,-1 0 0,0 0 0,0 0 0,0 0 0,0 0 0,1 1-1,-1-1 1,0 0 0,1 1 0,-1-1 0,1 1 0,-1-1 0,0 1 0,1 0 0,-1 0 0,1 0 0,-1 0 0,1 0 0,-1 0 0,1 0-1,-1 0 1,1 0 0,-1 1 0,3 0 0,35 13 311,-36-13-290,0-1 0,0 1 0,0 0-1,1 0 1,-1 0 0,0 0 0,0 1 0,0-1-1,-1 1 1,1-1 0,0 1 0,-1 0 0,1 0-1,-1 0 1,1 1 0,-1-1 0,0 1 0,0-1 0,0 1-1,0 0 1,-1-1 0,3 6 0,-2-2 5,0 0 0,0 1 0,0-1 0,-1 1 0,0-1 1,-1 1-1,0-1 0,1 1 0,-2 0 0,1-1 0,-3 12 1,2-14-9,-1 0 1,1 0 0,-1 0 0,1 0 0,-1-1 0,0 1 0,-1-1-1,1 0 1,0 1 0,-1-1 0,0 0 0,0 0 0,0-1 0,0 1-1,0 0 1,-1-1 0,1 0 0,-1 0 0,1 0 0,-7 2 0,3-1 7,-1 0 0,1-1 0,-1 0 1,1 0-1,-1 0 0,0-1 1,1-1-1,-10 1 0,15-2-25,-1 1-1,1 0 0,0-1 1,-1 0-1,1 0 0,0 0 1,0 0-1,0 0 0,-1 0 1,1 0-1,0 0 1,0-1-1,1 1 0,-1-1 1,0 0-1,0 0 0,1 1 1,-1-1-1,1 0 0,0 0 1,-1 0-1,1-1 1,0 1-1,0 0 0,1 0 1,-1-1-1,0 1 0,1 0 1,-1-1-1,0-3 0,1 1-110,-1 0 0,1 0-1,0 0 1,0 1 0,0-1-1,1 0 1,1-8-1,7-11-566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49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15 102 2289,'-1'1'56,"0"0"-1,1 0 0,-1 0 1,0 1-1,1-1 1,-1 0-1,1 0 1,-1 1-1,1-1 1,0 1-1,0-1 1,-1 0-1,1 1 1,0-1-1,0 0 1,0 1-1,1-1 1,-1 1-1,0-1 1,1 2-1,4 54 347,-1-22-189,-10 142 517,5-159-636,-5 24-7,2-26-130,3-13-39,0-5-56,13-25-257,37-330-1267,-48 350 1685,1 1-1,-1-1 1,1 1 0,1 0 0,-1-1 0,1 1-1,0 0 1,0 1 0,6-8 0,5-10 77,-12 23-90,-1 0-1,1 1 1,0 0 0,0-1 0,-1 1-1,1 0 1,-1 0 0,1 0 0,-1 0-1,1 0 1,-1 0 0,0 0-1,1 0 1,-1 1 0,0-1 0,2 3-1,29 30 349,1-1-111,-25-26-212,0 1 1,0 0 0,0 0 0,-1 1-1,0 0 1,-1 0 0,0 0-1,8 17 1,-14-25-24,1 1 0,-1 0 1,1 0-1,-1-1 0,0 1 0,1 0 0,-1 0 0,0 0 0,0-1 1,-1 1-1,1 0 0,0 0 0,0 0 0,-1-1 0,1 1 0,-1 0 0,0-1 1,1 1-1,-1 0 0,0-1 0,0 1 0,0-1 0,0 1 0,0-1 1,-2 3-1,-1-2-33,1 0 0,0 0 1,-1 0-1,0 0 0,1 0 0,-1-1 1,0 0-1,0 1 0,0-1 0,0-1 1,-4 1-1,-9 1-222,0-1 0,0-2 1,-1 1-1,-24-6 0,51 5 746,17-1-331,-24 2-141,-1 0 0,1 0 0,-1 0 0,1 0-1,-1 0 1,1 0 0,-1 1 0,1-1 0,-1 1 0,1-1 0,-1 1 0,1-1-1,-1 1 1,0 0 0,1 0 0,-1 0 0,0 0 0,0 0 0,0 0 0,1 0 0,-1 0-1,0 0 1,-1 0 0,1 1 0,0-1 0,0 0 0,0 1 0,-1-1 0,1 1-1,-1-1 1,1 1 0,0 2 0,1 1 4,2 1-1,-1 0 1,0-1 0,1 0 0,0 0-1,9 9 1,71 86 180,-63-74-233,-9-8-2201,-15-21 1261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6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24575,'3'-7'0,"4"14"0,5 15 0,-3 15 0,4 56 0,-11-69 0,1 0 0,0 0 0,2 0 0,1-1 0,1 1 0,16 35 0,-23-58 0,1 0 0,-1 1 0,1-1 0,0 0 0,0 0 0,0 1 0,-1-1 0,1 0 0,0 0 0,0 0 0,0 0 0,1 0 0,-1 0 0,0 0 0,0 0 0,1-1 0,-1 1 0,0 0 0,1-1 0,1 1 0,-2-1 0,0 0 0,0 0 0,0 0 0,0-1 0,0 1 0,0-1 0,0 1 0,-1-1 0,1 1 0,0-1 0,0 1 0,0-1 0,-1 0 0,1 1 0,0-1 0,0 0 0,-1 0 0,1 0 0,-1 1 0,1-1 0,0-2 0,4-7 0,-1-1 0,0 0 0,5-22 0,-8 27 0,41-146 0,-36 134 0,1 1 0,0 0 0,1 1 0,1 0 0,0 0 0,19-22 0,-25 34 0,1 0 0,0 0 0,-1 1 0,1 0 0,1-1 0,-1 1 0,0 1 0,1-1 0,-1 1 0,1-1 0,0 1 0,0 1 0,0-1 0,0 1 0,0 0 0,8-1 0,-5 2 0,-1 0 0,0 1 0,0 0 0,1 0 0,-1 0 0,0 1 0,0 0 0,0 1 0,-1 0 0,12 6 0,1 3 0,-1 0 0,1 2 0,-2 0 0,0 2 0,-1-1 0,22 29 0,-32-36 12,0 1 0,-1 0 0,1 0 0,-2 1 0,0-1 0,0 1 0,0 0 0,-1 0 0,2 17 0,-1 0-507,-2 0 0,-1 38 0,-2-29-6331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0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0 3586,'4'24'456,"-1"25"-167,-2 1-1,-2-1 1,-3 0 0,-10 51-1,12-94-317,0 0 0,0 0 0,0 0 0,-1-1 0,0 1 0,0-1 0,-6 7 0,1 1-323,8-11-616,8-5-524,-2-2 732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0.6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 2881,'3'-4'801,"5"1"-801,-2 0-256,10 5 256,3-1 368,17 3 96,0 2-176,17-5-224,2-1-32,0-2 0,-3 3-32,-18-2-608,2 10-817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1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2433,'0'23'1441,"-3"127"-104,4-84-1081,-1-43-230,-1-13-30,0 0 0,1 0 0,0-1 0,1 1 0,0 0 0,1-1 0,3 12 0,-5-20-35,0-1 0,0 0 0,0 1 0,1-1 0,-1 0 0,0 0 0,1 0 0,-1 1 0,0-1 0,1 0 0,-1 0 1,0 0-1,1 1 0,-1-1 0,0 0 0,1 0 0,-1 0 0,0 0 0,1 0 0,-1 0 0,0 0 0,1 0 0,-1 0 0,1 0 0,-1 0 0,0 0 0,1 0 0,-1 0 0,0 0 0,1 0 0,-1-1 0,0 1 0,1 0 0,-1 0 0,0 0 0,1-1 0,-1 1 0,0 0 0,1 0 0,-1-1 0,0 1 0,0 0 0,1 0 0,-1-1 0,0 1 1,0 0-1,0-1 0,0 1 0,1 0 0,-1-1 0,0 1 0,0 0 0,0-1 0,0 1 0,0-1 0,3-12-1383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1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0 3153,'-1'0'241,"-1"3"-225,2 4 32,2 19 256,-4-4 368,0 15-416,13 11-32,-15 5 32,1-5-112,9-7-64,-14-11-48,5-10-32,4-6 0,-2-13-240,-1 6-1232,-1-10 1376,-5-2-337,2-8-495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1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3698,'0'0'864,"4"-6"-560,6 4-304,1 2 0,11 0 256,12 0 145,2-3-337,4 13-64,-4-15-64,0 5-433,3 2-447,-3-6-529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26:52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30 3682,'56'-26'971,"-47"25"-960,1-1 1,-1 2-1,0-1 1,0 1 0,1 1-1,-1 0 1,0 0-1,11 3 1,-19-1-2,-1 0 0,0 0 1,-1 1-1,1-1 0,0 0 0,-1 0 1,1-1-1,-1 1 0,0 0 0,-2 4 0,0 2 46,-1 5 5,-2 0 1,0 0-1,0-1 1,-1 0-1,-1 0 1,-12 16-1,-23 39 72,43-67-142,-1 0 1,1 0 0,0 0-1,-1 0 1,1 0-1,0 0 1,0 0 0,0 0-1,0 0 1,0 0-1,0 0 1,0 0 0,0 0-1,0 0 1,1 0-1,-1 0 1,0 0 0,1 0-1,-1 0 1,1 0-1,-1 0 1,1 0 0,-1 0-1,1-1 1,-1 1-1,1 0 1,0 0 0,0-1-1,-1 1 1,1 0-1,0-1 1,0 1 0,0-1-1,0 1 1,0-1-1,-1 1 1,1-1 0,0 0-1,0 1 1,0-1-1,0 0 1,0 0 0,0 0-1,0 0 1,0 0-1,2 0 1,5 2-33,-1-1-1,1-1 1,0 1 0,-1-1-1,12-2 1,173-23-1421,-128 17 736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4:39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560 1 2465,'-6'0'2512,"2"11"-1523,-10 33-736,-11 16-57,-65 113 0,-54 51-201,70-112 23,-124 179-84,198-291 45,-1 0 1,1 0-1,0 1 1,0-1-1,-1 0 1,1 0 0,0 1-1,0-1 1,-1 0-1,1 1 1,0-1-1,0 0 1,0 1 0,-1-1-1,1 0 1,0 1-1,0-1 1,0 0-1,0 1 1,0-1-1,0 1 1,0-1 0,0 0-1,0 1 1,0-1-1,0 1 1,0-1-1,0 0 1,0 1-1,0-1 1,0 0 0,1 1-1,-1-1 1,0 0-1,0 1 1,0-1-1,1 0 1,-1 1 0,0-1-1,18-1-585,24-17-665,-18-9-655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4:42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1 3298,'-22'29'3097,"-16"35"-3029,-4-2 1,-2-2-1,-2-2 0,-97 93 0,101-110-255,2 1-1,1 3 0,3 1 0,-40 66 0,83-121-857,8-4-1050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1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 1761,'-2'-12'1331,"2"9"-683,1 7-279,4 37-38,1-7-295,1 66-1,-2-21-24,-3-58-8,-1 0-1,-1 29 1,-6 75 153,15 198 0,-6-206 31,-6-115-158,-4-8-218,-12-21-833,18 24 908,0 0-1,1 1 1,-1-1-1,0 0 1,1 0-1,-1 0 1,1 0-1,0 0 1,0-4 0,2-14-460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2.1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14 1889,'-3'-4'1142,"10"2"-457,24-2-245,45 1-167,-24 4-128,1 3 0,-1 2 0,-1 2 1,1 3-1,-1 2 0,66 25 0,-47-23-120,-10-3 12,-58-11-155,-1 0 0,0 1 1,1-1-1,-1 0 1,0 1-1,0-1 1,0 1-1,0-1 1,0 1-1,0-1 1,-1 1-1,1 0 0,0 0 1,-1-1-1,1 1 1,-1 3-1,-1 2-1101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7.3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 24575,'7'30'0,"-1"0"0,-2 1 0,-1 0 0,-1 0 0,-4 49 0,2-18 0,-1 339 0,28-923 0,-13 336 0,-14 182 0,1 0 0,0 0 0,0 0 0,0 0 0,0-1 0,1 1 0,0 1 0,0-1 0,0 0 0,0 0 0,0 1 0,1-1 0,2-2 0,-3 4 0,-1 1 0,0 0 0,1-1 0,-1 1 0,1 0 0,-1 0 0,1 0 0,0 0 0,-1 0 0,1 1 0,0-1 0,0 0 0,-1 1 0,1-1 0,0 1 0,0 0 0,0 0 0,0-1 0,0 1 0,-1 0 0,1 1 0,0-1 0,0 0 0,0 0 0,0 1 0,-1-1 0,1 1 0,0 0 0,0 0 0,-1-1 0,1 1 0,0 0 0,-1 0 0,2 2 0,8 6 0,-1 0 0,0 2 0,0-1 0,-1 1 0,-1 0 0,0 1 0,0 0 0,11 25 0,-1 3 0,21 70 0,15 103 0,32 92 0,-84-299 0,1 0 0,0 0 0,0 0 0,0-1 0,1 1 0,7 8 0,-11-13 0,1 0 0,0-1 0,0 1 0,-1 0 0,1 0 0,0-1 0,0 1 0,0-1 0,-1 1 0,1-1 0,0 1 0,0-1 0,0 0 0,0 1 0,0-1 0,0 0 0,0 0 0,0 1 0,0-1 0,0 0 0,0 0 0,0 0 0,0 0 0,0-1 0,0 1 0,0 0 0,0 0 0,0-1 0,0 1 0,0 0 0,0-1 0,0 1 0,0-1 0,0 1 0,-1-1 0,1 1 0,0-1 0,0 0 0,0 1 0,-1-1 0,1 0 0,0 0 0,-1 0 0,1 1 0,-1-1 0,1 0 0,-1 0 0,0 0 0,1-2 0,10-20 0,-2-1 0,-1 0 0,0-1 0,-2 0 0,-1 0 0,3-45 0,-6 49 0,10-114-682,-8-166-1,-4 256-6143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4.0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15 2065,'0'0'61,"0"-1"-1,-1 1 1,1 0 0,0-1-1,0 1 1,0-1 0,-1 1-1,1-1 1,0 1 0,0 0-1,0-1 1,0 1 0,0-1-1,0 1 1,0-1 0,0 1-1,0-1 1,0 1 0,0 0-1,0-1 1,0 1 0,0-1-1,1 1 1,-1-1 0,0 1 0,0 0-1,0-1 1,1 1 0,-1-1-1,0 1 1,0 0 0,1-1-1,-1 1 1,1-1 0,2 38 141,4 34 112,-1 74 0,-3-43-131,-8 81-84,5-179 25,0 5-549,9-13-1021,7-9 261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4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50 1 2609,'-7'89'902,"-11"97"-67,-3 67-125,19-241-1023,0-21-1554,3-6 832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4290,'1'0'368,"3"2"-368,5-4-224,7 1 224,6 5 144,3-2 96,6 5-160,-1-3-48,3 3-32,-5 0-16,3-3-288,-4 3-272,12 0-401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5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15 105 2289,'-5'-17'475,"-4"-25"1192,9 40-1628,0 1 1,0-1-1,1 0 1,-1 0-1,0 1 1,1-1-1,0 1 1,-1-1-1,1 0 1,0 1-1,0-1 1,0 1-1,0 0 1,0-1-1,0 1 1,0 0-1,0 0 1,1-1-1,-1 1 1,1 0-1,-1 0 1,0 0-1,4-1 0,-1 0-38,-1 1 0,1-1-1,0 1 1,0 0 0,0 0-1,0 0 1,0 0 0,0 1-1,0 0 1,0 0 0,0 0-1,0 0 1,0 0 0,0 1-1,0 0 1,0 0 0,0 0-1,-1 0 1,1 0 0,0 1-1,-1 0 1,1 0 0,0 0-1,2 2 1,3 3 1,0 0-1,-1 1 1,0-1-1,-1 2 1,0-1 0,0 1-1,10 16 1,-16-23-5,0 1 1,0-1 0,0 1-1,0-1 1,0 1 0,0-1-1,0 1 1,-1 0-1,0-1 1,1 1 0,-1 0-1,0-1 1,0 1-1,0 0 1,-1-1 0,1 1-1,-1 0 1,1-1 0,-1 1-1,0-1 1,0 1-1,0-1 1,-1 1 0,1-1-1,0 0 1,-1 1-1,1-1 1,-1 0 0,0 0-1,0 0 1,0 0 0,-3 1-1,-6 7-19,-2-1 1,0 0-1,0-1 0,-19 9 0,16-8-9,13-8 29,1 0 0,0 0-1,0 1 1,0-1 0,0 1 0,0-1 0,0 1 0,0 0-1,0 0 1,1 0 0,-1 0 0,1 0 0,-1 0-1,1 0 1,0 1 0,0-1 0,0 0 0,0 1-1,-1 3 1,2-4 4,0-1-1,0 1 0,1-1 0,-1 1 0,0-1 1,1 1-1,-1 0 0,1-1 0,0 1 0,-1-1 1,1 0-1,0 1 0,0-1 0,0 0 0,0 1 1,0-1-1,0 0 0,0 0 0,0 0 0,1 0 1,-1 0-1,0 0 0,1 0 0,-1 0 0,0-1 1,1 1-1,-1 0 0,1-1 0,-1 1 0,1-1 1,1 0-1,11 4-63,0-1-1,1-1 1,-1 0 0,0-1 0,1 0 0,-1-2 0,0 1 0,1-2 0,-1 0-1,0 0 1,0-2 0,0 0 0,24-10 0,14-5-826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5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43 3217,'-3'-1'865,"8"-2"-513,-5 1-352,1 4-112,9-9 112,12-3 80,6 1-80,-3 4 128,5-2-32,0 7-96,4 0 16,2 1-16,0-1 0,5 4-16,-5 5 0,-6-3-64,4 6-240,-8 2-753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6.2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3137,'-1'2'753,"4"-2"-593,2 0-64,1 0-96,3-2 176,18 9 96,0-1-176,2 1 176,-2 2-208,1 0-32,-1 3-48,3-2 16,0-1-48,9-6 0,-11 4-448,2-2-336,-4-10-689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7.2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15 2257,'-1'-14'1355,"5"13"-453,7 24-662,-7-2-217,0 2 0,-1-1-1,-1 0 1,-1 1 0,-1-1 0,-5 39 0,-35 134 270,1-9-143,10 13-129,27-190-87,-3-19-3453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7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3586,'0'-1'50,"1"0"0,0 0 1,0-1-1,0 1 1,0 0-1,0 0 1,0 0-1,0 0 0,0 1 1,0-1-1,0 0 1,0 0-1,1 1 0,-1-1 1,0 1-1,1-1 1,-1 1-1,0-1 1,1 1-1,-1 0 0,0 0 1,1-1-1,-1 1 1,2 0-1,2 0 40,54-8 10,0 2 0,1 3 0,0 3 1,-1 2-1,1 3 0,69 15 0,43 19-384,-153-33-45,-1 0 0,0 1 0,-1 0 0,0 2 0,0 0 0,29 22-1,-29-18-910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8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218 61 2785,'0'0'32,"1"0"0,-1 0 0,0 0 0,0 0-1,0-1 1,1 1 0,-1 0 0,0 0 0,0 0 0,0 0-1,1 0 1,-1 0 0,0 0 0,0 0 0,0 0-1,0-1 1,1 1 0,-1 0 0,0 0 0,0 0 0,0 0-1,0-1 1,0 1 0,1 0 0,-1 0 0,0 0 0,0-1-1,0 1 1,0 0 0,0 0 0,0 0 0,0-1-1,0 1 1,0 0 0,0 0 0,0 0 0,0-1 0,0 1-1,0 0 1,0 0 0,0 0 0,0-1 0,0 1 0,0 0-1,0 0 1,0 0 0,0-1 0,-1 1 0,1 0-1,0 0 1,-16 5 392,2 5-437,0 1 1,0 1-1,1 0 1,1 1-1,0 0 1,1 1-1,-13 20 1,1 4 23,-33 70 0,54-104-8,0 0 0,0 0 0,1 1 0,0-1 0,-1 0 0,2 1 0,-1-1 0,0 1-1,1-1 1,0 1 0,0 0 0,1 6 0,0-8 3,0 0 0,0 0-1,0-1 1,0 1 0,0-1 0,0 1-1,1-1 1,-1 1 0,1-1 0,0 0-1,0 0 1,0 0 0,0 0 0,0 0-1,4 3 1,1-2 6,-1 0 1,0 0-1,1 0 0,-1-1 0,1 0 0,0-1 1,0 1-1,0-1 0,0-1 0,0 1 1,0-1-1,0 0 0,0-1 0,0 0 0,7-1 1,-6 0-3,1-1 1,-1 0-1,0 0 0,0 0 1,0-1-1,-1 0 1,1-1-1,-1 0 1,0 0-1,0 0 0,-1-1 1,1 0-1,-1 0 1,0-1-1,-1 0 1,0 0-1,0 0 0,4-9 1,7-15-28,-1-2-1,-1 0 1,10-39 0,-3 8-59,16-29 7,-33 78 98,-13 17-101,-18 23-459,-10 19-485,-8 3-473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09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54 2097,'2'-4'31,"-1"1"1,0 0-1,1 0 0,-1 0 1,1 0-1,0 1 0,0-1 1,0 0-1,0 1 0,0-1 1,1 1-1,-1 0 0,1 0 1,0 0-1,-1 0 0,1 0 0,0 1 1,0-1-1,0 1 0,0 0 1,1 0-1,-1 0 0,0 0 1,0 0-1,1 1 0,-1-1 1,0 1-1,1 0 0,-1 0 1,0 0-1,1 1 0,-1-1 1,0 1-1,0 0 0,1 0 1,-1 0-1,0 0 0,0 0 1,0 1-1,0-1 0,0 1 1,-1 0-1,1 0 0,0 0 1,-1 0-1,1 1 0,-1-1 1,0 1-1,0-1 0,0 1 1,0 0-1,0 0 0,-1-1 0,1 1 1,-1 0-1,0 1 0,2 4 1,-2-4-18,0 0 1,0 0-1,0 0 1,-1-1-1,1 1 0,-1 0 1,0 0-1,0 0 1,0 0-1,-1 0 1,0-1-1,1 1 0,-1 0 1,0 0-1,-1-1 1,1 1-1,-1-1 1,0 1-1,0-1 1,0 1-1,0-1 0,0 0 1,-1 0-1,1 0 1,-1 0-1,-5 4 1,-6 3 40,-1-1 1,0 0 0,0-1 0,-32 11 0,-21 13 46,58-26-67,6-4-33,0 0 0,0 1-1,0 0 1,0 0-1,1 0 1,-1 0-1,1 0 1,-5 6 0,8-8 0,-1 1 0,1-1 0,-1 1 1,1 0-1,0-1 0,-1 1 0,1-1 1,0 1-1,0-1 0,0 1 1,1 0-1,-1-1 0,0 1 0,0-1 1,1 1-1,-1-1 0,1 1 0,0-1 1,-1 1-1,1-1 0,0 0 0,0 1 1,0-1-1,0 0 0,0 1 1,0-1-1,0 0 0,0 0 0,0 0 1,3 1-1,6 7 22,0-1 0,1-1 0,0 0 0,0 0 1,1-1-1,-1-1 0,1 0 0,15 4 0,108 25-260,-125-31 191,0-2-94,0 1 1,0-1-1,0-1 1,0 0 0,0 0-1,0-1 1,0 0-1,0-1 1,17-5-1,-1-9-1456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7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186 1 24575,'-3'3'0,"-1"8"0,-4 9 0,1 17 0,-6 8 0,-1 11 0,0 14 0,1 3 0,-4 5 0,-1 5 0,2-4 0,-4-4 0,0-10 0,2-16-8191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10.0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19 2369,'0'2'1009,"-3"-5"-465,7 3-320,-12 1-16,5-6 144,0 3-240,-11-3-80,-6-1-32,-7 14 0,-18 6-16,-10 9-256,4 17-496,1-9-865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7:38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241 60 1777,'-8'-8'283,"6"7"-191,0 0 0,1 0 0,-1-1 0,1 1 0,-1-1 0,1 1-1,-1-1 1,1 0 0,0 1 0,0-1 0,0 0 0,0 0 0,0 0 0,0-2 0,1 4 233,40-19 374,-32 17-709,0 0 0,1 1-1,-1 0 1,1 1-1,-1 0 1,1 0-1,-1 0 1,13 4-1,-16-3 6,-1 1-1,0-1 1,-1 1-1,1 0 1,0 0-1,0 1 0,-1-1 1,0 1-1,1 0 1,-1 0-1,0 0 1,0 0-1,0 0 0,-1 1 1,1-1-1,-1 1 1,0 0-1,0-1 1,1 5-1,6 11 56,-1-1 1,-1 1-1,-1 0 1,-1 1-1,5 31 1,-9-44-36,-1 1-1,0-1 1,0 1 0,0-1 0,-1 0 0,0 0 0,-1 1 0,1-1 0,-2 0-1,1 0 1,-1 0 0,0-1 0,0 1 0,-1-1 0,1 1 0,-1-1 0,-1 0-1,1-1 1,-8 7 0,-6 6-2,-2-1 0,0-1 0,-1 0 0,0-2 0,-39 19 0,58-32-15,-22 10-65,-42 27 0,131-26-729,-52-10 792,-1 1 0,0 1 0,1-1 0,-1 2 0,-1 0 0,1 0 0,-1 1 0,0 1 0,0 0 0,12 11 0,-16-12 18,-1 0-1,-1 1 0,1 0 0,-1 0 1,0 1-1,-1-1 0,0 1 0,0 0 1,-1 0-1,1 1 0,-2-1 1,1 1-1,-2-1 0,1 1 0,0 16 1,-1-6 48,-1 1 1,-2 0 0,0 0-1,-1 0 1,0-1 0,-13 38-1,-3-7 58,-33 64-1,47-105-102,-1-1 0,1 0 0,-1 0-1,-1-1 1,1 0 0,-1 0 0,0 0 0,-1-1-1,0 0 1,0 0 0,0-1 0,-1 0 0,1-1 0,-16 6-1,11-5-37,1-1 0,-1 0 0,0-1-1,0-1 1,0 0 0,0-1 0,0 0 0,-1-1-1,1-1 1,-19-2 0,30 3-69,0-1-1,0 1 1,1-1 0,-1 1 0,0-1-1,0 0 1,1 1 0,-1-1 0,0 0-1,1 0 1,-1 0 0,1 0-1,-1-1 1,1 1 0,-1 0 0,1-1-1,-1-1 1,-4-5-737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8:45.1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 96 1921,'-65'-51'3124,"75"53"-3110,1-1 0,0 0 1,-1-1-1,1 0 0,0 0 1,-1-1-1,12-2 0,33-1 83,324-16-10,486 0 45,-825 21-167,-1 2 1,0 1 0,0 2-1,0 2 1,-1 2 0,68 25-1,-83-25-35,0-1 0,29 6 0,-21-6-74,-18-7 159,1-1 1,0-1 0,-1 0 0,1-1 0,-1 0 0,1-1 0,-1 0 0,0-2-1,23-7 1,56-11 58,-40 18-121,100 4 1,-25 1 3,-108 0 25,-17 2 0,-31 6 1,-53 9 206,-43 0-151,-1-5 0,0-5 0,0-6 1,-1-5-1,-160-26 0,106 10-22,-211 5-1,337 14-27,-206 5 4,145 1 75,-1-6-1,-133-17 1,245 16-573,8 1 126,20 2-137,27 1-273,1-4-104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8:47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92 119 2049,'-66'2'586,"40"-4"-125,26 2-448,0 0-1,1 0 1,-1 0 0,0 0 38,0 0-39,0 0 1,0 0 0,0-1 0,0 1-1,0 0 1,0 0 0,1 0-1,-1 0 1,0 0 0,0 0 0,0 0-1,0-1 1,0 1 0,0 0-1,0 0 1,0 0 0,0 0 0,0 0-1,0 0 1,0-1 0,0 1-1,0 0 1,0 0 0,0 0 0,0 0-1,-1 0 1,1 0 0,36-8 50,0 2 0,51-3 0,-7 2-36,717-57 216,-623 53-222,113 0-22,384 36-1,-522-13-174,-405 12 800,203-20-607,-621 53-322,4 43 353,602-87 175,-1-3 1,-102 3-1,169-15-225,8 0-78,17-1-142,422-8 233,-178-3 15,546 2 19,-626 20-139,230 40-1,-338-37-118,-31-5 188,1-3 0,60-2 0,-97-4-62,-33 0-137,-35-1-399,36 4-44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8:49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9 114 1777,'38'-7'384,"1"1"0,-1 1 1,1 3-1,54 2 0,-25 0-216,325 8-28,28 0-139,66-7-126,-182 3-1308,-305-4 1429,0 0 1,-1-1-1,1 1 0,0 0 0,0 0 1,0 0-1,0 0 0,0 0 0,-1 0 0,1 0 1,0 0-1,0 0 0,0 0 0,0-1 1,0 1-1,0 0 0,0 0 0,-1 0 1,1 0-1,0 0 0,0 0 0,0-1 1,0 1-1,0 0 0,0 0 0,0 0 1,0 0-1,0-1 0,0 1 0,0 0 0,0 0 1,0 0-1,0 0 0,0 0 0,0-1 1,0 1-1,0 0 0,0 0 0,0 0 1,0 0-1,0-1 0,0 1 0,0 0 1,1 0-1,-1 0 0,0 0 0,0 0 1,0 0-1,0-1 0,0 1 0,0 0 0,0 0 1,1 0-1,-1 0 0,0 0 0,0 0 1,0 0-1,0 0 0,-14-9-30,-11 2 59,0 1-1,-1 1 1,0 1-1,0 1 1,-27 0-1,-137 10-199,95-1 99,-374-3 180,135-4 259,-17-5 175,57 1 415,369 23-1086,-27-15 164,1-2 1,90-10 0,-4-1 1,675-35-171,-335 14-621,-438 30 330,-27 3-107,-19-1 53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8:49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1814 143 1841,'-144'-22'539,"-304"-33"-352,-774 61 1234,2619-71-2445,-1235 58 109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8:59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 70 3282,'-14'-12'505,"13"11"-467,0 0 1,0 0 0,1 0-1,-1 0 1,0 0-1,0 0 1,0 1-1,-1-1 1,1 0 0,0 1-1,0-1 1,0 1-1,0-1 1,-1 1 0,1-1-1,0 1 1,0 0-1,-1-1 1,1 1-1,0 0 1,-1 0 0,-1 0-1,53-10 456,96-7-1,91 7-343,-101 5-60,-12 3-51,243 28 0,-214-7-68,0-7 1,227-12-1,-324-3-5,-38 3 32,-9 1 0,1-1-1,-1 0 1,1-1-1,-1 0 1,11-3 0,1 4 5,-11 0-2,-10-3-3,19 0-1,-10 0 3,-12 2 1,5 0-193,-11 5-836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9:05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1744 526 1873,'-111'-11'2390,"-405"56"-2120,188-8-268,240-30 25,-331 37 69,735-78-176,532-81 627,-549 87-531,88-13-261,-452 28 58,-22 7 125,-96 4 0,55 3-36,-264-2 73,-190-3 74,193-33 496,427 40-647,0-1 1,38-4-1,-8 0 89,1014-35 155,-554 19-54,-691 5 103,33 0-188,-1200 17-173,1004-6 307,229-2-53,513-43-231,-60-13 237,445-50 82,-398 98-228,-410 11 49,0 0 0,0-1 1,0 1-1,0-1 0,-8-4 1,-16-5 30,-8 1-55,-1 2-1,0 2 1,-81-2 0,-129 15-323,166-2 275,-924 78-36,979-80 150,-344 37 237,551-9-176,-36-21-54,167-10-1,144-31-12,-329 21-7,-49 3-35,546-23 10,-606 30-219,0 1 1,0 0-1,0 1 1,23 6-1,-24-3-1293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9:06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15 2321,'-1'-3'240,"10"-7"-240,-3 8-336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9:08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 18 1793,'-35'-10'847,"9"2"215,51 12-562,64 7-370,1-3 1,145-8-1,-77-2-68,723 15 101,-741-13-213,494 23-497,-542-11 365,25-16 188,84 13-1,-146-5-5,-29-4 49,-38-5 61,-43-6 56,-99-4-172,-291 8 1,233 10 0,-14-4 9,-472 8 35,499-3 55,-282 23 223,675-25-512,937-22 475,-559 27-653,-559-8-68,-22-1-237,-21 0 76,2 3-41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8.3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24575,'4'0'0,"6"7"0,6 8 0,4 25 0,-3 15 0,7 15 0,-2 2 0,0 12 0,-5-6 0,-5-8 0,-1-11 0,-2-12 0,0-10 0,-2-12-8191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39:10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4791 1 1809,'-48'0'589,"-75"8"0,25 0-278,-246 21 996,160-10-1024,-882 35-286,-497-103 70,544 32-9,696 22 126,303-5-125,17-3-102,5 3 35,-1 0-1,1 0 1,-1 0 0,1 0 0,-1 0-1,1 1 1,-1-1 0,1 0-1,-1 1 1,0-1 0,1 1-1,-1-1 1,0 1 0,1 0 0,-1 0-1,2 0 1,8 4-2,0-2 1,1 1-1,-1-2 0,23 3 0,-9 0 16,27 2-11,-1-1-1,72-2 1,110-14 39,-162 5-25,255-12 0,423 29 1,222 22-85,-539-28-61,166-41 39,-408 17 50,-100 5-63,-143 9 158,23 2 17,-2 0 0,-53 5 0,-154 31-94,-315 42-65,402-58 130,-243 25 3,-607-13 4,836-37-46,-228-40 1,214 2 164,166 40-142,13-1 124,2 6-138,1-1 0,0 0 0,-1 0 0,1 1 1,0-1-1,-1 1 0,1-1 0,0 1 0,0 0 0,0-1 1,0 1-1,-1 0 0,1 1 0,2-1 0,639-7-203,-243-4 146,959 24 65,-900-4-6,-105 1-30,172 1-250,-455-11-37,-30-8-438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38.2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475 103 2513,'-20'-21'638,"14"13"-492,0 0 0,-1 0-1,0 1 1,-1 0 0,0 1 0,0-1 0,0 1 0,-1 1-1,0 0 1,0 0 0,-12-4 0,19 9-138,0 0 0,0 0 1,0 1-1,0-1 0,0 1 1,0-1-1,0 1 0,0 0 0,0 0 1,0 0-1,1 0 0,-1 0 0,0 0 1,1 1-1,-1-1 0,1 0 0,-1 1 1,1-1-1,-1 1 0,1 0 1,0-1-1,0 1 0,0 0 0,-1 3 1,-3 1 8,-43 72 14,3 1 0,-59 147 0,90-194-20,-11 26-6,-20 71 0,40-109-2,0 0 0,1 0 0,1 0 0,1 1 0,0 0 0,2-1 1,4 37-1,-3-49-50,1 1 1,0-1-1,0 0 0,1 0 1,0-1-1,1 1 1,0-1-1,0 1 0,0-1 1,1 0-1,0-1 1,1 1-1,-1-1 0,1 0 1,0 0-1,1-1 1,-1 0-1,1 0 0,0 0 1,0-1-1,1 0 1,-1-1-1,1 1 0,0-2 1,0 1-1,0-1 1,0 0-1,0 0 0,16 0 1,26-12-1867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38.7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187 83 2113,'-27'115'351,"-61"212"869,65-269-1121,14-40-61,1 2-1,1-1 1,0 1 0,2 0 0,0 1-1,-3 31 1,12-70 56,1 1 1,10-27-1,13-41-102,-13 23-21,11-46-81,5 1-1,63-148 1,-64 209 48,-30 45 61,1 0 0,-1 1 0,1-1 0,-1 0 0,1 1 0,0-1 0,-1 0 0,1 1 0,0-1 0,-1 1 0,1-1 0,0 1 0,0 0 0,0-1 0,-1 1 0,1 0 0,0-1 0,0 1 0,0 0 0,0 0 0,0 0 0,-1 0 0,1 0 0,0 0 0,0 0 0,0 0 0,0 0 0,0 0 0,0 0 0,-1 1 0,1-1 0,0 0 0,0 0 0,0 1 0,-1-1 0,1 1 0,0-1 0,0 1 0,-1-1 0,1 1 0,0 0 0,-1-1 0,1 1 0,-1-1 0,1 1 0,-1 0 0,1 0 0,-1-1 0,1 1 0,-1 0 0,0 0 0,1 0 0,-1 1 0,3 5-2,-1-1 0,1 1 0,-2 0 0,1 0 0,0 9 0,3 101 40,-6-86-22,1-1 1,2 0-1,1 1 0,1-1 1,2 0-1,13 42 0,-21-70 70,-8-7 48,-15-12 106,1-3-322,1-1 0,1-2 0,1 0 0,-23-33 0,19 24-148,24 31 217,1 0 1,-1-1-1,0 1 1,1 0-1,-1 0 0,0 0 1,0 0-1,0 0 1,0 0-1,0 0 0,0 0 1,0 1-1,0-1 0,0 0 1,0 1-1,-1-1 1,1 0-1,0 1 0,0 0 1,-1-1-1,1 1 1,0 0-1,-1-1 0,1 1 1,0 0-1,-1 0 0,1 0 1,-3 1-1,-1 9-813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39.3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179 125 1665,'0'0'12,"0"0"-1,-1-1 1,1 1 0,0-1-1,0 1 1,-1-1 0,1 1 0,0 0-1,0-1 1,0 1 0,-1-1 0,1 1-1,0-1 1,0 1 0,0-1 0,0 1-1,0-1 1,0 1 0,0-1 0,0 1-1,0-1 1,0 1 0,0-1 0,1 1-1,-1-1 1,0 1 0,0-1-1,0 1 1,1 0 0,-1-1 0,0 1-1,0-1 1,1 1 0,0-1 0,11-27 65,-8 20 112,-3 6-143,0 0 0,0 0-1,0-1 1,0 1-1,-1 0 1,1 0-1,-1 0 1,0 0 0,1-1-1,-1 1 1,0 0-1,0 0 1,-1-1 0,1 1-1,0 0 1,-1 0-1,1 0 1,-1 0-1,0-1 1,0 1 0,0 0-1,0 0 1,0 0-1,0 1 1,0-1-1,0 0 1,-1 0 0,1 1-1,-1-1 1,-1-1-1,0 2-11,1 0-1,-1 0 1,1 0 0,-1 0-1,0 0 1,1 0-1,-1 1 1,0 0-1,0-1 1,1 1-1,-1 0 1,0 0 0,0 1-1,1-1 1,-1 0-1,0 1 1,1 0-1,-1-1 1,0 1-1,1 0 1,-1 1-1,1-1 1,0 0 0,-4 3-1,-3 3-31,2-1-1,-1 1 1,1 1 0,0-1-1,1 1 1,0 0 0,0 1-1,1-1 1,0 1 0,0 0-1,-5 15 1,3-5 6,0 1 0,2 0-1,0 0 1,-4 33 0,9-48-9,-1-1 0,1 0 0,0 0 0,0 1 1,1-1-1,-1 0 0,1 1 0,0-1 0,0 0 0,0 0 0,1 0 1,-1 0-1,1 0 0,0 0 0,0 0 0,1-1 0,-1 1 0,1-1 1,0 0-1,-1 1 0,2-1 0,-1 0 0,0-1 0,0 1 0,1-1 1,0 1-1,-1-1 0,1 0 0,0 0 0,0-1 0,0 1 0,0-1 1,0 0-1,6 1 0,8 1-75,0 0 0,0-2-1,0 0 1,0-1 0,0-1 0,29-4 0,24-11-765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39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251 34 3538,'-12'1'104,"-1"0"0,1 0 0,0 1 1,-1 0-1,1 1 0,0 1 0,1 0 1,-1 0-1,1 2 0,-13 6 0,14-7-97,1 1 1,0-1-1,1 2 0,-1-1 0,1 1 0,0 0 0,1 1 1,0 0-1,0 0 0,1 1 0,-11 17 0,16-25-7,1 0 1,0 0-1,0-1 0,-1 1 1,1 0-1,0 0 0,0-1 0,0 1 1,0 0-1,0 0 0,0 0 1,0-1-1,0 1 0,0 0 0,1 0 1,-1 0-1,0-1 0,0 1 0,1 0 1,-1-1-1,0 1 0,1 0 1,-1-1-1,1 1 0,-1 0 0,1-1 1,-1 1-1,1-1 0,0 1 0,-1-1 1,1 1-1,-1-1 0,1 1 1,0-1-1,0 1 0,-1-1 0,1 0 1,0 0-1,0 1 0,-1-1 1,1 0-1,0 0 0,0 0 0,-1 0 1,1 0-1,0 0 0,1 0 0,37 0 43,-31-2-40,0 0 0,-1-1 0,1 0 0,-1 0 0,1-1 0,-1 0 0,0-1 0,0 1 0,-1-1 0,1 0 0,-1-1 0,7-8 0,-2 2-132,-1 0 0,0-1 0,-1-1-1,0 1 1,8-19 0,-16 30 107,0-1 1,0 1-1,0 0 0,1-1 1,-1 1-1,1 0 0,0 0 1,0 0-1,0 0 0,3-2 1,-5 4 20,1 0-1,-1-1 1,1 1 0,-1 0 0,1 0 0,-1 0-1,1 0 1,0 0 0,-1 0 0,1 0 0,-1 0 0,1 0-1,-1 0 1,1 0 0,-1 0 0,1 0 0,-1 0-1,1 1 1,0-1 0,-1 0 0,0 0 0,1 1-1,-1-1 1,1 0 0,-1 1 0,1-1 0,-1 0 0,1 1-1,-1-1 1,0 1 0,1-1 0,-1 0 0,0 1-1,0-1 1,1 1 0,-1-1 0,0 1 0,0-1 0,1 1-1,-1 0 1,0-1 0,0 1 0,0-1 0,0 1-1,0-1 1,0 1 0,0-1 0,0 2 0,19 49-70,-15-43 81,0 1 0,-1 0 1,0 0-1,0 1 0,-1-1 0,0 0 0,1 14 0,-5-18 555,-1-22-423,2 11-152,1 0 0,0 0-1,0 1 1,1-1-1,-1 0 1,1 0 0,1 1-1,1-7 1,0 5-10,0 0 0,1 0 0,0 0 0,0 1 0,0-1 0,1 1 0,0 0 0,1 0 0,-1 1 0,1-1 0,0 1 0,0 1 0,9-6 0,-12 8 15,1 0 0,0 1 0,-1-1 0,1 1 0,0 0 0,0 0-1,-1 0 1,1 1 0,0-1 0,0 1 0,0 0 0,0 0 0,0 1 0,0-1 0,0 1 0,0 0 0,-1 0 0,1 0 0,0 0 0,0 0 0,-1 1 0,1 0 0,-1 0-1,0 0 1,1 0 0,-1 0 0,0 1 0,5 5 0,-2-1 1,0 0 0,0 0 0,-1 0-1,0 1 1,-1 0 0,7 16 0,10 15-4,-21-38-9,0-1-1,0 1 1,0-1 0,1 1-1,-1-1 1,0 1 0,0 0-1,0-1 1,0 1 0,0-1 0,0 1-1,0 0 1,0-1 0,0 1-1,0-1 1,-1 1 0,1-1-1,0 1 1,0 0 0,0-1 0,-1 1-1,1-1 1,0 1 0,-1-1-1,1 1 1,0-1 0,-1 0 0,1 1-1,-1-1 1,1 1 0,-6 7-373,1 4-253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40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169 22 2273,'-5'-3'53,"0"0"-1,-1 0 1,0 1-1,1 0 1,-1 0 0,0 0-1,0 1 1,0-1 0,0 2-1,0-1 1,0 1-1,0-1 1,-8 2 0,9 0-37,1 0 0,0 1 0,-1-1 1,1 1-1,0-1 0,0 1 1,0 1-1,1-1 0,-1 1 0,0-1 1,1 1-1,0 0 0,-1 0 0,1 0 1,0 1-1,1-1 0,-1 1 1,-3 6-1,5-8-16,0 0 1,0-1 0,0 1-1,0 0 1,0 0 0,1 0-1,-1 0 1,1 0-1,0 0 1,-1 0 0,1 0-1,0 0 1,0 0-1,0 0 1,1 0 0,-1 0-1,0 0 1,1 0 0,-1 0-1,1-1 1,-1 1-1,1 0 1,0 0 0,0 0-1,0-1 1,0 1 0,0 0-1,2 1 1,4 5 1,1-1 0,0 0 0,0 0 0,13 8 0,14 11-11,28 55-15,-63-81 23,0 1 0,1-1 1,-1 0-1,0 1 1,0-1-1,1 0 0,-1 1 1,0-1-1,0 0 1,0 1-1,1-1 0,-1 1 1,0-1-1,0 0 1,0 1-1,0-1 0,0 1 1,0-1-1,0 1 1,0-1-1,0 1 0,0-1 1,0 0-1,0 1 1,0-1-1,0 1 0,0-1 1,-1 1-1,1-1 1,0 0-1,0 1 0,0-1 1,-1 0-1,1 1 1,0-1-1,0 0 0,-1 1 1,1-1-1,0 0 1,-1 1-1,1-1 1,0 0-1,-1 0 0,1 1 1,-1-1-1,-29 7 157,-37-11 153,65 4-315,1 0 0,0 0 1,-1 0-1,1-1 0,-1 1 0,1-1 1,0 1-1,0-1 0,-1 1 0,1-1 0,0 0 1,0 0-1,0 0 0,0 1 0,0-1 1,0 0-1,0 0 0,0-1 0,0 1 0,0 0 1,0 0-1,1 0 0,-1 0 0,0-1 1,1 1-1,-1 0 0,1-1 0,0 1 0,-1-2 1,10-23-468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40.9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2449,'0'2'128,"-6"3"48,1 5-96,-9 30-32,-17 22 304,2 17 161,-4 0-289,10-11-176,7-16 16,8-13-48,5-6-16,2-15 0,-3-4-128,3-5-208,-5-6-577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41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2625,'7'2'480,"11"5"-400,4 1 33,5-4 255,7 8-208,9-8 0,13 0-144,1-7-16,-10-1-368,-7-13-1169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0:41.5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3554,'1'0'32,"0"-1"1,0 1-1,0-1 0,0 1 1,0 0-1,0 0 1,0 0-1,0 0 1,0-1-1,0 1 1,0 0-1,0 0 1,0 1-1,0-1 1,0 0-1,-1 0 1,1 0-1,0 1 0,0-1 1,0 0-1,0 1 1,0-1-1,0 1 1,0 0-1,31 12-24,-15-4 17,-1 2-1,0 0 1,-1 0 0,0 2 0,-1 0 0,-1 0 0,0 1 0,0 1 0,-2 0 0,14 22 0,-10-11 25,-1 0 0,-1 1 0,-1 0 0,-2 1 0,0 0 0,5 31 0,-9-10-6,-1 0 0,-3 0 0,-3 0 0,-1-1 0,-15 87 0,15-122-66,-1 0-1,0-1 1,-1 1-1,0 0 1,-1-1-1,0 0 1,-1 0-1,0 0 1,-1-1-1,-1 0 1,1 0-1,-2-1 1,1 0-1,-2 0 1,1-1-1,-1 0 1,0-1-1,-1 0 1,0-1-1,0 0 1,-1-1-1,-16 7 1,2-7-987,-2-12-821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0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359 12 3330,'-1'0'47,"1"0"1,-1 0 0,1-1 0,-1 1 0,1 0 0,-1 0-1,1 0 1,0-1 0,-1 1 0,1 0 0,-1 0 0,1-1-1,0 1 1,-1 0 0,1-1 0,0 1 0,-1 0 0,1-1-1,0 1 1,0-1 0,-1 1 0,1 0 0,0-1 0,0 1-1,0-1 1,0 1 0,-1-1 0,1 1 0,0-1 0,0 1-1,0-1 1,-1 1 505,-35 14 405,17-2-934,0 1 0,2 1 1,0 0-1,0 1 0,2 1 0,0 0 0,0 1 1,2 1-1,-15 25 0,7-8-2,1 2 0,2 0 0,2 1 0,-14 47 0,22-58-14,1 0 0,2 0 0,0 0 0,2 1 0,1 0 0,1-1 0,3 31 0,-1-47-24,1-1 1,-1 1-1,2-1 0,0 0 1,0 0-1,0 0 1,1 0-1,1 0 0,0-1 1,0 0-1,1 0 0,0 0 1,1-1-1,-1 0 0,2 0 1,-1-1-1,1 0 0,0 0 1,0 0-1,1-1 1,17 8-1,-23-12-73,1 0 0,0-1 1,0 1-1,0-1 0,0 0 0,0-1 0,0 1 1,0-1-1,1 1 0,-1-1 0,0 0 1,0-1-1,0 1 0,0-1 0,0 0 0,0 0 1,7-3-1,39-16-1971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14:45:38.7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24575,'3'0'0,"5"-3"0,10-1 0,9-1 0,10 2 0,4 0 0,13-1 0,6-1 0,-3 0 0,-9 2 0,-12 1-8191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0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1 3153,'-13'33'1660,"-1"191"-534,-6-93-828,-10 92-55,32-212-356,-2-10-502,-5-7-137,2 2 533,-11-21-880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1.2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71 3265,'0'-19'801,"4"11"-337,3-6-240,15-1 80,9 4-32,2 8-47,5 11-81,13 8-96,-4 6-16,14 12-32,10-8-545,20-1-463,0-14-289,-5-8 481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2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81 145 3282,'6'-2'56,"1"-1"1,-1 0 0,0-1-1,-1 1 1,1-1 0,-1 0-1,1-1 1,-1 1 0,-1-1 0,8-9-1,-8 10-21,-3 3-23,1-1 0,0 0 0,-1 1 0,1-1 0,-1 0 0,0 0 0,1 0 0,-1 0 0,0 0 0,0-1 0,0 1 0,-1 0 0,1 0 0,0-1 0,-1 1 0,0 0 0,1-1 0,-1 1 0,0 0 0,0-1 0,0 1 0,-1 0 0,1-1 0,-1 1-1,0-3 1,0 4 10,0-1-1,0 1 0,0 0 1,-1-1-1,1 1 0,0 0 1,-1 0-1,1 0 0,-1 0 0,1 0 1,-1 1-1,1-1 0,-1 0 1,0 1-1,1-1 0,-1 1 1,0-1-1,1 1 0,-1 0 0,0 0 1,0 0-1,1 0 0,-1 0 1,0 0-1,0 0 0,1 1 1,-1-1-1,0 1 0,1-1 0,-1 1 1,0-1-1,1 1 0,-1 0 1,-2 1-1,-1 2 12,-1-1 0,1 1 0,0 0 0,0 0 0,0 0 0,0 1-1,1 0 1,-1-1 0,1 2 0,1-1 0,-1 0 0,-2 7 0,-4 6 68,1 0 0,-10 30 0,16-41-85,1 0-1,0 0 1,1 1 0,-1-1 0,1 0-1,1 1 1,-1-1 0,1 0 0,1 1-1,-1-1 1,1 0 0,1 1 0,-1-1-1,1 0 1,0 0 0,1 0 0,0 0-1,0-1 1,0 1 0,1-1 0,0 1-1,0-1 1,1-1 0,-1 1-1,1 0 1,1-1 0,-1 0 0,1-1-1,11 9 1,-2-5-63,0 0-1,0-1 0,1-1 1,0 0-1,0-1 0,0-1 1,1 0-1,-1-2 1,1 0-1,28 0 0,-36-1-39,0-1-1,-1-1 1,1 1 0,0-1-1,-1-1 1,1 0-1,-1 0 1,0-1 0,1 1-1,-1-2 1,0 1-1,-1-1 1,1-1-1,-1 1 1,0-1 0,0-1-1,0 1 1,-1-1-1,1 0 1,-1-1 0,-1 1-1,6-10 1,1-4-22,-2-1 0,0-1 1,-2 0-1,0 0 1,-1 0-1,4-28 0,-11 48 176,0 1 1,0-1-1,0 1 0,0 0 0,-1-1 0,1 1 0,0 0 0,-1-1 0,1 1 0,-1 0 0,1 0 1,-1-1-1,0 1 0,1 0 0,-1 0 0,0 0 0,0 0 0,0 0 0,0 0 0,0 0 0,0 0 0,0 0 1,0 0-1,0 1 0,0-1 0,0 0 0,-1 1 0,1-1 0,0 1 0,0-1 0,-1 1 0,1 0 1,0-1-1,-1 1 0,-1 0 0,-3-1 12,0 0 1,0 1-1,0 0 1,0 0-1,0 0 1,-7 2-1,5 0-53,0 1 0,0 0 0,0 0 0,1 1 0,0 0 0,0 0 0,0 1 0,0 0 0,1 0 0,-1 0 0,1 1 0,1 0 0,-1 0 0,1 1 0,-8 11 0,0 4 59,0 0 0,1 1 0,-15 42-1,25-59-82,0 1 0,0-1 0,1 1 0,0 0 0,0-1 0,1 1 1,-1 0-1,2-1 0,1 14 0,-2-18-6,0 0 1,1 0 0,0 0 0,-1 0 0,1 0-1,0 0 1,-1-1 0,1 1 0,0 0 0,1-1 0,-1 1-1,0 0 1,0-1 0,1 0 0,-1 1 0,1-1-1,-1 0 1,1 1 0,-1-1 0,1 0 0,0 0-1,-1 0 1,1-1 0,0 1 0,0 0 0,0-1 0,0 1-1,0-1 1,0 0 0,0 1 0,0-1 0,0 0-1,0 0 1,0 0 0,0 0 0,0-1 0,-1 1 0,4-1-1,-2 0-2,0 0-1,0-1 1,0 1 0,0 0-1,-1-1 1,1 0-1,0 1 1,-1-1-1,1 0 1,-1 0-1,0-1 1,0 1 0,0 0-1,0-1 1,0 1-1,0-1 1,2-5-1,22-56-240,-21 52 186,10-38-381,12-76-1,-2 6 157,-24 116 286,0 1 0,0-1 0,0 1 0,0 0 0,0-1 0,1 1 0,0 0 0,0-1 0,0 1 0,0 0 0,4-5 0,8 41 107,-11-6 14,-2 0 1,-1 0 0,0 0 0,-2 0-1,-2 0 1,-5 27 0,0-4 10,36-98-444,32-134-409,-43 128 628,-16 53 86,0 0 1,0 0-1,0 0 0,0 0 0,1 0 1,-1 0-1,0 0 0,1 0 0,-1 0 0,1 0 1,-1 0-1,1 0 0,0 0 0,-1 0 0,1 0 1,0 1-1,0-1 0,-1 0 0,1 0 1,0 1-1,0-1 0,0 1 0,2-2 0,-2 2 4,0 1 0,0-1 0,-1 0 0,1 1-1,0-1 1,0 1 0,0-1 0,0 1 0,0-1 0,-1 1-1,1-1 1,0 1 0,-1 0 0,1-1 0,0 1-1,-1 0 1,1 0 0,-1-1 0,1 1 0,0 1 0,21 52 37,-13-14 254,-1 1-1,4 73 0,-20-78-64,8-35-251,0 0-1,-1-1 1,1 1-1,0 0 0,0-1 1,0 1-1,0-1 1,0 1-1,-1 0 0,1-1 1,0 1-1,-1-1 1,1 1-1,0-1 1,-1 1-1,1-1 0,-1 1 1,1-1-1,-1 1 1,1-1-1,-1 0 0,1 1 1,-1-1-1,1 1 1,-1-1-1,1 0 0,-1 0 1,0 1-1,1-1 1,-1 0-1,1 0 0,-1 0 1,0 0-1,1 0 1,-1 0-1,0 0 0,1 0 1,-1 0-1,1 0 1,-1 0-1,0 0 0,1 0 1,-1-1-1,0 1 1,1 0-1,-1 0 0,1-1 1,-1 1-1,1 0 1,-2-1-1,-7-13-1324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2.6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10 3634,'-1'-1'31,"-1"-1"0,0 1 1,0 0-1,-1 0 1,1 1-1,0-1 1,0 0-1,0 1 0,0-1 1,-1 1-1,1 0 1,0 0-1,-1 0 0,1 0 1,0 0-1,0 0 1,-1 0-1,1 1 0,0 0 1,0-1-1,0 1 1,-1 0-1,1 0 0,0 0 1,0 0-1,0 0 1,1 0-1,-1 1 1,0-1-1,0 1 0,1-1 1,-1 1-1,1 0 1,-3 2-1,-5 7 7,1 1 1,0 0-1,0 1 0,-6 15 1,7-16-7,4-6-17,0 0 1,0 0-1,0 0 0,1 1 1,0-1-1,0 0 0,0 1 1,1 0-1,-1 11 0,3-15-20,-1 0 0,1 1 0,0-1 0,0 0 0,0 0-1,0 1 1,1-1 0,-1 0 0,1 0 0,0 0 0,0-1 0,0 1-1,0 0 1,0-1 0,1 1 0,-1-1 0,1 0 0,0 0 0,-1 0-1,7 4 1,101 68 203,-169-48 103,29-21-625,29-6 299,0 1-1,1 0 0,-1-1 0,1 1 0,-1-1 0,1 1 0,-1-1 0,1 1 0,-1-1 0,1 1 0,-1-1 0,1 1 0,0-1 0,-1 1 0,1-1 0,0 0 0,-1 1 1,1-1-1,0 1 0,0-1 0,0 0 0,0 1 0,0-1 0,-1 0 0,1 1 0,0-1 0,1 0 0,-1 1 0,0-1 0,0 0 0,0 1 0,0-1 0,0 0 0,1 1 1,-1-1-1,0 0 0,0 1 0,1-1 0,-1 1 0,1-2 0,13-35-1063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3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179 0 4034,'-2'16'624,"1"36"-496,-7 10-128,-8 3 208,2 3-32,-3 0 96,9 1-63,-6-3 31,6-14-128,0-8-96,-1-12-16,4-18-80,-3-6-288,-9-4-193,-3-13-575,-4-9-737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3:03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1 448 3426,'3'-3'512,"6"6"-480,13-7-16,17 0 32,7-3-16,5-3-32,4-12-16,-6 0-496,0 2-1089</inkml:trace>
  <inkml:trace contextRef="#ctx0" brushRef="#br0" timeOffset="1">516 1 3201,'40'49'785,"8"15"-97,10-2-336,-3 18 289,3 1-273,-17 6-32,-11 16-128,-15-10-208,-37 2 0,-20-5 0,-25-5-400,-18-3-481,-28-8-1936,28-19 2817,26-4-624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8:43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37 1681,'0'0'41,"0"-1"0,-1 1 0,1 0 0,0-1 0,0 1 1,0 0-1,0-1 0,0 1 0,0 0 0,0-1 0,0 1 0,0 0 0,0-1 1,0 1-1,0-1 0,0 1 0,0 0 0,0-1 0,0 1 0,0 0 0,0-1 1,0 1-1,0 0 0,2-3 329,-1 3-329,-1 0 0,0-1 0,1 1 1,-1 0-1,0 0 0,1 0 0,-1 0 0,0-1 0,1 1 0,-1 0 0,0 0 1,1 0-1,-1 0 0,1 0 0,-1 0 0,0 0 0,1 0 0,-1 0 0,0 0 1,1 0-1,-1 0 0,0 0 0,1 1 0,-1-1 0,0 0 0,1 0 0,-1 0 1,1 1-1,-1-1-43,51-8 209,-42 6-174,0 0 0,0 1 0,1-1 0,-1 2 0,12 0 0,24 2-5,60-4 0,-52-1-26,27-2 19,1 3 1,120 13 0,53 14 434,198 9-419,-400-32-39,-12 0 0,50-5 1,-41 1-6,-1 3 1,69 8-1,-1 1-21,207 2-127,-160-9 42,42 2-46,-179-3 160,36 2 6,73-3 1,124-5-48,-196 2 15,70-5-6,115-14 15,-237 20 16,99 3 0,-83-4 5,-1-1 1,44-12-1,-60 13-7,0 0 1,1 1-1,-1 0 1,12 0-1,-12 1 1,-1 0 0,1-1 0,0 0 0,18-5 0,-12 1-21,-1 0-1,0 2 1,1 0 0,0 1 0,23-1-1,2 4-3,-12 0 4,-1-1-1,44-6 1,-58 1 22,-13 5 0,0-1 0,-1 1 0,1 0 0,0-1 0,0 1 0,0 0 0,0 0 0,0 0 0,0-1 0,-1 1 0,1 0 0,0 0 0,0 0 0,0 1 0,0-1 0,0 0 0,0 0 0,0 0 0,-1 1 0,1-1 0,0 0 0,1 1 0,1 0 1,1 0 0,0 0 0,0-1-1,0 0 1,0 1 0,0-1 0,0-1 0,-1 1-1,1 0 1,0-1 0,0 0 0,6-2 0,-9 4-1,1 0 0,-1-1 1,1 1-1,-1-1 0,1 1 0,25 5 3903,-27-7-3883,2 2 191,0 0-222,1-7 43,-3 6-29,0 0-1,0 0 0,0 0 0,0 0 1,0 0-1,0 0 0,0 0 0,0 0 1,0 0-1,0 1 0,0-1 0,0 0 1,0 0-1,0 0 0,0 0 1,0 0-1,1 0 0,-1 0 0,0 1 1,-7-1 87,9 2-98,-28 11 120,-3-8-118,20 1-41,4-7 69,9 1 21,-2-1-7,-2 1-37,0 0-1,0 0 1,0 0-1,0 1 0,0-1 1,0 0-1,0 0 0,0 0 1,0 0-1,0 0 0,0 0 1,0 0-1,0 0 1,0 0-1,0 0 0,0 0 1,0 0-1,0 0 0,0 0 1,0 1-1,-3 0 11,7-1 14,-10 2-36,7 0 20,0-2-7,-1 0-1,0 0 0,0 0 0,1 0 0,-1 0 0,0 0 0,0 0 0,1 0 0,-1 0 1,0 0-1,0 0 0,1 0 0,-1 0 0,0 0 0,0 0 0,1 0 0,-1 0 0,0 0 1,0 0-1,1-1 0,-1 1 0,0 0 0,0 0 0,0 0 0,1 0 0,-1 0 0,0-1 1,0 1-1,0 0 0,0 0 0,1 0 0,-1-1 0,0 1 0,0 0 0,0 0 0,0-1 1,0 1-1,0 0 0,0 0 0,0-1 0,0 1 0,0 0 0,0 0 0,0-1 0,0 1 0,0 0 1,0-1-1,0 2-3,0-1 0,0 0 0,1 0 0,-1 0 1,0 0-1,0 1 0,0-1 0,0 0 0,0 0 0,0 0 1,0 1-1,1-1 0,-1 0 0,0 0 0,0 0 0,0 0 1,0 0-1,1 0 0,-1 1 0,0-1 0,0 0 0,0 0 1,1 0-1,-1 0 0,0 0 0,0 0 0,0 0 0,1 0 1,-1 0-1,0 0 0,0 0 0,0 0 0,1 0 0,-1 0 1,0 0-1,0 0 0,0 0 0,1 0 0,-1 0 0,0 0 1,0-1-1,0 2 1,0-1 0,0 0-1,0 0 1,0 0 0,0 0 0,0 0 0,0 0 0,0 0 0,0 0 0,0 0-1,0 0 1,0 1 0,0-1 0,0 0 0,0 0 0,0 0 0,0 0 0,0 0-1,0 0 1,0 0 0,0 0 0,0 0 0,0 1 0,0-1 0,0 0 0,0 0 0,0 0-1,0 0 1,0 0 0,0 0 0,0 0 0,1 0 0,-1 0 0,0 0 0,0 0-1,0 0 1,0 0 0,0 1 0,0-1 0,0 0 0,0 0 0,0 0 0,0 0-1,0 0 1,1 0 0,-1 0 0,0 0 0,0 0 0,0 0 0,0 0 0,0 0-1,0 0 1,0 0 0,0 0 0,0 0 0,1 0 0,-3 26-56,4-26 11,-2 0 48,0 0-1,0 0 1,0-1 0,0 1-1,0 0 1,0 0 0,0 0-1,0 0 1,0 0 0,0 0-1,1 0 1,-1 0 0,0 0-1,0-1 1,0 1-1,0 0 1,0 0 0,0 0-1,0 0 1,0 0 0,0 0-1,0 0 1,0-1 0,0 1-1,0 0 1,0 0 0,0 0-1,0 0 1,0 0-1,0 0 1,-1 0 0,1 0-1,0-1 1,0 1 0,0 0-1,0 0 1,0 0 0,0 0-1,0 0 1,0 0-1,0 0 1,0 0 0,0 0-1,0 0 1,-1 0 0,1 0-1,0-1 1,0 1 0,0 0-1,0 0 1,0 0 0,0 0-1,0 0 1,0 0-1,-1 0 1,1 0 0,0 0-1,0 0 1,0 0 0,0 0-1,0 0 1,0 0 0,0 0-1,-1 0 1,1 0 0,0 1-1,4-2 47,-7 0-41,3 3-165,-34-24-1438,12 5 186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07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264 30 2097,'-17'-6'368,"-8"2"-112,-18-9-224,-2 6-32,3 9-160,10 2 112,-1 0-128,7 4-208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14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68 2097,'3'2'345,"0"0"0,0-1 0,0 1 0,0-1 1,0 0-1,0 0 0,1 0 0,-1 0 0,0 0 0,7 0 0,60 13-777,-67-13 574,21 3-132,1 2-2,0-1-1,0-1 1,0-2 0,0 0-1,1-2 1,45-5 0,37-14 0,169-9 0,3 15 10,-161 11 2,-81 2-11,1-1-1,47-7 1,-35 1-13,1 2 0,0 2 0,76 5 0,-94-2 4,0-1 0,38-7 0,-33 4 0,56-1 0,105-4 0,-157 6 0,-21 2-3,1 2 0,-1 1 0,0 1 0,30 7 0,-23-4-2,-1-1 0,33 0 0,-9-2 11,-1 1-1,101 23 0,-120-22-2,1 0-1,0-2 1,0-2-1,0-1 1,36-5-1,39 1-17,-82 5 20,48 9-1,-50-6-2,0 0 1,41-1-1,129-15-18,129-6-2,-276 16 2,74 7 1,17 0-2,50-22 28,-110 8-1,110 1 1,-130 10-12,14 2-5,109-10-1,-134 4 8,54 2-1,-56 2 0,66-6-1,-99 2 8,183-16 35,-159 16-50,0 2 0,0 2 0,49 8-1,-10 5-22,-27-4-25,-1-2 0,2-2-1,60 0 1,-81-8 66,-3 0-7,1 1 1,-1 1-1,0 1 0,40 9 1,-52-9-8,1-1 0,0 0 1,-1-1-1,1 0 0,0-1 0,-1-1 1,20-4-1,-14 2-1,1 2 0,33-2-1,51 7-12,144-14-1,27 7 6,-205 6-1,128 9 30,-120-7-16,-60-5 0,0 2 0,-1 0 0,1 1 0,0 0 0,22 7 0,-28-4 4,1-1 0,0-1-1,0 0 1,1-1-1,18 1 1,-21 1 29,22 0 43,-23-5 242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1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 3506,'1'-1'71,"1"0"1,0 0 0,-1 1-1,1-1 1,-1 1-1,1-1 1,0 1 0,0-1-1,-1 1 1,1 0 0,0 0-1,0 0 1,-1 0 0,1 0-1,0 0 1,0 0 0,1 1-1,2-1 83,101-1 342,103 2-170,365 12-225,-559-17-697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59:59.44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55 24575,'0'0'0,"5"-3"0,7-1 0,9 0 0,10 1 0,23-2 0,0-4 0,7 1 0,11 1 0,27 2 0,35 1 0,26 2 0,22 2 0,27-1 0,7 2 0,9-1 0,-10 0 0,-22 0 0,-22 1 0,-27-1 0,-17 0 0,-27 0 0,-27 0 0,-18 0 0,-16 0 0,-12 0 0,-7 0 0,-1 0 0,-1 0 0,-1 0 0,7 0 0,1 0 0,7 0 0,2 0 0,13 0 0,-3 0 0,4 0 0,-2 0 0,-6 0 0,-3 0 0,-5 0 0,-5 0 0,-4 0 0,0 0 0,-4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17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1981 68 1777,'-9'-4'434,"0"1"0,-1 0 0,1 0 1,-1 1-1,0 0 0,-19-1 0,11 1-314,-55-4 14,-135 8 0,34 1-114,-297-24 124,-208-2-32,412 33-85,263-9-193,31-1-1440,-10 0 48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21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1646 84 3474,'-150'-40'1819,"134"38"-1757,-1 0 0,1 1-1,-18 2 1,-20-2-37,-7-1 25,-107 10 0,-15 1-43,-150-27 65,286 13-76,0 2-1,-70 4 1,60 1-3,1-1 0,-1-3 1,-81-14-1,58 6 7,65 7-958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49:21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1416 99 2209,'-13'-5'194,"-1"1"0,0 1 0,-25-3 1,-16-4-89,-73-15 636,-196-13 0,291 35-681,-71-1-9,-107 8 1,3 1-25,165-3-231,1 1 0,-1 2-1,1 2 1,-53 16 0,87-19-149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1:00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2657,'10'0'0,"16"-3"-176,6-3-352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1:01.4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59 2257,'-23'-2'104,"0"2"0,0 0 0,-1 2 0,1 0 0,0 2 0,-43 12-1,-24 4 16,37-8 29,-88 31 0,-15 6 866,155-47-820,11 2-97,28 6-90,54 5 1,4-13 214,191-19-1,-39-1-53,-9 27-151,-37-1-12,-193-7-10,0-1 0,0-1 0,0 0 0,0 0-1,0-1 1,0 0 0,-1-1 0,1 0 0,12-6 0,-21 9 6,0-1 1,0 1-1,0-1 0,0 1 0,0-1 0,0 1 1,-1-1-1,1 1 0,0-1 0,0 1 0,-1-1 1,1 1-1,0-1 0,-1 1 0,1 0 0,0-1 1,-1 1-1,1-1 0,-1 1 0,1 0 0,-1-1 1,1 1-1,0 0 0,-1 0 0,1 0 0,-1-1 1,1 1-1,-2 0 0,1-1 9,-14-7-3,0 1 0,-1 0-1,0 1 1,0 0 0,0 2-1,-18-4 1,-105-8-7,49 7-4,29 1 7,-418-40 74,399 47-106,-156 18-1,211-11 44,43 1-90,11 1-16,-2 0 86,1-1 1,-1-2-1,1 0 0,0-2 1,30 0-1,147-11 31,-140 3-22,714-46-3,-708 49-212,1 4-1,-1 2 0,76 16 0,-208-29 173,-81-2 0,-111 5 144,-405 43 0,633-33-48,3-1 31,-1 0 0,0-1 0,-24-2-1,57 0-138,0-1-1,0 0 1,0 0-1,0-1 1,0 0-1,14-6 0,15-3-187,179-41-865,-85 20-95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8:01:52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158 408 1697,'-10'-3'127,"0"0"0,0 1 0,0 1 0,0 0 0,0 0 0,0 1-1,0 0 1,-18 3 0,-21 0 761,98-1-353,113-2-406,308-21-41,-315 22-104,163 23 0,22 25 0,244 25-13,-429-59-56,-2 8-1,167 46 1,-226-49 43,0-4 1,1-5-1,0-3 0,125-6 1,-23 5 16,46-2 2,275-52 68,-341 11-42,-57 8-3,-51 10-90,-43 5 31,-26 13 59,0 0-1,0 0 1,1-1-1,-1 1 1,0 0 0,0 0-1,0-1 1,1 1-1,-1 0 1,0 0-1,0-1 1,0 1 0,0 0-1,1-1 1,-1 1-1,0 0 1,0 0-1,0-1 1,0 1 0,0 0-1,0-1 1,0 1-1,0 0 1,0-1-1,0 1 1,0 0-1,0-1 1,0 1 0,0 0-1,0-1 1,0 1-1,0 0 1,-1 0-1,1-1 1,0 1 0,0 0-1,0-1 1,0 1-1,-1 0 1,1 0-1,0-1 1,0 1 0,-1 0-1,1 0 1,0 0-1,0-1 1,-1 1-1,1 0 1,0 0-1,-1 0 1,-11-6-29,0 1-1,0 1 1,0 0 0,-1 0 0,1 1-1,-1 1 1,-15-1 0,-17-5-30,-87-25 46,-52-10 186,-321 2-262,107 15-60,-183-59 472,365 44-180,-54-9-94,-125-16 103,-93-13 43,-69 30-336,529 48 127,43 8-255,47 11 7,26-3 210,0-5 0,155 1 0,-114-8 46,1014 64 41,-692-36-14,-138-3-28,38 2-13,306 20-127,-209 6 83,-397-46 67,-62-14 74,0 0 1,0 1 0,0 1-1,0 0 1,0 0 0,-20 0-1,-99 1-179,66 1 165,-906 3 41,953-3-100,-516-8-139,-1-32 21,-107-27 512,206 25-111,309 29-201,-136 3-1,256 11-102,0 0 0,-1 0 0,1 1-1,0-1 1,0 1 0,0 1 0,0-1 0,0 1 0,1 0-1,-1 0 1,1 1 0,0-1 0,0 1 0,0 1 0,-5 5-1,-44 30-153,21-21 144,-1-2-1,0-1 0,-1-1 0,-1-3 0,0 0 0,0-2 0,-1-2 1,-43 4-1,-9-8 244,81-3-323,30 3 23,38 1 51,168-20 33,357 25 18,-399-4-55,530 23 69,82 30-129,-749-55 79,358 16-19,-6-17 14,-104-5 43,-8 17-35,108 1 1,-229-3 16,-87-5-71,-211-4-192,-48-5 431,-35-3-164,62-6 26,-454-48 3,278-6-698,256 49 240,-14-4-188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8:01:56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47 399 1809,'-46'-22'2935,"66"30"-2926,1-1 0,0-1 1,0-1-1,1-1 1,0-1-1,-1 0 1,1-2-1,26-1 1,154 12 36,-58 0-57,29 3 33,67 0-26,-197-15 11,77-3 2,204 23-1,-277-16-21,0-2-1,52-4 1,-53 0 6,0 2 0,62 8 0,308 39 25,30 6-4,-423-50-16,0 0-1,1-2 1,-1 0 0,0-1 0,24-4 0,238-38 4,-206 34-5,0 4 0,0 2-1,87 11 1,-28-2 0,-81-6 9,0-2-1,75-11 0,-39 0-33,54-9 54,-147 21-27,0 1 1,1-1 0,-1 0-1,0 0 1,1 0 0,-1 0 0,0 0-1,0 0 1,1 0 0,-1 0-1,0 0 1,1 0 0,-1 0 0,0 0-1,0 0 1,1 0 0,-1 0-1,0 0 1,1 0 0,-1-1 0,0 1-1,0 0 1,1 0 0,-1 0-1,0 0 1,0-1 0,1 1 0,-1 0-1,0 0 1,0 0 0,0-1-1,1 1 1,-1 0 0,0 0 0,0-1-1,0 1 1,0 0 0,0 0-1,0-1 1,1 1 0,-1 0 0,0-1-1,0 1 1,0 0 0,0-1-1,0 1 1,0 0 0,0 0 0,0-1-1,0 1 1,0-1 0,-18-11-40,-9-7-12,10 8 22,1 0 0,-2 2 1,1 0-1,-1 0 0,-1 2 0,1 0 1,-28-5-1,-30-13-148,-98-35 174,-287-59 0,346 93 9,-223-23 58,198 33-46,-106-4-18,74 7 7,-63-10 9,-552-25 45,694 50-57,-28-1 13,-152 23 0,267-23-21,0 0 1,0 1-1,0 0 0,0 0 1,0 0-1,0 1 1,1 0-1,-1 0 1,1 1-1,0 0 0,0-1 1,0 2-1,0-1 1,1 0-1,0 1 1,-5 6-1,-3 8-24,0 0 1,2 0-1,-12 29 1,-7 14-71,16-37 49,-1-1 0,-2-1 0,0 0 0,-2-2 0,0 1 0,-34 28 0,32-33 36,14-12 12,-1 0 0,1 0-1,1 0 1,-1 1 0,1-1 0,0 1 0,-5 8-1,10-14 3,0 1-1,0-1 0,0 0 0,0 1 0,0-1 0,0 1 0,0-1 0,0 0 0,0 1 1,0-1-1,0 0 0,0 1 0,0-1 0,0 0 0,1 1 0,-1-1 0,0 0 0,0 1 1,0-1-1,0 0 0,1 1 0,-1-1 0,0 0 0,0 0 0,1 1 0,-1-1 1,0 0-1,0 0 0,1 0 0,-1 1 0,0-1 0,1 0 0,-1 0 0,0 0 0,1 0 1,-1 0-1,0 1 0,1-1 0,-1 0 0,0 0 0,1 0 0,-1 0 0,29 2 5,35-8 46,23-10-6,731-120 107,-563 111-147,1 11-1,387 29 1,-454-10-148,302-30 1,-438 20 136,41-1-9,1 4 0,166 17 0,-144-2 8,-116-17 95,-10-8-61,-22-9-40,-4 13-142,1 1 0,-1 1-1,-38 0 1,-63-10-33,44 3 245,92 13-55,0 0-1,-1 0 0,1 0 0,0 0 0,-1 0 0,1 0 0,0 0 1,0 0-1,-1 0 0,1 0 0,0-1 0,-1 1 0,1 0 0,0 0 1,0 0-1,-1 0 0,1-1 0,0 1 0,0 0 0,0 0 1,-1-1-1,1 1 0,0 0 0,0 0 0,0-1 0,0 1 0,0 0 1,-1-1-1,1 1 0,0 0 0,0 0 0,0-1 0,0 1 0,0 0 1,0-1-1,0 1 0,0 0 0,0-1 0,0 1 0,0 0 0,0-1 1,0 1-1,1 0 0,-1 0 0,0-1 0,0 1 0,0 0 1,0-1-1,0 1 0,1 0 0,-1-1-9,1 0-1,0 0 1,-1 0 0,1 1-1,0-1 1,0 0 0,-1 1-1,1-1 1,0 0 0,0 1 0,0-1-1,0 1 1,0 0 0,0-1-1,0 1 1,0 0 0,1-1-1,62-4-98,0 3-1,77 8 1,-66-2-335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8:19:51.1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1 482 3490,'1'4'1601,"8"-7"-918,18-12-720,-8 4 191,3 3-112,0 1 0,0 1 1,1 0-1,0 2 0,0 1 0,46-1 1,140 16-14,221 58 94,-8-20-110,-280-39-10,-68-1-13,90 25 0,-15-3-15,380 63 3,-467-88 13,1-2 0,0-4-1,95-9 1,-96 3 1,1 2 0,-1 3 0,101 13 0,-155-11 5,20 4-60,0-2 0,0-1 0,1-1 0,37-2 0,-49 0 57,0 1 0,0 1 0,0 0 0,0 1-1,21 6 1,-20-4-20,1-1-1,-1-1 0,28 2 0,-7-27-221,-39 20 235,0-1 0,0 0 1,0 0-1,-1 0 0,1 0 0,-1 0 0,0 0 0,1 0 0,-1 0 0,0 0 0,-2-2 0,-4-4 2,1 2 0,-1-1-1,0 1 1,-1 0 0,0 0-1,0 1 1,-1 0-1,1 0 1,-13-5 0,-22-16-12,28 19 27,-1 1 0,1 0 0,-1 1 1,0 1-1,-1 0 0,1 2 0,-28-4 0,0-1-5,-58-9 21,-195-9-1,-106 28-42,-186-12-147,552 7 170,49 2 49,0-1-1,0 0 1,23-7 0,34-7-60,50 6 17,135 6 0,-111 5-5,330 10-235,-24 1-695,-305-10 413,170-8-641,-256-4 610,-58 9 549,0 1-1,0-1 0,0 1 1,0 0-1,0-1 1,0 1-1,0 0 0,0-1 1,-1 1-1,1-1 1,0 1-1,0 0 0,0-1 1,-1 1-1,1 0 1,0 0-1,0-1 0,-1 1 1,1 0-1,0 0 1,-1-1-1,1 1 0,0 0 1,-1 0-1,1 0 1,0-1-1,-1 1 0,1 0 1,0 0-1,-1 0 1,1 0-1,-1 0 0,1 0 1,0 0-1,-1 0 1,1 0-1,0 0 0,-1 0 1,-27-9 221,-162-13-202,109 16-5,-857-130 856,-32-36 6,406 98-734,486 58-109,-130-22 16,174 34-50,-1 1-1,1 2 1,-69 6-1,100-4-5,1-1 0,-1 1-1,1 0 1,0 1 0,-1-1 0,1 0-1,0 1 1,0-1 0,0 1 0,0-1-1,0 1 1,0 0 0,1 0 0,-1 0-1,1 0 1,-1 0 0,1 0 0,0 1-1,-1-1 1,1 0 0,0 1 0,1-1-1,-1 0 1,0 4 0,-1 1-3,0-1-1,1 1 1,0 0 0,0 0 0,1 0-1,0 1 1,1 8 0,0-11 5,0 0 0,1 0 0,0 0 0,0 0 0,0 0 0,1-1 0,0 1 0,-1-1 0,2 0 0,-1 0 0,0 0 0,1 0 0,0 0 0,0-1 0,0 1 0,0-1 0,0-1 0,1 1 0,0 0 0,6 2 0,12 5 15,-1-2 0,2 0 0,24 4-1,-46-12-11,122 28 44,198 57 48,-105-26-62,-145-43-37,105 38 0,-170-51 17,20 10-64,-27-8-104,-16 0-139,-48 1 337,-1-2 1,-104-8-1,108 2 28,-751-45 55,798 46-45,0-1 0,-1 0 0,1-1-1,0 0 1,-18-8 0,53 2 456,119-25-524,-16 5 1,242-23 0,-108 39-428,0 12 1,440 54 0,-375-28-374,-176-18 158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00:01.0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24.26123"/>
      <inkml:brushProperty name="anchorY" value="-1216.66675"/>
      <inkml:brushProperty name="scaleFactor" value="0.5"/>
    </inkml:brush>
  </inkml:definitions>
  <inkml:trace contextRef="#ctx0" brushRef="#br0">0 1 24575,'0'0'0,"3"0"0,5 0 0,6 0 0,4 0 0,12 0 0,4 0 0,22 0 0,9 0 0,17 0 0,18 0 0,19 0 0,15 0 0,13 0 0,4 0 0,4 0 0,-7 0 0,14 0 0,2 0 0,1 0 0,-3 0 0,12 0 0,7 0 0,-8 0 0,-7 0 0,-19 0 0,-17 0 0,-23 0 0,-24 0 0,-22 0 0,-11 0 0,-14 0 0,-8 0 0,-3 0 0,-3 0 0,-2 0 0,-2 0 0,3 0 0,0 0 0,3 0 0,3 0 0,3 0 0,10 0 0,1 0 0,5 0 0,-1 0 0,6 0 0,-2 0 0,1 0 0,-3 0 0,4 0 0,-2 0 0,-3 0 0,-3 0 0,-7 0 0,-2 0 0,-1 0 0,-4 0 0,0 0 0,0 0 0,-1 0 0,-3 0 0,-2 0 0,1 4 0,2-1 0,0 1 0,-2-1 0,-2-1 0,2 0 0,-1-2 0,-1 1 0,-4-1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00:08.971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287.67188"/>
      <inkml:brushProperty name="anchorY" value="-2505.40552"/>
      <inkml:brushProperty name="scaleFactor" value="0.5"/>
    </inkml:brush>
  </inkml:definitions>
  <inkml:trace contextRef="#ctx0" brushRef="#br0">4 1 24575,'0'0'0,"-3"3"0,2 5 0,29 3 0,34 6 0,46-1 0,42-3 0,48-3 0,40-3 0,44-3 0,29-2 0,25-2-1396,26 0 1795,-3-1-599,6 0 200,-11 1 0,-14-1 0,-14 1 0,-18 0 0,-15 0 0,-27 0 0,-37 0-198,-38 0 255,-30 0-85,-29 0 28,-34 0 0,-23 0 0,-22 0 1384,-13 0-1779,-12 0 802,-6 0-467,-4 0 90,1 0-30,-1 0 0,4 0 0,3 0 0,1 0 0,2 0 0,2 0 0,-1 0 0,-3 0 0,-2 0 0,1 0 0,-5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00:12.92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7578.44922"/>
      <inkml:brushProperty name="anchorY" value="-3863.40576"/>
      <inkml:brushProperty name="scaleFactor" value="0.5"/>
    </inkml:brush>
  </inkml:definitions>
  <inkml:trace contextRef="#ctx0" brushRef="#br0">0 107 24575,'0'0'0,"9"0"0,32 0 0,44 0 0,46 0 0,53 0 0,52 0 0,48 0 0,31 0-1124,20 0 1445,3 0-482,-4 0 161,-8 0 0,-22 0 0,-36 0 0,-45 0 0,-45 0 0,-36 0 0,-39 0 0,-32 0 0,-22 0 0,-16-3 0,-11-1 1125,-7 1-1446,2 0 481,-1 1-160,1 0 0,4 2 0,0-1 0,0 1 0,0 0 0,2 0 0,0 1 0,-1-1 0,-1-4 0,6 1 0,10-1 0,9-2 0,17 0 0,25 1 0,23 1 0,16 2 0,7 0 0,-4 2 0,-19-1 0,-24 2 0,-20-1 0,-20 0 0,-14 0 0,5-7 0,8 0 0,8 0 0,25 1 0,20 2 0,21 1 0,31 2 0,33 0 0,13 1 0,8 0 0,9 0 0,-8 1 0,4-1 0,7 0 0,28 0 0,41 0 0,32 0-1192,26 0 1533,35 0-511,17 0 170,6 0 0,-9 0-1876,-27 0 2412,-29 0-804,-40 0-701,-23 0 1246,-21 0-416,-21 0 139,-26 0-5,-27 0 6,-28 0 1041,-32 0-1340,-29 0 2329,-13 0-2569,-20 0 1918,-8 0-1697,-7 0 482,-2 0-167,-2 0 3,-4 0-1,-1-3 0,-5-1 0,1 0 0,0 1 0,2 1 0,-3 1 0,2 0 0,-3 1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2:53:42.6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3483 99,'-406'1,"-485"-4,283-45,353 21,-271 6,-9 23,297-3,215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00:14.81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2085.83008"/>
      <inkml:brushProperty name="anchorY" value="-5026.66699"/>
      <inkml:brushProperty name="scaleFactor" value="0.5"/>
    </inkml:brush>
  </inkml:definitions>
  <inkml:trace contextRef="#ctx0" brushRef="#br0">0 1 24575,'0'0'0,"3"0"0,26 0 0,39 0 0,49 0 0,49 0 0,48 0 0,38 0 0,51 0 0,49 0-1594,43 0 2050,13 0-684,4 0-2045,-12 0 2923,-31 0-975,-51 0 325,-51 0 0,-71 0 0,-55 3 0,-54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00:15.86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7852.80859"/>
      <inkml:brushProperty name="anchorY" value="-6303.69482"/>
      <inkml:brushProperty name="scaleFactor" value="0.5"/>
    </inkml:brush>
  </inkml:definitions>
  <inkml:trace contextRef="#ctx0" brushRef="#br0">1 1 24575,'0'0'0,"9"0"0,14 0 0,16 0 0,27 0 0,28 0 0,25 0 0,22 0 0,35 0 0,15 0 0,25 0 0,18 0 0,21 0 0,18 0 0,-1 0 0,-5 0 0,-10 7 0,-16 3 0,-33 1 0,-34-1 0,-42-3 0,-44-2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56:18.3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2,'307'-1,"455"4,3 34,-584-22,489 50,-491-40,52 7,268 4,968-37,-1448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56:19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1 198,'3'-6,"14"-3,30-5,1 2,1 2,0 2,60-1,0-2,175-27,403-35,584 66,-629 12,-400-6,-223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4:13:26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0 116,'604'-19,"1334"19,-1658-20,-10 0,-125 21,-35 1,134-15,-60-10,-21 1,-142 21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7:37.85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2598.38281"/>
      <inkml:brushProperty name="anchorY" value="-7623.87842"/>
      <inkml:brushProperty name="scaleFactor" value="0.5"/>
    </inkml:brush>
  </inkml:definitions>
  <inkml:trace contextRef="#ctx0" brushRef="#br0">1 189 24575,'0'0'0,"2"0"0,13 0 0,7 0 0,13 0 0,15 0 0,7 0 0,11 0 0,0 0 0,3 0 0,-3 0 0,3 0 0,-10 0 0,-7 0 0,-8 0 0,-8-4 0,-8 1 0,-2-1 0,0 1 0,-3 1 0,12-7 0,16 2 0,21-8 0,20-9 0,6 2 0,1 2 0,-7-1 0,-15 4 0,-16 1 0,-17 3 0,-15 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7:39.57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5477.35547"/>
      <inkml:brushProperty name="anchorY" value="-8705.73535"/>
      <inkml:brushProperty name="scaleFactor" value="0.5"/>
    </inkml:brush>
  </inkml:definitions>
  <inkml:trace contextRef="#ctx0" brushRef="#br0">0 8 24575,'0'0'0,"6"0"0,6 0 0,13 0 0,6 0 0,22 0 0,18 0 0,25 0 0,29 0 0,18 0 0,17 0 0,20 0 0,4 0 0,13 0 0,-7 0 0,1 0 0,-1 0 0,-6 0 0,-10 0 0,-14 0 0,2 0 0,-21 0 0,-7 0 0,-16 0 0,-6 0 0,-10 0 0,-17 0 0,-4 0 0,-7 0 0,1 0 0,-9 0 0,-1 0 0,-8 0 0,-2 0 0,-10 0 0,-8 0 0,-1 0 0,-5 0 0,0 0 0,-1 0 0,2 0 0,4 0 0,1 0 0,8 0 0,-4 0 0,-3 0 0,-10-4 0,-8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7:42.38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933.19531"/>
      <inkml:brushProperty name="anchorY" value="-9968.4375"/>
      <inkml:brushProperty name="scaleFactor" value="0.5"/>
    </inkml:brush>
  </inkml:definitions>
  <inkml:trace contextRef="#ctx0" brushRef="#br0">3500 1 24575,'0'0'0,"-3"0"0,-12 0 0,-3 0 0,-7 0 0,-14 0 0,-11 0 0,-17 0 0,-17 0 0,-18 0 0,-20 0 0,-28 0 0,-16 0 0,-21 0 0,-17 0 0,-20 0 0,-15 0 0,-5 0 0,-2 0 0,3 0 0,21 0 0,18 0 0,28 0 0,28 0 0,27 4 0,28-1 0,27 1 0,25-1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7:42.90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6164.14844"/>
      <inkml:brushProperty name="anchorY" value="-8712.4541"/>
      <inkml:brushProperty name="scaleFactor" value="0.5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07.16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7434.14844"/>
      <inkml:brushProperty name="anchorY" value="-9982.4541"/>
      <inkml:brushProperty name="scaleFactor" value="0.5"/>
    </inkml:brush>
  </inkml:definitions>
  <inkml:trace contextRef="#ctx0" brushRef="#br0">19 372 24575,'0'0'0,"-3"-3"0,-1-8 0,0-4 0,1-5 0,1-6 0,1-1 0,0-3 0,1-1 0,6-2 0,5 2 0,4 3 0,-2 4 0,2 2 0,0 6 0,1 5 0,0 4 0,1 4 0,7 1 0,1 6 0,-3 4 0,-2 7 0,-1 4 0,-2 1 0,0-3 0,0 0 0,3-5 0,1-3 0,0-3 0,0-3 0,2-2 0,-1-1 0,0 0 0,-4-4 0,-2-4 0,-4-4 0,0-5 0,0-6 0,1-2 0,-2 0 0,-3-2 0,-2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2:53:44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3,'210'-3,"226"6,-399-1,0 1,0 2,-1 1,53 17,-69-16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07.9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49229.91797"/>
      <inkml:brushProperty name="anchorY" value="-10881.22168"/>
      <inkml:brushProperty name="scaleFactor" value="0.5"/>
    </inkml:brush>
  </inkml:definitions>
  <inkml:trace contextRef="#ctx0" brushRef="#br0">53 198 24575,'0'0'0,"-6"0"0,-9-3 0,0-8 0,5-4 0,4-2 0,9-5 0,11-8 0,4 3 0,3 1 0,7 7 0,5 5 0,5 5 0,6 5 0,-3 9 0,-1 9 0,-9 5 0,-8 6 0,-6 4 0,-2 0 0,3-5 0,3-6 0,1-10 0,1-8 0,-5-12 0,-5-4 0,3-11 0,-4-6 0,-3 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0.41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0966.12891"/>
      <inkml:brushProperty name="anchorY" value="-12008.95898"/>
      <inkml:brushProperty name="scaleFactor" value="0.5"/>
    </inkml:brush>
  </inkml:definitions>
  <inkml:trace contextRef="#ctx0" brushRef="#br0">1 70 24575,'0'0'0,"3"-3"0,8-1 0,7 0 0,0 5 0,1 11 0,3 15 0,4 11 0,-4 5 0,-1 2 0,-6-4 0,0-3 0,-5-1 0,1-2 0,1-8 0,0-7 0,3-7 0,1-6 0,0-7 0,-2-10 0,4-9 0,0-14 0,-3-5 0,0-11 0,-3 0 0,-1 8 0,-2 2 0,-2 7 0,-3 6 0,1 3 0,4 3 0,1 3 0,0 0 0,2 0 0,-2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2.1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2697.01172"/>
      <inkml:brushProperty name="anchorY" value="-13208.79688"/>
      <inkml:brushProperty name="scaleFactor" value="0.5"/>
    </inkml:brush>
  </inkml:definitions>
  <inkml:trace contextRef="#ctx0" brushRef="#br0">1 146 24575,'0'0'0,"0"-3"0,0-4 0,3-4 0,5-3 0,2-2 0,4-1 0,-1-1 0,-3-1 0,0 1 0,2 3 0,1 8 0,-1 10 0,-4 18 0,-2 9 0,-2 14 0,-2-1 0,-1 1 0,-2-2 0,1-5 0,0-6 0,-1-2 0,1-6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2.76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4090.79297"/>
      <inkml:brushProperty name="anchorY" value="-14680.31348"/>
      <inkml:brushProperty name="scaleFactor" value="0.5"/>
    </inkml:brush>
  </inkml:definitions>
  <inkml:trace contextRef="#ctx0" brushRef="#br0">1 0 24575,'0'0'0,"3"0"0,12 0 0,17 0 0,10 0 0,23 0 0,8 0 0,16 0 0,9 0 0,2 0 0,0 0 0,2 0 0,-7 0 0,-2 0 0,-10 0 0,-9 0 0,-4 0 0,-17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3.82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6547.67188"/>
      <inkml:brushProperty name="anchorY" value="-15950.31348"/>
      <inkml:brushProperty name="scaleFactor" value="0.5"/>
    </inkml:brush>
  </inkml:definitions>
  <inkml:trace contextRef="#ctx0" brushRef="#br0">1 98 24575,'0'0'0,"0"-3"0,3-1 0,4 0 0,4 1 0,6 15 0,2 1 0,-1 8 0,-5 1 0,1 4 0,-5 4 0,-2-2 0,1 3 0,-2 0 0,9 5 0,-2-2 0,3-7 0,-2-10 0,0-15 0,0-12 0,-3-12 0,5-7 0,0-1 0,2 0 0,0 0 0,1-2 0,-1 3 0,0 3 0,-3 3 0,-1-5 0,0 1 0,-2 2 0,3-2 0,-2 2 0,-3 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4.60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8263.02734"/>
      <inkml:brushProperty name="anchorY" value="-17122.97656"/>
      <inkml:brushProperty name="scaleFactor" value="0.5"/>
    </inkml:brush>
  </inkml:definitions>
  <inkml:trace contextRef="#ctx0" brushRef="#br0">1 91 24575,'0'0'0,"2"-9"0,6-7 0,3-2 0,3 2 0,1 3 0,10 4 0,0 3 0,1 3 0,1 9 0,0 1 0,-6 11 0,-6 3 0,-5 2 0,-5 0 0,-2 3 0,-3-1 0,-4-2 0,-8-5 0,-7-1 0,-3-5 0,-8-1 0,3 1 0,5 5 0,7 1 0,5 5 0,4 0 0,4 0 0,2-1 0,1 6 0,3-5 0,8-4 0,3-6 0,7-5 0,8-3 0,0-4 0,0-1 0,4 0 0,1-2 0,19 5 0,4 0 0,-3 0 0,-8-1 0,-11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5.44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0061.46484"/>
      <inkml:brushProperty name="anchorY" value="-18779.12891"/>
      <inkml:brushProperty name="scaleFactor" value="0.5"/>
    </inkml:brush>
  </inkml:definitions>
  <inkml:trace contextRef="#ctx0" brushRef="#br0">1 19 24575,'0'0'0,"3"0"0,4-4 0,4 1 0,10-1 0,5 1 0,10 1 0,9 1 0,6 0 0,-4 1 0,-9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15.86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1616.71875"/>
      <inkml:brushProperty name="anchorY" value="-20031.08398"/>
      <inkml:brushProperty name="scaleFactor" value="0.5"/>
    </inkml:brush>
  </inkml:definitions>
  <inkml:trace contextRef="#ctx0" brushRef="#br0">1 1 24575,'0'0'0,"3"0"0,15 0 0,7 0 0,10 0 0,4 0 0,3 0 0,6 0 0,2 0 0,-4 0 0,-9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0.44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3229.85156"/>
      <inkml:brushProperty name="anchorY" value="-21301.08398"/>
      <inkml:brushProperty name="scaleFactor" value="0.5"/>
    </inkml:brush>
  </inkml:definitions>
  <inkml:trace contextRef="#ctx0" brushRef="#br0">1 1078 24575,'0'0'0,"0"9"0,3 7 0,1 2 0,3 8 0,3 12 0,0 4 0,-2 2 0,8 9 0,2 3 0,-1-2 0,-4 7 0,0 3 0,-3 0 0,-3 5 0,-3-6 0,2-2 0,9 1 0,0-10 0,-2-9 0,-3-5 0,-2 0 0,-4-2 0,2 7 0,-2-4 0,0-4 0,-2-4 0,0-5 0,2-1 0,4 9 0,2-2 0,4-4 0,2-8 0,1-6 0,-16-16 0,-1 2 0,1 0 0,0 0 0,0 0 0,0-1 0,0 1 0,0 0 0,0 0 0,-1 0 0,1-1 0,0 1 0,0 0 0,0-1 0,-1 1 0,1-1 0,0 1 0,0-1 0,-1 1 0,1-1 0,1-1 0,12-23 0,4-20 0,1-14 0,3-5 0,-3-8 0,-1 0 0,-3 7 0,2 1 0,-4 7 0,-2-5 0,-4 7 0,-2 3 0,-3 6 0,-2 1 0,0 3 0,0-5 0,-1-2 0,4 2 0,0-2 0,1-1 0,-1 7 0,-1-1 0,-1 6 0,0 5 0,-1-1 0,0 0 0,0 4 0,0-5 0,0 0 0,0-8 0,0 0 0,0-4 0,0-5 0,0 1 0,0 2 0,0 0 0,0 4 0,-4-4 0,0 5 0,1-1 0,0 6 0,0 3 0,2 1 0,-3 1 0,0 4 0,0-1 0,1 0 0,1 3 0,1 3 0,1 2 0,-1 2 0,1 2 0,1-3 0,-1 1 0,0 1 0,7-1 0,11 6 0,25 3 0,9 5 0,15-1 0,7 3 0,-2 1 0,-2 1 0,2 2 0,-7 0 0,-7 1 0,-1 0 0,-3 1 0,-3-1 0,-5 0 0,2 0 0,2 1 0,-2-1 0,4 0 0,-3 0 0,1 0 0,-3 0 0,0 0 0,-6 0 0,-6 0 0,-6 0 0,-2 0 0,-2 0 0,-4 0 0,-1 0 0,6 0 0,-1 0 0,10 0 0,3 0 0,12 0 0,4 0 0,-4 0 0,-7 0 0,0 0 0,-7 0 0,-8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2.25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6798.91406"/>
      <inkml:brushProperty name="anchorY" value="-21495.08398"/>
      <inkml:brushProperty name="scaleFactor" value="0.5"/>
    </inkml:brush>
  </inkml:definitions>
  <inkml:trace contextRef="#ctx0" brushRef="#br0">1 1 24575,'0'0'0,"3"0"0,1 10 0,3 11 0,0 15 0,-2 5 0,3 7 0,-1 0 0,-2 5 0,-1 4 0,-2 13 0,0-4 0,-2 6 0,0-6 0,0-8 0,0-10 0,-1-14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3T06:21:53.7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50,'735'0,"-717"-1,-1-1,1-1,-1-1,0-1,24-9,-1 1,-14 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2.77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8122.78906"/>
      <inkml:brushProperty name="anchorY" value="-23493.7832"/>
      <inkml:brushProperty name="scaleFactor" value="0.5"/>
    </inkml:brush>
  </inkml:definitions>
  <inkml:trace contextRef="#ctx0" brushRef="#br0">1 140 24575,'0'0'0,"6"-3"0,20-4 0,17-4 0,23-10 0,15-2 0,8 2 0,-2 1 0,-10 4 0,-15 6 0,-17 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3.3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9974.48438"/>
      <inkml:brushProperty name="anchorY" value="-24624.21094"/>
      <inkml:brushProperty name="scaleFactor" value="0.5"/>
    </inkml:brush>
  </inkml:definitions>
  <inkml:trace contextRef="#ctx0" brushRef="#br0">0 157 24575,'0'0'0,"0"-3"0,0-8 0,0-7 0,4-3 0,-1-8 0,1-1 0,2 1 0,7 13 0,-13 18 0,0-2 0,0-1 0,1 1 0,-1 0 0,1 0 0,-1 0 0,1 0 0,-1 0 0,0 0 0,1 0 0,-1 0 0,1 0 0,-1 0 0,1 0 0,-1 0 0,1 0 0,-1 0 0,0 0 0,1 1 0,-1-1 0,1 0 0,-1 0 0,0 0 0,1 1 0,-1-1 0,0 0 0,1 1 0,-1-1 0,0 0 0,1 1 0,10 17 0,-3 8 0,-2 5 0,-3 1 0,-1-3 0,2-6 0,0 7 0,2 2 0,0 6 0,0 1 0,-2 8 0,-2-4 0,0 3 0,-1-10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4.0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1350.84375"/>
      <inkml:brushProperty name="anchorY" value="-26211.90234"/>
      <inkml:brushProperty name="scaleFactor" value="0.5"/>
    </inkml:brush>
  </inkml:definitions>
  <inkml:trace contextRef="#ctx0" brushRef="#br0">1 127 24575,'0'0'0,"0"-3"0,3-8 0,4-3 0,15-4 0,16 3 0,11-1 0,19 0 0,12 4 0,18 2 0,14 4 0,10 3 0,12 1 0,-9 2 0,-6 0 0,-21 1 0,-22-1 0,-21 1 0,-20-1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4.64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861.73438"/>
      <inkml:brushProperty name="anchorY" value="-27358.16992"/>
      <inkml:brushProperty name="scaleFactor" value="0.5"/>
    </inkml:brush>
  </inkml:definitions>
  <inkml:trace contextRef="#ctx0" brushRef="#br0">71 1 24575,'0'0'0,"-4"3"0,0 8 0,1 10 0,0 11 0,0 12 0,-5 10 0,0 4 0,0-5 0,2-4 0,2-8 0,-2-8 0,1-3 0,1-5 0,1-2 0,1-7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5.12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2521.52344"/>
      <inkml:brushProperty name="anchorY" value="-26581.83789"/>
      <inkml:brushProperty name="scaleFactor" value="0.5"/>
    </inkml:brush>
  </inkml:definitions>
  <inkml:trace contextRef="#ctx0" brushRef="#br0">0 54 24575,'0'0'0,"0"-3"0,11-1 0,7 1 0,14 0 0,5 1 0,22-3 0,5 0 0,9-2 0,-4 0 0,1 2 0,-8 0 0,-11 3 0,-6 0 0,-10 1 0,-10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25.93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4441.83594"/>
      <inkml:brushProperty name="anchorY" value="-27797.8457"/>
      <inkml:brushProperty name="scaleFactor" value="0.5"/>
    </inkml:brush>
  </inkml:definitions>
  <inkml:trace contextRef="#ctx0" brushRef="#br0">33 53 24575,'0'0'0,"-3"0"0,-1-7 0,3 0 0,6-4 0,3 1 0,12 2 0,12 3 0,4 1 0,-5 16 0,-10 5 0,-11 1 0,-12-15 0,2-1 0,0 0 0,-1 0 0,1 0 0,-1 0 0,0 0 0,1 0 0,-1 0 0,0-1 0,0 1 0,-2 3 0,-17 21 0,-5-3 0,-5-3 0,-2 3 0,4-2 0,6 0 0,8-1 0,9-1 0,7-1 0,4 0 0,5 0 0,9 3 0,3 0 0,1 0 0,4-1 0,8-3 0,4-6 0,7-3 0,1-4 0,2-2 0,-2-2 0,-6 0 0,-3-1 0,-11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57.07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6172.55469"/>
      <inkml:brushProperty name="anchorY" value="-29439.53125"/>
      <inkml:brushProperty name="scaleFactor" value="0.5"/>
    </inkml:brush>
  </inkml:definitions>
  <inkml:trace contextRef="#ctx0" brushRef="#br0">1088 1 24575,'0'0'0,"2"0"0,6 3 0,3 4 0,3 8 0,1 2 0,3 13 0,3 5 0,8 6 0,11 23 0,7 8 0,21 20 0,29 9 0,26 9 0,19 11 0,17-6 0,-4-1 0,-12-4 0,-3 5 0,-4 6 0,-1 13 0,-10 24 0,9 11 0,4 16 0,3 1 0,10 7 0,-21-21 0,-8-22 0,-16-25 0,-26-28 0,-26-27 0,-22-22 0,-5-9 0,-11-7 0,-6 5 0,-5 7 0,-4 8 0,-1 10 0,-1 0 0,-1-1 0,1 5 0,0-5 0,0-2 0,-6 1 0,-8-1 0,-10 8 0,-13 7 0,-4 2 0,-17 4 0,-3-3 0,-16 1 0,46-54 0,-38 25 0,-38 23 0,-9-6 0,0 0 0,-4-7 0,6-7 0,11-6 0,12-5 0,11-7 0,-1 2 0,1-5 0,-16 0 0,-9-4 0,-19 12 0,-20-2 0,3 1 0,0 0 0,19-1 0,15-4 0,12-8 0,18-7 0,14-4 0,16-4 0,6-1 0,-2 1 0,-12 8 0,-20 21 0,-34 23 0,-23 10 0,-23 12 0,7-10 0,14-8 0,24-17 0,34-15 0,40-18 0,27-15 0,9-3 0,10-10 0,7-6 0,5 0 0,-1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39:57.87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73880.625"/>
      <inkml:brushProperty name="anchorY" value="-33677.46094"/>
      <inkml:brushProperty name="scaleFactor" value="0.5"/>
    </inkml:brush>
  </inkml:definitions>
  <inkml:trace contextRef="#ctx0" brushRef="#br0">37 1 24575,'0'0'0,"0"6"0,0 5 0,-7 7 0,-1 6 0,1 1 0,2 0 0,0-1 0,3 2 0,0 2 0,2-2 0,-1 6 0,5-2 0,3-2 0,4-6 0,3-6 0,9 4 0,2-4 0,4 0 0,-1-3 0,-2-4 0,-2-3 0,-2-3 0,-2-1 0,2-2 0,-1 0 0,0-1 0,0 0 0,1 1 0,1-1 0,-1 1 0,2 0 0,-1 0 0,-1 3 0,-4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03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46,'2'-2,"0"0,0 0,0 1,0-1,0 0,1 1,-1-1,0 1,1 0,-1 0,1 0,0 0,-1 0,6 0,-5 0,36-7,1 1,-1 2,1 2,1 2,61 6,3-2,-76-3,-4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05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0,'0'2,"1"0,-1-1,1 1,-1 0,1-1,0 1,0 0,-1-1,1 1,0-1,1 1,-1-1,0 1,0-1,0 0,1 0,-1 0,1 0,-1 0,1 0,-1 0,1 0,0 0,-1-1,1 1,0-1,0 1,-1-1,1 0,0 1,2-1,66 4,-57-5,45 4,73 13,48 3,-43-9,20 0,652-11,-798 1,-1 0,1-1,-1 0,0-1,19-5,-8-1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3T06:21:57.0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0,'844'0,"-796"0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08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1,'6'3,"-1"0,1-1,0 1,-1-1,1-1,0 1,1-1,-1 0,0 0,0-1,0 1,0-2,9 0,3 1,920 3,-481-5,1133 2,-1565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12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1,'3927'0,"-3712"13,-108-3,170 23,-146-14,-30-5,-23-2,145 4,-48-7,-7 0,100-10,-247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20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27,'143'2,"151"-4,-285 1,-1-1,1 0,-1 0,1-1,13-6,-5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13:46:25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666 65,'-59'0,"-11"1,-119-13,93 2,58 7,-56-11,5-5,59 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45:40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880 288 1681,'-3'-3'32,"0"0"0,1 1 0,-1 0 0,0-1 0,0 1 0,0 0 0,0 1 0,-1-1 0,1 0 0,-1 1 0,1 0 0,-1 0 0,-6-1 0,-44-6-34,-74 1 0,28 3 33,-99-11 820,111 2 800,188 20-1571,-1-5-1,119-11 1,-94 3-71,-18 2 0,50-4 37,199 17 1,-125 19-32,79 7 25,-248-32-23,0-2 0,-1-4 0,67-10-1,-100 9-44,56-6-82,-230 25-612,-20 4 675,-334-14-91,268-4 160,-60 2 254,220 1-221,-142 28 0,166-23-319,86 3 109,2 3 168,5-9-4,1-2 0,0-3 0,0-1 0,-1-2 0,50-8-1,-24 3-2,112-10-5,605-28 14,-710 45-20,107 8-35,-173-4-235,-17 3 152,-27 9 109,19-10 12,-64 30 61,-2-4-1,-138 36 1,-185 21-5,313-72-33,-491 87 53,443-87 242,-1-7 0,-180-8 0,295-1-397,37 2-220,42 6 160,-5-9 168,0-2 1,-1-3-1,1-1 0,84-22 1,-70 13-3,964-273-131,-980 271 115,-1-2 0,-1-3 1,67-41-1,-111 62-7,-1 0 0,1 1 0,-1-1-1,0 0 1,0 0 0,1 1 0,-1-1 0,0 0 0,0 0-1,0 0 1,0-1 0,0 1 0,0 0 0,0 0 0,-1 0-1,1-1 1,0 1 0,-1 0 0,1-1 0,-1 1 0,1-1-1,-1 1 1,1 0 0,-1-1 0,0 1 0,0-1 0,0 1-1,0-1 1,0 1 0,0-1 0,0 1 0,-1-1 0,1 1-1,0-1 1,-1-1 0,-2-1-1,-1 0-1,1 0 1,-1 0 0,1 0-1,-1 0 1,0 1 0,0-1-1,-8-3 1,-3-3-47,-1 1 1,-1 0-1,1 2 0,-1 0 0,-1 0 0,-30-6 1,-113-11 62,117 19-15,-159-17 47,-1 8 1,-259 17 0,85 46-31,376-48-28,-26 5-1,28-6 5,-1 0 0,1 0 0,0 0 0,-1 0 0,1-1 0,0 1-1,-1 0 1,1 0 0,-1 0 0,1 1 0,0-1 0,-1 0-1,1 0 1,0 0 0,-1 0 0,1 0 0,-1 0 0,1 1-1,0-1 1,-1 0 0,1 0 0,0 0 0,0 1 0,-1-1-1,1 0 1,0 0 0,-1 1 0,1-1 0,0 0 0,0 1 0,0-1-1,-1 0 1,1 1 0,0-1 0,0 0 0,0 1 0,0-1-1,0 0 1,0 1 0,0-1 0,0 1 0,0 0 0,28 23-203,-23-19 208,1 0 0,-1-1 0,1 0 0,-1 0 0,1 0 0,0-1 0,1 1 0,-1-1 0,0-1 0,1 1 0,0-1 0,7 1 0,31 3 6,0-2 1,1-2 0,-1-1 0,1-3 0,69-12 0,-76 10-8,444-75-86,-145 19 5,-282 57 93,8-4 8,-95-4-25,10 7 16,0 1 0,0 1 0,1 1 0,-2 1 0,-27 3 0,-9 0 0,-473 45 90,406-32-101,-65 7 13,-325 37 69,459-56 13,21-2 3,1 2-1,-37 9 1,71-13-99,0 0-1,0 0 1,0 0 0,0 0-1,0 0 1,0 0-1,0 0 1,0 0 0,1 0-1,-1 0 1,0 0 0,0 0-1,0 0 1,0 1-1,0-1 1,0 0 0,0 0-1,0 0 1,0 0 0,0 0-1,1 0 1,-1 0-1,0 0 1,0 0 0,0 1-1,0-1 1,0 0 0,0 0-1,0 0 1,0 0 0,0 0-1,0 0 1,0 0-1,0 1 1,0-1 0,0 0-1,0 0 1,0 0 0,0 0-1,0 0 1,0 0-1,0 0 1,0 1 0,0-1-1,-1 0 1,1 0 0,0 0-1,0 0 1,0 0-1,0 0 1,0 0 0,0 0-1,0 0 1,0 1 0,0-1-1,0 0 1,0 0-1,-1 0 1,1 0 0,0 0-1,0 0 1,0 0 0,0 0-1,0 0 1,5 5-159,7 7 139,2-1 0,0 0 0,0-1-1,1-1 1,0 0 0,0-1 0,1-1-1,0 0 1,0-1 0,1-1 0,17 3 0,40 8 80,84 7 1,-135-20-75,95 8 41,1-6 1,140-10 0,226-51-293,-419 46-38,80-23 0,-129 25 141,-32 4-114,9 2 199,-30-5-441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41.9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24575,'702'25'0,"-98"-9"0,10 1 0,-398 0 0,795 35 0,-934-53 0,0 0 0,123 13 0,-129-6 0,0-2 0,76-7 0,-24 0 0,910 19 0,-79-12 0,-512-6 0,-396 5 0,-1 1 0,0 3 0,53 15 0,-41-9 0,64 7 0,169-16 50,-158-6-1465,-114 2-5411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45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3706 0 24575,'-3482'0'0,"3302"11"-1365,137-8-5461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48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0 359 24575,'1'-4'0,"-1"0"0,1 1 0,0-1 0,0 0 0,0 1 0,0-1 0,1 1 0,-1-1 0,1 1 0,0 0 0,0 0 0,0-1 0,1 1 0,-1 1 0,1-1 0,-1 0 0,1 1 0,0-1 0,0 1 0,4-3 0,10-5 0,0 0 0,32-12 0,-27 12 0,20-9 0,383-188 0,-424 206 0,1 0 0,0-1 0,0 1 0,0 0 0,-1 0 0,1 0 0,0 1 0,0-1 0,1 0 0,-1 1 0,0-1 0,0 1 0,0 0 0,0-1 0,0 1 0,0 0 0,1 0 0,-1 1 0,0-1 0,0 0 0,0 1 0,3 0 0,-3 2 0,0-1 0,0 0 0,-1 0 0,1 1 0,-1-1 0,0 1 0,0-1 0,0 1 0,0-1 0,0 1 0,-1 0 0,1-1 0,-1 1 0,1 0 0,-1 0 0,0-1 0,0 4 0,0 91 0,-23 191 0,0-19 0,23-258-120,0-8 51,1 1 0,-1-1 0,0 0 0,0 1-1,-1-1 1,1 0 0,-1 0 0,1 1 0,-1-1-1,0 0 1,-1 0 0,1 0 0,0 0 0,-1 0 0,1 0-1,-1 0 1,-3 3 0,-10 4-6757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49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 24575,'-6'138'0,"-27"153"0,9-94 0,16-146-452,-3 0 0,-30 92 0,40-143 443,-6 22-6817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50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4 24575,'51'-1'0,"-29"-1"0,1 2 0,-1 0 0,1 2 0,41 7 0,-59-7 0,1-1 0,0 1 0,-1 0 0,0 1 0,0-1 0,0 1 0,0 0 0,0 1 0,0-1 0,-1 1 0,1 0 0,-1 0 0,0 0 0,0 1 0,-1-1 0,1 1 0,-1 0 0,0 0 0,-1 0 0,1 0 0,-1 1 0,0-1 0,3 11 0,-2-5 0,0 0 0,-1 1 0,0-1 0,-1 1 0,0-1 0,-1 1 0,-1 0 0,-2 21 0,1-27 0,1-1 0,-1 1 0,-1-1 0,1 1 0,-1-1 0,0 0 0,0 0 0,0 0 0,-1 0 0,1 0 0,-1-1 0,0 0 0,-1 0 0,1 0 0,-1 0 0,0 0 0,0-1 0,0 0 0,-6 3 0,-8 2 0,0-1 0,-1 0 0,1-1 0,-1-1 0,0-1 0,-25 2 0,-2-3 0,-73-3 0,418 37 0,-229-26 0,80 9 0,176 32 0,-319-51 0,-1 1 0,1-1 0,-1 1 0,1 1 0,-1-1 0,0 1 0,1 0 0,-2 0 0,1 0 0,0 0 0,-1 1 0,6 5 0,-9-8 0,0 1 0,0-1 0,0 1 0,0-1 0,0 0 0,-1 1 0,1 0 0,0-1 0,-1 1 0,1-1 0,-1 1 0,0 0 0,1-1 0,-1 1 0,0 0 0,0-1 0,0 1 0,-1 2 0,0-1 0,1 0 0,-2-1 0,1 1 0,0-1 0,0 1 0,-1-1 0,1 0 0,-1 1 0,0-1 0,0 0 0,0 0 0,0 0 0,0 0 0,-5 2 0,-6 5 0,-1-1 0,0 0 0,0-1 0,-1-1 0,1 0 0,-2-1 0,-28 5 0,-122 11 0,81-13 0,2 1-682,-88-2-1,151-7-6143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2:00.3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52 24575,'7'0'0,"21"0"0,23 0 0,35 0 0,36 0 0,26 0 0,5 0 0,-14 0 0,-28-3 0,-32-5 0,-30-3 0,-23-4 0,-16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7:44:52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24575,'12'0'0,"22"0"0,32 0 0,29 0 0,19 0 0,29 0 0,9 0 0,-1 0 0,-20 0 0,-32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2:53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24575,'10'-8'0,"15"-2"0,58-3 0,0 3 0,135 3 0,-131 6 0,1679-6-1172,-1096 9 927,-430-2-696,605 7-80,-10 54-190,-722-45-2390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3:10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24575,'1332'1'-1040,"-20"72"-1316,2 77 2331,-701-76-25,1600 241 64,-2201-313-29,0 0 515,1 0-1,-1 0 1,0-1-1,24-1 1,-32-1-449,0 0 1,0 0-1,0 0 0,-1 0 0,1-1 1,0 0-1,0 1 0,-1-1 0,1-1 1,-1 1-1,0 0 0,1-1 1,-1 0-1,0 1 0,-1-1 0,1-1 1,0 1-1,1-4 0,8-9-278,-1 0-1,-1-2 1,-1 1-1,0-1 1,8-28-1,-11 26-6598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3T08:06:27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458 199,'27'-21,"0"12,1 2,0 0,1 2,31-2,-16 2,516-40,-276 27,1895-56,-2127 74,117 5,-166-5,0 0,0 1,0-1,-1 0,1 1,0-1,0 1,-1 0,1 0,0 0,-1 1,1-1,-1 0,0 1,1 0,-1 0,0-1,3 5,-4-4,-1 0,1 0,-1 0,0 0,0 0,0 0,0 0,0 0,0 0,-1 1,1-1,-1 0,0 0,1-1,-1 1,0 0,0 0,0 0,0 0,0-1,-1 1,1 0,-2 1,-10 13,-1-1,0-1,-2 0,1 0,-1-2,-1 0,0-1,-1 0,-38 15,9-7,-2-3,-91 20,-228 18,183-30,-589 34,-5-56,413-5,943 3,1130 15,-1445 3,-259-18,0 0,0 0,0 1,0-1,0 1,0 0,0 0,0 0,0 0,0 0,0 1,4 3,-7-5,0 0,0 1,0-1,0 1,0-1,0 0,0 1,0-1,0 0,-1 1,1-1,0 0,0 1,0-1,0 0,-1 1,1-1,0 0,0 1,-1-1,1 0,0 0,-1 1,1-1,0 0,-1 0,1 0,0 0,-1 1,1-1,0 0,-1 0,-32 10,-58 6,-135 5,200-19,-1054 39,-7-41,747-2,79 0,1338 0,-566 3,-441-1,408 18,-461-16,51 7,-66-9,1 1,0-1,0 1,-1 0,1 0,0 0,-1 0,1 0,-1 1,1-1,-1 1,1-1,-1 1,0 0,4 4,-9 4,-17-1,-26 3,-88 13,68-15,-2038 274,2054-279,-254 37,252-29,52-13,-1 0,1 0,0 0,0 0,0 0,0 0,0 0,0 0,-1 0,1 0,0 0,0 0,0 0,0 0,0 1,0-1,-1 0,1 0,0 0,0 0,0 0,0 0,0 0,0 1,0-1,0 0,0 0,0 0,0 0,0 0,-1 0,1 1,0-1,0 0,0 0,0 0,0 0,0 0,0 1,0-1,0 0,1 0,-1 0,0 0,0 0,0 0,0 1,0-1,0 0,0 0,0 0,0 0,0 0,0 0,0 0,1 1,-1-1,0 0,0 0,0 0,0 0,0 0,0 0,1 0,-1 0,0 0,0 0,0 0,0 0,30 6,372 4,-251-12,735-1,669 1,-1528 2,198 7,-192-1,-34-5,0 0,-1 0,1 0,0-1,-1 1,1 0,-1-1,1 1,-1-1,0 1,1-1,-1 0,1 0,-1 0,0 0,1 0,-3 0,-286 24,114-12,-2049 58,2150-72,871-57,-300 14,723 0,-1116 46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3T08:08:08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0 412,'810'50,"-21"60,514 51,-415-125,-2-38,-315-1,-564 3,0 1,0-2,0 1,0-1,-1 0,1-1,0 0,-1 0,1 0,-1 0,11-7,-13 6,0-1,0 0,0 0,0 0,-1 0,0-1,0 1,0-1,0 0,-1 0,1 0,-1 0,-1 0,3-11,-2 12,-1 0,0-1,0 1,-1 0,1-1,-1 1,0-1,0 1,0-1,-1 1,0 0,0-1,0 1,0 0,-1-1,1 1,-3-4,1 4,-1 0,1 0,-1 0,0 0,0 1,0 0,-1 0,1 0,-1 0,1 1,-1-1,0 1,0 0,-5-1,-53-13,0 2,-111-10,76 12,-1073-160,-883-54,1981 220,-299-39,347 39,25 6,0-1,0 1,0 0,0 0,0 0,0 0,0 0,0-1,0 1,0 0,0 0,0 0,0 0,0 0,0-1,0 1,0 0,0 0,0 0,0 0,0 0,0-1,0 1,0 0,0 0,0 0,0 0,0 0,0 0,1 0,-1-1,0 1,0 0,0 0,0 0,0 0,0 0,0 0,1 0,-1 0,0 0,0 0,0 0,0 0,0 0,1 0,-1 0,0 0,0 0,0 0,0 0,0 0,1 0,-1 0,0 0,0 0,0 0,0 0,0 0,1 0,-1 0,0 0,0 0,53-4,918-2,-550 10,59-4,926 12,-1355-10,28 0,109 16,-179-17,1 1,-1 1,1-1,15 8,-23-9,0 0,0 0,0 0,0 1,0-1,-1 1,1-1,0 1,-1 0,1 0,-1-1,0 1,1 0,-1 0,0 1,0-1,0 0,-1 0,1 0,0 1,-1-1,1 3,-1-2,1 0,0-1,-1 1,1-1,0 1,0-1,1 1,-1-1,0 1,1-1,-1 0,1 0,0 0,0 0,0 0,0 0,0-1,0 1,0-1,1 1,-1-1,0 0,1 0,-1 0,4 1,9 2,0 0,0-1,22 2,-8-1,63 11,151 31,-209-30,-34-15,1-1,-1 0,1 1,-1-1,0 0,1 1,-1-1,0 1,1-1,-1 1,0-1,1 1,-1-1,0 1,0-1,0 1,1-1,-1 1,0-1,0 1,0 0,0-1,0 1,0-1,0 1,0-1,0 1,0 0,-1-1,1 1,0-1,0 1,0-1,-1 1,1-1,0 1,-1-1,1 1,0-1,-1 0,1 1,-1-1,1 1,0-1,-1 0,1 0,-1 1,1-1,-1 0,1 0,-1 1,1-1,-2 0,-18 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23T08:08:11.7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1 231,'3859'0,"-3832"-2,0 0,0-3,-1 0,1-1,-1-2,0-1,-1-1,30-16,-44 21,-1-1,0-1,0 1,0-2,-1 0,0 0,-1 0,1-1,-2 0,13-19,-20 27,1 0,-1 0,0 1,0-1,0 0,0 0,0 0,0 0,0 1,0-1,0 0,0 0,-1 0,1 0,0 1,0-1,-1 0,1 0,-1 1,1-1,0 0,-1 1,0-1,1 0,-1 1,1-1,-1 1,0-1,1 1,-1-1,0 1,1-1,-1 1,0 0,0-1,0 1,1 0,-1 0,0 0,0-1,-1 1,-42-7,39 7,-509-8,314 11,130-2,8 1,0-3,-73-10,199 6,1037 1,-648 6,-421-3,-22 0,-1 1,1 0,-1 1,1 0,13 3,-23-4,0 0,0 1,0-1,1 0,-1 1,0-1,0 0,0 1,0-1,0 0,-1 1,1-1,0 0,0 1,0-1,0 0,0 1,0-1,0 0,-1 0,1 1,0-1,0 0,0 1,-1-1,1 0,0 0,0 0,-1 1,1-1,0 0,-1 0,1 0,0 0,0 1,-1-1,1 0,0 0,-1 0,1 0,0 0,-1 0,1 0,-1 0,-20 11,-125 38,103-37,1 2,0 1,-75 41,114-54,0-1,1 0,-1 1,1 0,0 0,-1-1,1 1,0 1,0-1,0 0,1 0,-1 1,0-1,1 1,0-1,-1 1,1 0,0-1,0 5,1-3,0-1,1 0,-1 0,1 0,0 0,0 0,0 0,1 0,-1 0,1 0,-1 0,1-1,0 1,0-1,0 1,1-1,2 3,69 64,-54-48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8:36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24575,'1'0'0,"1"0"0,0 1 0,-1-1 0,1 1 0,0-1 0,-1 1 0,1 0 0,-1 0 0,1 0 0,-1 0 0,1 0 0,-1 0 0,0 0 0,1 0 0,-1 0 0,0 0 0,0 1 0,0-1 0,0 1 0,0-1 0,0 1 0,0-1 0,-1 1 0,1-1 0,0 1 0,-1 0 0,1-1 0,-1 1 0,0 0 0,1-1 0,-1 1 0,0 2 0,2 66 0,-3-54 0,14 287 0,-6 108 0,-10-232 0,3-114-1365,0-46-5461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8:38.4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36 24575,'135'-16'0,"566"12"0,-374 6 0,-84-20 0,-224 18-1365,-1 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9:17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24575,'1'4'0,"0"0"0,0-1 0,0 1 0,1 0 0,-1 0 0,1 0 0,0-1 0,3 6 0,3 4 0,40 91 0,-23-47 0,54 90 0,81 134 0,-146-256 0,-6-8 0,1-1 0,1 0 0,0 0 0,1-1 0,1-1 0,1 0 0,21 19 0,2 1 0,35 43 0,-53-54 0,2-2 0,0 1 0,1-2 0,1-1 0,1-1 0,44 27 0,78 12 0,-113-46 0,1-2 0,41 8 0,-40-11 0,65 23 0,81 23 0,-120-37 0,63 24 0,-79-23 0,1-3 0,0-1 0,58 6 0,-80-14-1365,-4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8:09:20.0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24575,'3'55'0,"2"0"0,14 61 0,-9-62 0,-2-1 0,1 69 0,-8-104 0,1 0 0,1 0 0,8 32 0,-6-31 0,0 1 0,-2 0 0,2 20 0,-6 67 0,4 56 0,-1-144 0,0 0 0,2 0 0,0 0 0,1-1 0,1 0 0,12 26 0,17 29 0,-21-42 0,0 0 0,2-1 0,1 0 0,2-2 0,1 0 0,32 35 0,-5-22 0,2-3 0,2-1 0,2-3 0,78 39 0,-123-69 0,29 13 0,0-2 0,1-1 0,0-2 0,46 8 0,14 4 0,-52-15 0,0-1 0,1-3 0,-1-2 0,1-2 0,50-5 0,14 1 0,-29 2-45,-23-1-615,76 8 0,-107-2-6166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3T06:22:01.8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24575,'0'3'0,"3"1"0,4 0 0,8 3 0,8 0 0,92 2 0,35-1-6784,0-1 6784,-20-2 0,-29-2 0,-27-2 0,-21 0 0,-15-1 0,-12 0 0,-6-4 6784,-7-1-14975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20:40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88 1777,'-17'3'201,"13"-1"984,1 4-925,3-6-256,1 0 1,-1 0 0,0-1-1,0 1 1,0 0-1,0 0 1,0 0-1,0 0 1,0 0-1,0 0 1,1 0-1,-1 0 1,0 0-1,0 0 1,0 0 0,0 0-1,0 0 1,0 0-1,0 0 1,1 0-1,-1 0 1,0 0-1,0 1 1,0-1-1,0 0 1,0 0-1,0 0 1,0 0 0,0 0-1,0 0 1,1 0-1,-1 0 1,0 0-1,0 0 1,0 0-1,0 0 1,0 1-1,0-1 1,0 0-1,0 0 1,0 0 0,0 0-1,0 0 1,0 0-1,0 0 1,0 1-1,0-1 1,0 0-1,7-2 318,58 7-23,-31-4-238,-29-1-59,12 2 16,1-1-1,0 0 0,0-2 0,-1 0 1,1-1-1,22-5 0,-22 4 1,-1 0 0,0 1 0,1 1 0,17 1 0,6 0 4,25 4-22,-53-1 0,1-2 0,-1 0 0,1-1 0,19-1 0,0-2 12,48 3 1,-25 1-3,-50-1-19,8 1 11,1-1-1,0-1 1,-1 0 0,0-1-1,1-1 1,14-4-1,-24 7-3,1-1 0,-1 1 0,1 1 0,-1-1 0,1 1 0,-1 0 0,0 0-1,7 3 1,34 4-16,-11-10 34,19 0 8,-27 5-27,1-2-1,0 0 0,-1-2 1,1-1-1,35-7 1,-34 5 14,-1 1 0,39 1-1,36-4-29,-32-3 36,140 0 1,-209 9-18,279-4-3,-263 3 8,-5-1 6,1 1 1,0 0-1,23 3 1,28-4-47,-56 4 34,0-1 0,1-1 1,-1 0-1,14-1 0,-16 0 0,1 0-1,-1 1 1,0 0 0,1 1-1,-1 0 1,15 3 0,49 4 22,-65-8-19,0 1 0,0-1-1,0 0 1,-1 0 0,1-1 0,0 1-1,0-1 1,7-3 0,10 0-29,59 4 59,-17 2-40,84-18-4,-115 11 30,166-9-21,-177 14-19,-20 1-77,1-1-1,-1 1 1,0-1-1,1 0 1,-1 0 0,1 0-1,-1-1 1,1 1 0,-1-1-1,1 1 1,-1-1 0,0 0-1,1-1 1,3-1-1,-4-6-1100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20:48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1841,'7'13'2103,"5"35"-1682,-3 12-85,1 27-91,0 18-140,-1-7-95,-9-83-5,0 21 25,1 0-1,8 47 0,-8-74-25,0 1 0,-1-1-1,0 0 1,-1 0-1,-1 11 1,0-11 1,1 0 1,1 1-1,-1-1 0,2 1 0,1 15 1,3 44-25,27 62 80,-27-113-54,-5-17-6,1 1 1,0 0-1,-1-1 1,0 1-1,1 0 0,-1 0 1,0-1-1,0 1 1,1 0-1,-2 0 1,1-1-1,0 1 0,0 0 1,0 0-1,-1 2 1,14 52-10,-1 17 18,-9-47-3,-1 39 18,8 21 47,-11-83-11,5-13-1151,7-3 111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20:54.5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4 1761,'0'-3'384,"-5"4"1190,9-2-1361,-4 5-95,59 98 261,-21-35-289,-24-42-23,0-1 0,-2 2-1,19 51 1,-25-57-41,1-1-1,1 0 1,0 0-1,2-1 1,20 30 0,71 76 233,-28-38-176,-58-70-79,0-2-1,0 0 0,2 0 0,-1-2 0,26 15 0,-39-25 2,54 32 26,68 30 0,-27-17-16,-54-25 32,1-2 1,64 21-1,169 27 100,-133-30-120,-85-23-5,84 12 1,-127-25-26,2-1 8,1 2 0,-1 0 0,-1 1 0,1 1 0,24 10 0,-32-10-3,0-1 1,0-1-1,0 1 1,0-2-1,1 1 1,-1-2-1,1 1 1,18-1 0,-14-1 32,0 1 0,31 7 0,124 40 47,-60-23-36,-82-21-43,0 2 0,-1 1 1,47 18-1,-74-24-54,1 0 0,0-1 1,-1 1-1,1 0 0,0 0 0,-1 0 0,1 0 0,-1 0 0,0 1 1,1-1-1,-1 0 0,0 1 0,0-1 0,1 0 0,-1 1 1,1 3-1,-4 5-1203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3:22:14.3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1905,'3'-4'1012,"0"-3"77,-3 9-565,3-4-501,4-2 39,-9 6-14,-1 2 228,6-3-210,18 120 121,-14-79-105,2 0 1,18 55 0,-12-19 103,-13-62-175,0-1 0,1 1-1,9 26 1,-4-23 2,-6-12 2,1 1-1,0-1 0,0 0 1,1 1-1,0-2 1,1 1-1,5 7 0,7 20 142,-4-6-85,-11-20-57,0 1 0,-1 0 0,0 0 0,0 0 0,-1 0 0,0 0 0,0 0 0,-2 9-1,1-3 3,0-1 0,1 0-1,1 0 1,1 0-1,3 15 1,1 11 3,6 56-6,2-62-1,-13-31-10,1 0-1,0 0 0,-1 0 1,0-1-1,1 1 1,-1 0-1,-1 1 0,1-1 1,0 0-1,-1 0 1,1 0-1,-1 0 0,0 4 1,0-2-4,1 0 1,0-1-1,0 1 1,0 0-1,1-1 0,0 1 1,0-1-1,3 7 1,1 0-1,-1 3 8,-7-12-5,1-2-19,1 3 18,1 0 0,0-1 0,0 1-1,0-1 1,0 0 0,0 1 0,0-1-1,1 0 1,-1 0 0,1 0 0,0 0-1,-1 0 1,5 4 0,45 35-5,-30-27 51,1 0 0,1-2 0,31 13 0,35-3 0,-86-22-47,10 4 17,0-1-1,0-1 1,15 0-1,-25-2-12,0-1-1,0 1 1,0 0-1,0 0 1,0 0 0,0 0-1,0 1 1,0-1-1,0 1 1,0-1-1,4 3 1,26 2 22,-16-4-13,-16 0-11,0-1-1,0 0 1,0 0 0,0 0-1,0 0 1,1 1 0,-1-1-1,0-1 1,0 1 0,0 0-1,0 0 1,0 0 0,0 0-1,0-1 1,0 1 0,0 0-1,1-2 1,4 0 3,0-1 1,0 1-1,0 1 0,1-1 1,-1 1-1,0 0 0,12 0 1,13-2-8,35-4 35,-51 3-30,0 0 0,0 1 0,0 1 0,18 0 0,22-4 9,58 6-11,-6 3 11,-89-4-14,-1 1 0,1 1 0,-1 0 0,19 5 0,-25-4 2,74 7 25,-15 0 5,-43-4-34,-23-4 5,-1 0 0,1 0 0,-1-1 1,1 1-1,0-1 0,-1 0 1,1 0-1,0 0 0,-1 0 0,5-1 1,40 4 39,-14-5-42,-30 2 3,0 1 0,-1-1-1,1 0 1,0 0 0,-1 0 0,1-1 0,-1 1-1,6-3 1,-9 3-5,0 0 0,1 0 0,-1 0 0,0 0 0,0 0-1,0-1 1,0 1 0,0 0 0,0 0 0,0 0 0,1 0 0,-1 0 0,0 0 0,0 0-1,0-1 1,0 1 0,0 0 0,1 0 0,-1 0 0,0 0 0,0 0 0,0 0 0,0 0-1,1 0 1,-1 0 0,0 0 0,0 0 0,0 0 0,0 0 0,1 0 0,-1 0 0,0 0-1,0 0 1,0 0 0,0 0 0,1 0 0,-1 1 0,0-1 0,0 0 0,0 0 0,0 0 0,0 0-1,1 0 1,-1 0 0,0 0 0,0 1 0,0-1 0,0 0 0,0 0 0,0 0 0,0 0-1,0 0 1,0 1 0,1-1 0,-1 0 0,0 0 0,0 0 0,0 0 0,0 1 0,0-1-1,0 0 1,0 0 0,0 0 0,0 0 0,0 1 0,0-1 0,0 0 0,-13 12-1000,-9-1-962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3:51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 13 2225,'-16'0'4028,"17"0"-4003,48 14 20,99 4-44,277-3 1,-398-18-37,-27 3 35,0 0 1,0 0-1,0 0 0,0 0 1,-1 0-1,1 0 1,0 0-1,0 0 1,0 0-1,0 1 0,0-1 1,0 0-1,-1 0 1,1 0-1,0 0 1,0 0-1,0 0 0,0 0 1,0 0-1,0 0 1,-1 0-1,1 0 1,0 0-1,0 0 0,0 0 1,0-1-1,0 1 1,0 0-1,-1 0 1,1 0-1,0 0 0,0 0 1,0 0-1,0 0 1,0 0-1,0 0 1,0 0-1,0 0 0,-1-1 1,1 1-1,0 0 1,0 0-1,0 0 1,0 0-1,0 0 0,0 0 1,0 0-1,0-1 1,0 1-1,0 0 1,0 0-1,0 0 0,0 0 1,0 0-1,0-1 1,0 1-1,0 0 1,0 0-1,0 0 0,0 0 1,0 0-1,0 0 1,0-1-1,0 1 1,0 0-1,0 0 0,0 0 1,1 0-1,-50-5-48,-135 10-253,103-1 273,-104-7 0,56-8 116,196 29-280,-35-12 143,0-1 1,-1-1 0,1-2-1,0-2 1,0-1 0,0-1-1,0-1 1,40-10 0,-73 13 46,1 0 0,0 0 1,0 0-1,0 0 0,0 0 1,0 0-1,0 0 0,0 0 1,0 0-1,0 0 0,0 0 1,0 0-1,0 1 0,0-1 1,0 0-1,0 0 0,0 0 1,0 0-1,0 0 0,0 0 1,0 0-1,0 0 0,0 0 1,0 0-1,0 1 0,0-1 1,0 0-1,0 0 0,0 0 1,0 0-1,0 0 0,0 0 1,0 0-1,0 0 0,0 0 1,-16 10-38,-26 11 2,-340 154 229,366-163-139,19-4-165,31 4-53,-28-11 207,18 6-30,1-1 0,-1-1 0,1-1 0,0-1 0,0-1 0,0-1 0,44-5 0,-69 4-11,1 0 0,-1 0-1,0 0 1,1 0-1,-1 0 1,0 0-1,1 0 1,-1 0-1,0 0 1,0 0 0,1 0-1,-1 0 1,0-1-1,1 1 1,-1 0-1,0 0 1,0 0-1,1 0 1,-1 0-1,0-1 1,0 1 0,1 0-1,-1 0 1,0-1-1,0 1 1,0 0-1,0 0 1,1-1-1,-1 1 1,0 0 0,0 0-1,0-1 1,0 1-1,0 0 1,0 0-1,0-1 1,0 1-1,1 0 1,-1-1 0,0 1-1,0 0 1,-1-1-1,1 1 1,0-1-1,-13-12 4,8 10 8,0 0 1,0 1-1,-1-1 0,1 1 1,-1 0-1,-6-1 0,5 2-1,0 1 1,0 0-1,0 0 0,0 1 1,-1 0-1,1 0 0,0 1 1,0 0-1,-13 5 0,-57 35 13,60-32-17,0 0 1,-27 11 0,55-26-43,0 0 1,-1-1-1,0 0 0,0-1 0,-1 0 1,14-13-1,51-57 60,-62 65-44,1-2-2,42-53-41,-52 63 43,-1 0 0,1 0-1,-1-1 1,0 1-1,0-1 1,0 1 0,0-1-1,-1 0 1,0 0-1,0 0 1,0 0 0,-1 0-1,0 0 1,0-7-1,-1 8 14,-1 0 0,0 0 0,0 0 0,-1 0 0,1 0 0,-1 0 0,1 1 0,-1-1 0,-1 1 0,1 0 0,0 0 0,-1 0 0,-6-4 0,7 4-27,0 1-1,0 0 1,-1-1 0,1 2-1,0-1 1,-1 0 0,0 1-1,1-1 1,-1 1 0,0 0-1,1 0 1,-1 1 0,0-1-1,0 1 1,0-1 0,-5 2-1,8-1-3,-1 1 0,1 0 0,0-1 0,0 1 0,0 0 0,0 0 0,0-1 0,1 1 0,-1 0 0,0 0 0,0 0 0,1 0 0,-1 0-1,0 0 1,1 0 0,-1 1 0,1-1 0,-1 0 0,0 3 0,-1 3-241,-10 13-661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3:52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64 146 4178,'-42'-8'668,"24"2"-361,17 6-305,1 0 0,0 0 0,0 0 0,0 0 0,0 0 0,0 0-1,0 0 1,-1 0 0,1 0 0,0 0 0,0-1 0,0 1 0,0 0 0,0 0-1,0 0 1,0 0 0,-1 0 0,1 0 0,0 0 0,0 0 0,0 0 0,0 0-1,0 0 1,0 0 0,0-1 0,0 1 0,0 0 0,-1 0 0,1 0-1,0 0 1,0 0 0,0 0 0,0 0 0,0-1 0,0 1 0,0 0 0,0 0-1,0 0 1,0 0 0,0 0 0,0 0 0,0-1 0,0 1 0,0 0 0,0 0-1,0 0 1,0 0 0,0 0 0,0 0 0,0 0 0,0-1 0,0 1-1,1 0 1,-1 0 0,0 0 0,0 0 0,0 0 0,0 0 0,0 0 0,0 0-1,0-1 1,0 1 0,0 0 0,1 0 0,-1 0 0,0 0 0,0 0 0,0 0-1,23 6-11,13-3 15,-1-1 1,1-2-1,0-2 1,-1-1 0,0-2-1,1-1 1,-2-2-1,1-1 1,-1-2 0,42-19-1,-75 30-7,0 0-1,-1 0 0,1 0 1,0 0-1,-1 0 1,1-1-1,0 1 1,-1 0-1,1 0 1,-1-1-1,1 1 1,0 0-1,-1-1 0,1 1 1,-1-1-1,1 1 1,-1 0-1,1-1 1,-1 1-1,1-1 1,-1 0-1,0 1 0,1-1 1,-1 1-1,0-1 1,1 1-1,-1-1 1,0 0-1,0 1 1,1-1-1,-1 0 1,0 1-1,0-1 0,0 0 1,0 1-1,0-1 1,0 0-1,0 1 1,0-1-1,0 0 1,-1 1-1,1-1 1,0 0-1,0 1 0,0-1 1,-1 0-1,1 1 1,0-1-1,-1 1 1,1-1-1,-1 1 1,1-1-1,-1 0 0,1 1 1,-1 0-1,1-1 1,-1 1-1,1-1 1,-1 1-1,0-1 1,-3-2 1,0 1 0,0-1 1,0 1-1,0 0 1,-1 0-1,1 0 1,-8-1-1,-2 1 64,0 1 0,0 1 0,0 0 0,0 1 0,0 0 0,0 1 0,0 1 0,0 0 0,0 1 0,1 0 0,0 1 0,0 0 0,0 2 0,0-1 0,1 1 0,0 1 0,1 0 0,0 1 0,0 0 0,-10 12 0,19-19-61,-1 1 1,1 0-1,0 0 0,-1 0 0,1 1 0,1-1 1,-1 0-1,0 1 0,1-1 0,0 1 0,0 0 0,0-1 1,0 1-1,1 0 0,-1-1 0,1 1 0,0 0 0,0 0 1,0 0-1,1-1 0,-1 1 0,1 0 0,0-1 1,0 1-1,0 0 0,1-1 0,2 7 0,-1-5-15,1-1 0,0 1 0,0 0 0,0-1 0,0 0 0,0 0 0,1 0 0,0-1 0,0 1 0,0-1 0,0 0 0,1 0 0,-1-1 0,1 0 0,-1 0 0,12 2 0,-1-1 1,1-1-1,0-1 0,0-1 0,1 0 1,-1-1-1,0-1 0,-1-1 1,31-8-1,3-5-27,73-34-1,42-36-199,-168 83 239,0 1 0,0 0 0,0 0 0,0 0 0,0 0 0,0 1 0,-1-1 0,1 1 0,-7-2 0,-8 4 26,-1 0 1,1 1-1,-1 1 1,1 0-1,0 2 1,0 0-1,1 1 1,-22 11-1,-100 48 191,134-63-208,1 1 1,0-1-1,0 1 0,1 0 0,-1 0 1,0 0-1,1 0 0,0 0 0,0 1 0,0 0 1,0 0-1,0 0 0,1 0 0,0 0 1,0 0-1,0 0 0,0 1 0,-2 7 0,4-9-13,0 0-1,0-1 0,0 1 1,0-1-1,0 1 0,0-1 1,1 1-1,-1 0 0,1-1 1,-1 1-1,1-1 0,0 0 1,0 1-1,1-1 0,-1 0 1,0 0-1,1 1 0,-1-1 1,1 0-1,0 0 0,-1-1 1,1 1-1,0 0 0,0 0 1,0-1-1,1 0 0,-1 1 1,0-1-1,0 0 0,1 0 1,-1 0-1,1 0 0,-1 0 1,1-1-1,3 1 0,2 0-1,0 0 0,1 0 0,-1-1 0,1 0 0,-1 0 0,1-1 0,-1 0-1,1-1 1,-1 0 0,0 0 0,0-1 0,0 0 0,0 0 0,0-1 0,-1 0 0,8-5 0,-1 0-13,0 0 1,-1-1 0,0-1 0,-1 0-1,0-1 1,-1 0 0,13-19-1,-20 24 11,0 1 0,-1-1 0,0-1-1,0 1 1,-1 0 0,1-1-1,-2 1 1,1-1 0,-1 0 0,0 1-1,-1-1 1,0-8 0,0 10 21,-1 0 0,1 0 1,-1 1-1,0-1 0,0 0 0,-1 1 1,0-1-1,0 1 0,0-1 0,-1 1 1,1 0-1,-1 0 0,0 0 1,-1 0-1,1 1 0,-7-7 0,8 10-15,0 0-1,0-1 0,0 1 1,-1 0-1,1 0 0,0 1 1,0-1-1,-1 0 0,1 1 0,0 0 1,-1-1-1,1 1 0,0 0 1,-1 0-1,1 0 0,0 0 1,-1 1-1,1-1 0,0 1 1,-1-1-1,1 1 0,0 0 0,0 0 1,0 0-1,0 0 0,0 0 1,0 1-1,0-1 0,0 0 1,0 1-1,0 0 0,-2 2 0,-5 5-217,1-1-1,0 1 1,0 1-1,-10 17 1,5-3-1337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3:55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524 404 2321,'10'-31'282,"22"-51"0,-20 55 6,18-59-1,-28 76-259,0 0-1,-1 0 1,0 0-1,0 0 1,-1 0-1,0 0 1,-1 0-1,0 0 1,-5-20-1,5 27-17,-1-1-1,1 1 1,-1-1-1,0 1 1,0 0 0,0 0-1,-1 0 1,1 0 0,-1 1-1,1-1 1,-1 0-1,0 1 1,0 0 0,0 0-1,0 0 1,-1 0-1,1 0 1,0 1 0,-1-1-1,1 1 1,-1 0-1,0 0 1,1 0 0,-1 1-1,0-1 1,1 1 0,-1 0-1,-7 0 1,-6 1-56,-1 0-1,1 1 1,0 1 0,-27 7 0,0 5 77,2 2-1,-1 1 1,-59 37 0,99-53 5,-1 0 0,1 0 0,0 0 0,0 0 0,-1 1 0,1 0 0,1-1 0,-1 1 0,0 0 0,1 0 0,-1 1-1,1-1 1,0 0 0,0 1 0,1 0 0,-1-1 0,-1 7 0,2-7-26,1 0 0,0 0-1,1 0 1,-1 0 0,0 0-1,1 0 1,0 0-1,-1 0 1,1-1 0,0 1-1,1 0 1,-1-1 0,0 1-1,1 0 1,-1-1-1,1 0 1,0 1 0,0-1-1,0 0 1,0 0 0,0 0-1,1 0 1,-1 0 0,4 2-1,8 4-11,-1-1-1,1 0 1,1-1 0,-1 0-1,1-1 1,0-1 0,0 0-1,0-1 1,1-1-1,-1 0 1,1-1 0,0-1-1,-1-1 1,1 0 0,-1 0-1,22-6 1,-7 0-18,0 0 1,-1-2 0,0-2 0,0 0-1,-1-2 1,-1-1 0,34-23-1,-61 37 6,1 0-1,-1 0 1,0 0-1,0 0 1,1 0-1,-1-1 1,0 1-1,1 0 1,-1 0-1,0 0 1,0-1-1,0 1 1,1 0-1,-1 0 1,0-1-1,0 1 0,0 0 1,1 0-1,-1-1 1,0 1-1,0 0 1,0-1-1,0 1 1,0 0-1,0-1 1,0 1-1,0 0 1,0-1-1,0 1 1,0 0-1,0-1 1,0 1-1,0 0 0,0-1 1,0 0-1,-12-5-230,-20 1 32,-12 4 268,0 2 0,0 2 0,1 2-1,-1 2 1,1 2 0,1 1 0,0 3 0,0 1 0,-75 38 0,76-32 132,30-16-119,1 1 1,-1 0 0,1 1 0,0 0 0,1 0 0,-1 1 0,1 0 0,1 1-1,-11 11 1,19-19-68,-1 1-1,1 0 1,-1-1 0,1 1-1,-1 0 1,1 0-1,0 0 1,0-1-1,-1 1 1,1 0 0,0 0-1,0 0 1,0 0-1,0-1 1,0 1-1,0 0 1,0 0 0,0 0-1,0 0 1,0 0-1,0-1 1,1 1-1,-1 0 1,0 0 0,1 0-1,-1-1 1,0 1-1,1 0 1,-1 0-1,1-1 1,-1 1 0,1 0-1,-1-1 1,1 1-1,0-1 1,-1 1-1,1-1 1,0 1 0,1 0-1,31 12-37,-30-12 35,15 3-1,1-1 0,1-1 0,-1-1 1,0 0-1,0-2 0,1 0 0,-1-1 0,0-1 0,37-10 0,-9-2 39,0-1-1,74-38 1,-97 42-52,-1-1 1,0 0 0,31-26-1,-53 39 13,-1-1 0,1 1 0,-1 0 0,1-1 0,-1 1 0,1-1 0,-1 1 0,0-1 0,1 1 0,-1-1 0,0 1 0,1-1 0,-1 1 0,0-1 0,0 0 0,1 1 0,-1-1 0,0 1 0,0-1-1,0 0 1,0 1 0,0-1 0,0 0 0,0 1 0,0-1 0,0 1 0,0-1 0,0 0 0,0 1 0,-1-1 0,1 0 0,-18-16-16,-31-2 74,38 18-46,0 0 0,-1 0 0,1 1 0,0 1 1,0-1-1,0 2 0,0 0 0,-12 3 0,14-3-11,1 0 0,0 1 0,0 0 0,0 1 1,0-1-1,0 1 0,1 1 0,-1 0 0,1 0 0,-11 11 0,15-13-14,1 0 0,0 0-1,0 0 1,0 0 0,0 1 0,1-1-1,-1 1 1,1-1 0,0 1-1,0 0 1,0-1 0,1 1 0,-1 0-1,1 0 1,0 0 0,0-1-1,0 1 1,0 0 0,1 0 0,0-1-1,-1 1 1,1 0 0,1-1-1,1 6 1,0-4-81,-1 1 0,1-1-1,0 0 1,1 1 0,-1-2 0,1 1-1,0 0 1,1-1 0,-1 0 0,1 1-1,-1-2 1,1 1 0,11 5 0,25 9-968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3:57.4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 47 1985,'-14'6'180,"1"1"0,0 1 1,0 1-1,1 0 0,-22 20 0,30-25-141,1-1-1,-1 1 0,1 0 0,0 0 0,0 0 0,0 1 1,0-1-1,1 1 0,0-1 0,0 1 0,0 0 0,0 0 0,1 0 1,0 0-1,0 0 0,0 0 0,1 0 0,-1 1 0,1-1 0,1 0 1,0 5-1,0-4-36,1-1 0,1 0 0,-1 0 1,1 0-1,-1-1 0,1 1 0,1 0 0,-1-1 1,1 0-1,0 0 0,-1 0 0,2 0 0,-1-1 1,0 1-1,1-1 0,0 0 0,-1-1 0,1 1 1,0-1-1,10 3 0,-3 0-7,0-2 1,0 0-1,0 0 1,1-1-1,-1 0 1,1-2-1,-1 1 1,14-2-1,6-4-22,23-2 25,-26 11 23,-17-3 6,-1 1 0,1-2 0,0 1 0,-1-2 1,21-2-1,-28 2-22,0 0 0,-1 0-1,1-1 1,-1 1 0,1-1 0,-1 0 0,0 0 0,0 0 0,1 0 0,-1-1-1,-1 1 1,1-1 0,0 1 0,-1-1 0,1 0 0,-1 0 0,0-1 0,0 1-1,0 0 1,-1-1 0,1 1 0,1-6 0,1-2 15,-1 1 1,0-1-1,0 0 1,-1 0-1,1-19 1,-3 27-14,0-1 1,0 0 0,0 0 0,-1 1-1,1-1 1,-1 0 0,0 1 0,0-1-1,-1 1 1,1-1 0,-1 1 0,0 0 0,1-1-1,-1 1 1,-1 0 0,1 0 0,0 0-1,-1 1 1,0-1 0,1 0 0,-4-1-1,-8-6 2,1 1-1,-1 1 0,-1 0 0,1 1 0,-1 1 1,0 0-1,-1 1 0,0 1 0,1 0 0,-1 1 1,0 1-1,-1 0 0,-22 1 0,27 2-4,0 1-1,0 0 1,0 0-1,0 1 1,1 1-1,-1 0 1,1 0-1,0 1 1,1 1-1,-1 0 1,1 0-1,0 1 1,0 0-1,1 1 1,0 0-1,1 0 1,-1 1-1,-11 17 1,11-13-11,1 0 0,1 0 0,0 1 0,0 0 0,2 0 0,-7 22 0,10-27 4,0-1-1,0 0 1,1 1-1,0 0 1,1-1-1,0 1 1,0-1 0,0 1-1,1 0 1,1-1-1,0 1 1,5 15-1,-6-21 3,1 0-1,0 1 0,0-1 0,0 0 1,0 0-1,0 0 0,1 0 0,-1-1 1,1 1-1,0-1 0,0 1 0,0-1 1,0 0-1,0 0 0,0 0 0,0-1 1,1 1-1,-1-1 0,1 1 0,-1-1 0,1 0 1,0-1-1,-1 1 0,1-1 0,0 1 1,0-1-1,-1 0 0,1-1 0,0 1 1,-1-1-1,1 1 0,7-3 0,10-4 11,-1 0 0,1-1 0,-2-1 1,28-16-1,-26 14 41,-7 2-42,0-1 0,-1-1-1,0 0 1,-1-1 0,0 0 0,-1-1 0,0 0 0,-1 0 0,0-1 0,-1-1-1,-1 0 1,-1 0 0,0 0 0,0-1 0,-2 0 0,0 0 0,-1-1 0,0 0-1,-2 1 1,1-21 0,-3 35-12,0-1 1,-1 1-1,0 0 0,0-1 0,0 1 1,0 0-1,0 0 0,0 0 0,0 0 0,-1 0 1,1 0-1,-1 0 0,1 0 0,-1 1 1,0-1-1,1 1 0,-1-1 0,0 1 1,0 0-1,0-1 0,-1 1 0,1 0 0,0 0 1,0 1-1,0-1 0,-1 0 0,1 1 1,0-1-1,-4 1 0,-5-3-18,-1 2 0,0-1-1,0 1 1,-18 1 0,18 2 16,-1 0-1,0 0 1,1 1-1,0 1 1,0 0-1,0 1 1,0 0-1,0 1 1,1 0-1,0 0 1,1 2-1,-1-1 1,1 1-1,1 1 1,-1 0 0,-11 15-1,11-13 3,2 1 0,-1 0 0,2 0 1,0 1-1,0 0 0,1 0 0,1 0 0,0 1 0,1 0 0,0 0 0,1 0 1,1 0-1,0 0 0,1 24 0,1-32-32,1 0 1,0 1-1,0-1 0,0 0 1,1 0-1,0 0 0,5 11 1,-6-14 3,1-1 1,-1 1 0,1-1 0,-1 1 0,1-1 0,0 0 0,0 0 0,0 0 0,0 0 0,0 0 0,1 0 0,-1-1-1,0 1 1,1-1 0,-1 0 0,1 1 0,0-1 0,-1 0 0,5 0 0,18 0-727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3:59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299 77 3089,'54'-13'283,"-4"6"-196,55-5 85,-197 17 181,0 5 0,-154 35 0,169-29-275,96-7-252,23-2 177,20-10 15,-1-4 1,0-2 0,89-25-1,-88 15-4,-62 17-12,-1 1 1,1-1 0,0 1-1,-1 0 1,1-1 0,-1 1-1,1-1 1,-1 1 0,0 0-1,0 0 1,0-1 0,1 1-1,-1 0 1,0 0 0,0 0-1,0 0 1,-1 0 0,-1-2 0,-4-2 13,-1 1 1,1-1 0,-1 1 0,0 1 0,0-1 0,0 1 0,-1 1 0,1-1 0,-1 2 0,1-1 0,-1 1 0,0 0 0,0 1 0,-14 1-1,-10 2 40,0 1 0,-47 12 0,70-14-48,0 1-1,1 0 1,-1 0 0,-12 7 0,21-9-10,0-1 1,0 1-1,0-1 1,0 1 0,0-1-1,-1 1 1,1 0-1,0 0 1,1-1 0,-1 1-1,0 0 1,0 0-1,0 0 1,0 0-1,1 0 1,-1 0 0,0 0-1,1 0 1,-1 0-1,1 0 1,-1 1 0,1-1-1,0 0 1,0 0-1,-1 0 1,1 1-1,0-1 1,0 0 0,0 0-1,0 1 1,0-1-1,0 0 1,1 0 0,-1 0-1,0 1 1,1-1-1,-1 0 1,0 0-1,1 0 1,0 0 0,-1 0-1,1 0 1,0 0-1,-1 0 1,1 0 0,0 0-1,1 1 1,1 1 0,-1-1 1,1 0 0,-1-1 0,1 1-1,0 0 1,0-1 0,0 1-1,0-1 1,0 0 0,0 0-1,0 0 1,1-1 0,-1 1 0,0-1-1,0 1 1,1-1 0,-1 0-1,0-1 1,0 1 0,5-1 0,9-2 13,-1-1 1,28-10-1,-17 6-61,-22 7 49,1-1-1,-1 1 0,1-1 1,-1 0-1,0 0 0,0-1 1,0 0-1,0 0 1,0 0-1,-1 0 0,1-1 1,-1 0-1,0 1 0,6-9 1,-85 54-132,129-27-1158,-33-17 598,1 2-557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5T07:54:01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203 167 2577,'0'-5'55,"0"0"0,0 1 1,0-1-1,1 0 0,0 0 0,0 0 0,0 0 0,0 1 0,1-1 1,0 1-1,0-1 0,0 1 0,0 0 0,1-1 0,0 1 0,5-6 0,16-34 572,-24 43-604,-1 0 0,1 1 0,-1-1 1,1 0-1,-1 0 0,1 0 0,-1 1 1,0-1-1,1 0 0,-1 1 0,0-1 1,0 1-1,1-1 0,-1 1 0,0-1 1,0 1-1,0-1 0,0 1 0,0 0 1,0 0-1,0-1 0,1 1 0,-1 0 1,0 0-1,0 0 0,-2 0 0,-37-3-37,28 3 47,-1 2 0,1-1 1,0 1-1,0 1 0,0 0 0,0 1 0,1 0 0,-1 1 1,1 0-1,0 1 0,0 0 0,1 1 0,-19 15 0,28-21-36,0 0 0,0-1-1,0 1 1,0 0-1,0 0 1,0 0 0,1 1-1,-1-1 1,0 0-1,0 0 1,1 0 0,-1 1-1,1-1 1,-1 0-1,1 0 1,-1 1 0,1-1-1,0 0 1,0 1 0,0-1-1,0 1 1,0-1-1,0 0 1,0 1 0,0-1-1,0 0 1,1 1-1,-1-1 1,0 0 0,1 1-1,-1-1 1,1 0-1,0 0 1,-1 1 0,1-1-1,0 0 1,0 0-1,0 0 1,0 0 0,0 0-1,0 0 1,0 0-1,0 0 1,2 0 0,1 2-14,0-1 1,1 1-1,-1-1 1,1-1 0,0 1-1,-1-1 1,1 1-1,0-1 1,0-1 0,0 1-1,8-1 1,12-2-12,0-1 0,-1-2 0,1 0 0,-1-2 0,0-1 1,0 0-1,-1-2 0,0-1 0,-1 0 0,22-16 0,-43 26 32,0 1-1,0 0 1,0-1 0,0 0 0,0 1-1,-1-1 1,1 1 0,0-1-1,0 0 1,0 0 0,-1 1-1,1-1 1,0 0 0,-1 0-1,1 0 1,-1 0 0,1 0-1,-1 0 1,1 0 0,-1 0-1,0 0 1,0 0 0,1 0 0,-1 0-1,0 0 1,0 0 0,0 0-1,0 0 1,0 0 0,0 0-1,0 0 1,0 0 0,-1 0-1,1 0 1,0 0 0,-1 0-1,1 0 1,-1 0 0,1 0 0,-1 0-1,1 0 1,-1 0 0,1 0-1,-1 0 1,0 1 0,0-1-1,1 0 1,-1 0 0,0 1-1,0-1 1,0 1 0,0-1-1,0 1 1,-2-1 0,-2-3 25,-1 2 1,1-1 0,-1 1-1,0-1 1,0 2 0,0-1-1,0 1 1,-8-1 0,3 1 25,-1 2 1,1-1 0,0 1 0,0 1-1,-1 0 1,1 1 0,-13 4 0,20-5-42,0-1 0,0 1 1,0 0-1,0 0 1,0 1-1,0-1 0,0 1 1,1-1-1,-1 1 1,1 1-1,0-1 1,0 0-1,0 1 0,0-1 1,1 1-1,-1 0 1,1 0-1,0 0 0,0 0 1,1 0-1,-2 5 1,2-7-21,1 0 1,0 0 0,0 0-1,-1 0 1,1 0 0,0 0-1,1 0 1,-1 0 0,0 0-1,1 0 1,-1 0 0,1 0-1,-1 0 1,1 0 0,0-1-1,0 1 1,0 0 0,0-1-1,0 1 1,0 0 0,0-1-1,1 1 1,-1-1 0,1 0-1,-1 1 1,1-1 0,-1 0-1,1 0 1,0 0 0,-1 0-1,1 0 1,0 0 0,0-1-1,0 1 1,0 0 0,0-1-1,2 1 1,2 0-9,0 0 0,0 0 1,0 0-1,0-1 0,1 0 0,-1 0 0,0-1 1,0 0-1,0 0 0,0 0 0,6-2 0,8-6 2,-1 0-1,0-1 1,21-15-1,-33 21 19,1-2 0,-1 1 0,-1-1 0,1 0 0,-1 0 0,0-1 0,0 0 0,-1 0 0,0 0 0,5-10 0,-10 17-10,0 0 0,0 0-1,0 0 1,0 1 0,-1-1-1,1 0 1,0 0 0,0 0-1,0 0 1,0 0 0,0 0-1,0 0 1,0 0 0,-1 0-1,1 0 1,0 0-1,0 0 1,0 0 0,0 0-1,0 0 1,0 0 0,-1 0-1,1 0 1,0 0 0,0 0-1,0 0 1,0 0 0,0 0-1,-1 0 1,1 0-1,0 0 1,0 0 0,0 0-1,0 0 1,0 0 0,0-1-1,0 1 1,0 0 0,-1 0-1,1 0 1,0 0 0,0 0-1,0 0 1,0 0 0,0 0-1,0-1 1,0 1-1,0 0 1,0 0 0,0 0-1,0 0 1,0 0 0,0 0-1,0-1 1,0 1 0,0 0-1,0 0 1,0 0 0,0 0-1,0 0 1,0 0-1,0-1 1,0 1 0,0 0-1,0 0 1,0 0 0,-19 10-871,-20 20-544,12-1 579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91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9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5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123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60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30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619259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June 2019 (sem2)</a:t>
            </a:r>
          </a:p>
        </p:txBody>
      </p:sp>
    </p:spTree>
    <p:extLst>
      <p:ext uri="{BB962C8B-B14F-4D97-AF65-F5344CB8AC3E}">
        <p14:creationId xmlns:p14="http://schemas.microsoft.com/office/powerpoint/2010/main" val="294974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138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January 2018 (sem1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64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018115d82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018115d82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January 2018 (sem1)</a:t>
            </a:r>
          </a:p>
        </p:txBody>
      </p:sp>
    </p:spTree>
    <p:extLst>
      <p:ext uri="{BB962C8B-B14F-4D97-AF65-F5344CB8AC3E}">
        <p14:creationId xmlns:p14="http://schemas.microsoft.com/office/powerpoint/2010/main" val="230927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71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7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83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7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_NUMBER_1_1_2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LANK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BLANK_2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60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customXml" Target="../ink/ink73.xml"/><Relationship Id="rId3" Type="http://schemas.openxmlformats.org/officeDocument/2006/relationships/customXml" Target="../ink/ink68.xml"/><Relationship Id="rId7" Type="http://schemas.openxmlformats.org/officeDocument/2006/relationships/customXml" Target="../ink/ink70.xml"/><Relationship Id="rId12" Type="http://schemas.openxmlformats.org/officeDocument/2006/relationships/image" Target="../media/image181.png"/><Relationship Id="rId2" Type="http://schemas.openxmlformats.org/officeDocument/2006/relationships/image" Target="../media/image100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11" Type="http://schemas.openxmlformats.org/officeDocument/2006/relationships/customXml" Target="../ink/ink72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10" Type="http://schemas.openxmlformats.org/officeDocument/2006/relationships/image" Target="../media/image172.png"/><Relationship Id="rId4" Type="http://schemas.openxmlformats.org/officeDocument/2006/relationships/image" Target="../media/image141.png"/><Relationship Id="rId9" Type="http://schemas.openxmlformats.org/officeDocument/2006/relationships/customXml" Target="../ink/ink71.xml"/><Relationship Id="rId14" Type="http://schemas.openxmlformats.org/officeDocument/2006/relationships/image" Target="../media/image1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.xml"/><Relationship Id="rId13" Type="http://schemas.openxmlformats.org/officeDocument/2006/relationships/image" Target="../media/image68.png"/><Relationship Id="rId3" Type="http://schemas.openxmlformats.org/officeDocument/2006/relationships/image" Target="../media/image140.png"/><Relationship Id="rId7" Type="http://schemas.openxmlformats.org/officeDocument/2006/relationships/image" Target="../media/image65.png"/><Relationship Id="rId12" Type="http://schemas.openxmlformats.org/officeDocument/2006/relationships/customXml" Target="../ink/ink79.xml"/><Relationship Id="rId17" Type="http://schemas.openxmlformats.org/officeDocument/2006/relationships/image" Target="../media/image70.png"/><Relationship Id="rId2" Type="http://schemas.openxmlformats.org/officeDocument/2006/relationships/image" Target="../media/image64.png"/><Relationship Id="rId16" Type="http://schemas.openxmlformats.org/officeDocument/2006/relationships/customXml" Target="../ink/ink8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6.xml"/><Relationship Id="rId11" Type="http://schemas.openxmlformats.org/officeDocument/2006/relationships/image" Target="../media/image67.png"/><Relationship Id="rId5" Type="http://schemas.openxmlformats.org/officeDocument/2006/relationships/image" Target="../media/image640.png"/><Relationship Id="rId15" Type="http://schemas.openxmlformats.org/officeDocument/2006/relationships/image" Target="../media/image69.png"/><Relationship Id="rId10" Type="http://schemas.openxmlformats.org/officeDocument/2006/relationships/customXml" Target="../ink/ink78.xml"/><Relationship Id="rId4" Type="http://schemas.openxmlformats.org/officeDocument/2006/relationships/customXml" Target="../ink/ink75.xml"/><Relationship Id="rId9" Type="http://schemas.openxmlformats.org/officeDocument/2006/relationships/image" Target="../media/image66.png"/><Relationship Id="rId14" Type="http://schemas.openxmlformats.org/officeDocument/2006/relationships/customXml" Target="../ink/ink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customXml" Target="../ink/ink8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customXml" Target="../ink/ink8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71.png"/><Relationship Id="rId7" Type="http://schemas.openxmlformats.org/officeDocument/2006/relationships/customXml" Target="../ink/ink8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customXml" Target="../ink/ink84.xml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image" Target="../media/image18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7.xml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customXml" Target="../ink/ink89.xml"/><Relationship Id="rId4" Type="http://schemas.openxmlformats.org/officeDocument/2006/relationships/customXml" Target="../ink/ink86.xml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svg"/><Relationship Id="rId11" Type="http://schemas.openxmlformats.org/officeDocument/2006/relationships/image" Target="../media/image250.png"/><Relationship Id="rId5" Type="http://schemas.openxmlformats.org/officeDocument/2006/relationships/image" Target="../media/image82.png"/><Relationship Id="rId10" Type="http://schemas.openxmlformats.org/officeDocument/2006/relationships/image" Target="../media/image240.png"/><Relationship Id="rId4" Type="http://schemas.openxmlformats.org/officeDocument/2006/relationships/image" Target="../media/image74.svg"/><Relationship Id="rId9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1.png"/><Relationship Id="rId4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.xml"/><Relationship Id="rId13" Type="http://schemas.openxmlformats.org/officeDocument/2006/relationships/image" Target="../media/image93.png"/><Relationship Id="rId18" Type="http://schemas.openxmlformats.org/officeDocument/2006/relationships/customXml" Target="../ink/ink97.xml"/><Relationship Id="rId26" Type="http://schemas.openxmlformats.org/officeDocument/2006/relationships/customXml" Target="../ink/ink101.xml"/><Relationship Id="rId3" Type="http://schemas.openxmlformats.org/officeDocument/2006/relationships/image" Target="../media/image87.jpg"/><Relationship Id="rId21" Type="http://schemas.openxmlformats.org/officeDocument/2006/relationships/image" Target="../media/image97.png"/><Relationship Id="rId7" Type="http://schemas.openxmlformats.org/officeDocument/2006/relationships/image" Target="../media/image89.png"/><Relationship Id="rId12" Type="http://schemas.openxmlformats.org/officeDocument/2006/relationships/customXml" Target="../ink/ink94.xml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96.xml"/><Relationship Id="rId20" Type="http://schemas.openxmlformats.org/officeDocument/2006/relationships/customXml" Target="../ink/ink98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91.xml"/><Relationship Id="rId11" Type="http://schemas.openxmlformats.org/officeDocument/2006/relationships/image" Target="../media/image92.png"/><Relationship Id="rId24" Type="http://schemas.openxmlformats.org/officeDocument/2006/relationships/customXml" Target="../ink/ink100.xml"/><Relationship Id="rId5" Type="http://schemas.openxmlformats.org/officeDocument/2006/relationships/image" Target="../media/image88.png"/><Relationship Id="rId15" Type="http://schemas.openxmlformats.org/officeDocument/2006/relationships/image" Target="../media/image94.png"/><Relationship Id="rId23" Type="http://schemas.openxmlformats.org/officeDocument/2006/relationships/image" Target="../media/image98.png"/><Relationship Id="rId28" Type="http://schemas.openxmlformats.org/officeDocument/2006/relationships/customXml" Target="../ink/ink102.xml"/><Relationship Id="rId10" Type="http://schemas.openxmlformats.org/officeDocument/2006/relationships/customXml" Target="../ink/ink93.xml"/><Relationship Id="rId19" Type="http://schemas.openxmlformats.org/officeDocument/2006/relationships/image" Target="../media/image96.png"/><Relationship Id="rId4" Type="http://schemas.openxmlformats.org/officeDocument/2006/relationships/customXml" Target="../ink/ink90.xml"/><Relationship Id="rId9" Type="http://schemas.openxmlformats.org/officeDocument/2006/relationships/image" Target="../media/image91.png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39" Type="http://schemas.openxmlformats.org/officeDocument/2006/relationships/image" Target="../media/image124.png"/><Relationship Id="rId21" Type="http://schemas.openxmlformats.org/officeDocument/2006/relationships/image" Target="../media/image114.png"/><Relationship Id="rId34" Type="http://schemas.openxmlformats.org/officeDocument/2006/relationships/customXml" Target="../ink/ink118.xml"/><Relationship Id="rId42" Type="http://schemas.openxmlformats.org/officeDocument/2006/relationships/customXml" Target="../ink/ink122.xml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29" Type="http://schemas.openxmlformats.org/officeDocument/2006/relationships/image" Target="../media/image118.png"/><Relationship Id="rId41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4.xml"/><Relationship Id="rId11" Type="http://schemas.openxmlformats.org/officeDocument/2006/relationships/image" Target="../media/image108.png"/><Relationship Id="rId24" Type="http://schemas.openxmlformats.org/officeDocument/2006/relationships/customXml" Target="../ink/ink113.xml"/><Relationship Id="rId32" Type="http://schemas.openxmlformats.org/officeDocument/2006/relationships/customXml" Target="../ink/ink117.xml"/><Relationship Id="rId37" Type="http://schemas.openxmlformats.org/officeDocument/2006/relationships/image" Target="../media/image123.png"/><Relationship Id="rId40" Type="http://schemas.openxmlformats.org/officeDocument/2006/relationships/customXml" Target="../ink/ink121.xml"/><Relationship Id="rId5" Type="http://schemas.openxmlformats.org/officeDocument/2006/relationships/image" Target="../media/image105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10" Type="http://schemas.openxmlformats.org/officeDocument/2006/relationships/customXml" Target="../ink/ink106.xml"/><Relationship Id="rId19" Type="http://schemas.openxmlformats.org/officeDocument/2006/relationships/image" Target="../media/image113.png"/><Relationship Id="rId31" Type="http://schemas.openxmlformats.org/officeDocument/2006/relationships/image" Target="../media/image119.png"/><Relationship Id="rId4" Type="http://schemas.openxmlformats.org/officeDocument/2006/relationships/customXml" Target="../ink/ink103.xml"/><Relationship Id="rId9" Type="http://schemas.openxmlformats.org/officeDocument/2006/relationships/image" Target="../media/image107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117.png"/><Relationship Id="rId30" Type="http://schemas.openxmlformats.org/officeDocument/2006/relationships/customXml" Target="../ink/ink116.xml"/><Relationship Id="rId35" Type="http://schemas.openxmlformats.org/officeDocument/2006/relationships/image" Target="../media/image122.png"/><Relationship Id="rId43" Type="http://schemas.openxmlformats.org/officeDocument/2006/relationships/image" Target="../media/image126.png"/><Relationship Id="rId8" Type="http://schemas.openxmlformats.org/officeDocument/2006/relationships/customXml" Target="../ink/ink105.xml"/><Relationship Id="rId3" Type="http://schemas.openxmlformats.org/officeDocument/2006/relationships/image" Target="../media/image300.png"/><Relationship Id="rId12" Type="http://schemas.openxmlformats.org/officeDocument/2006/relationships/customXml" Target="../ink/ink107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1.png"/><Relationship Id="rId38" Type="http://schemas.openxmlformats.org/officeDocument/2006/relationships/customXml" Target="../ink/ink120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8.xml"/><Relationship Id="rId21" Type="http://schemas.openxmlformats.org/officeDocument/2006/relationships/customXml" Target="../ink/ink130.xml"/><Relationship Id="rId42" Type="http://schemas.openxmlformats.org/officeDocument/2006/relationships/image" Target="../media/image152.png"/><Relationship Id="rId63" Type="http://schemas.openxmlformats.org/officeDocument/2006/relationships/customXml" Target="../ink/ink151.xml"/><Relationship Id="rId84" Type="http://schemas.openxmlformats.org/officeDocument/2006/relationships/image" Target="../media/image178.png"/><Relationship Id="rId138" Type="http://schemas.openxmlformats.org/officeDocument/2006/relationships/image" Target="../media/image209.png"/><Relationship Id="rId159" Type="http://schemas.openxmlformats.org/officeDocument/2006/relationships/customXml" Target="../ink/ink199.xml"/><Relationship Id="rId170" Type="http://schemas.openxmlformats.org/officeDocument/2006/relationships/image" Target="../media/image226.png"/><Relationship Id="rId191" Type="http://schemas.openxmlformats.org/officeDocument/2006/relationships/customXml" Target="../ink/ink215.xml"/><Relationship Id="rId107" Type="http://schemas.openxmlformats.org/officeDocument/2006/relationships/customXml" Target="../ink/ink173.xml"/><Relationship Id="rId11" Type="http://schemas.openxmlformats.org/officeDocument/2006/relationships/customXml" Target="../ink/ink125.xml"/><Relationship Id="rId32" Type="http://schemas.openxmlformats.org/officeDocument/2006/relationships/image" Target="../media/image145.png"/><Relationship Id="rId53" Type="http://schemas.openxmlformats.org/officeDocument/2006/relationships/customXml" Target="../ink/ink146.xml"/><Relationship Id="rId74" Type="http://schemas.openxmlformats.org/officeDocument/2006/relationships/image" Target="../media/image173.png"/><Relationship Id="rId128" Type="http://schemas.openxmlformats.org/officeDocument/2006/relationships/image" Target="../media/image204.png"/><Relationship Id="rId149" Type="http://schemas.openxmlformats.org/officeDocument/2006/relationships/customXml" Target="../ink/ink194.xml"/><Relationship Id="rId5" Type="http://schemas.openxmlformats.org/officeDocument/2006/relationships/image" Target="../media/image129.png"/><Relationship Id="rId95" Type="http://schemas.openxmlformats.org/officeDocument/2006/relationships/customXml" Target="../ink/ink167.xml"/><Relationship Id="rId160" Type="http://schemas.openxmlformats.org/officeDocument/2006/relationships/image" Target="../media/image221.png"/><Relationship Id="rId181" Type="http://schemas.openxmlformats.org/officeDocument/2006/relationships/customXml" Target="../ink/ink210.xml"/><Relationship Id="rId22" Type="http://schemas.openxmlformats.org/officeDocument/2006/relationships/image" Target="../media/image138.png"/><Relationship Id="rId43" Type="http://schemas.openxmlformats.org/officeDocument/2006/relationships/customXml" Target="../ink/ink141.xml"/><Relationship Id="rId64" Type="http://schemas.openxmlformats.org/officeDocument/2006/relationships/image" Target="../media/image165.png"/><Relationship Id="rId118" Type="http://schemas.openxmlformats.org/officeDocument/2006/relationships/image" Target="../media/image199.png"/><Relationship Id="rId139" Type="http://schemas.openxmlformats.org/officeDocument/2006/relationships/customXml" Target="../ink/ink189.xml"/><Relationship Id="rId85" Type="http://schemas.openxmlformats.org/officeDocument/2006/relationships/customXml" Target="../ink/ink162.xml"/><Relationship Id="rId150" Type="http://schemas.openxmlformats.org/officeDocument/2006/relationships/image" Target="../media/image216.png"/><Relationship Id="rId171" Type="http://schemas.openxmlformats.org/officeDocument/2006/relationships/customXml" Target="../ink/ink205.xml"/><Relationship Id="rId192" Type="http://schemas.openxmlformats.org/officeDocument/2006/relationships/image" Target="../media/image238.png"/><Relationship Id="rId12" Type="http://schemas.openxmlformats.org/officeDocument/2006/relationships/image" Target="../media/image133.png"/><Relationship Id="rId33" Type="http://schemas.openxmlformats.org/officeDocument/2006/relationships/customXml" Target="../ink/ink136.xml"/><Relationship Id="rId108" Type="http://schemas.openxmlformats.org/officeDocument/2006/relationships/image" Target="../media/image194.png"/><Relationship Id="rId129" Type="http://schemas.openxmlformats.org/officeDocument/2006/relationships/customXml" Target="../ink/ink184.xml"/><Relationship Id="rId54" Type="http://schemas.openxmlformats.org/officeDocument/2006/relationships/image" Target="../media/image158.png"/><Relationship Id="rId75" Type="http://schemas.openxmlformats.org/officeDocument/2006/relationships/customXml" Target="../ink/ink157.xml"/><Relationship Id="rId96" Type="http://schemas.openxmlformats.org/officeDocument/2006/relationships/image" Target="../media/image186.png"/><Relationship Id="rId140" Type="http://schemas.openxmlformats.org/officeDocument/2006/relationships/image" Target="../media/image211.png"/><Relationship Id="rId161" Type="http://schemas.openxmlformats.org/officeDocument/2006/relationships/customXml" Target="../ink/ink200.xml"/><Relationship Id="rId182" Type="http://schemas.openxmlformats.org/officeDocument/2006/relationships/image" Target="../media/image233.png"/><Relationship Id="rId6" Type="http://schemas.openxmlformats.org/officeDocument/2006/relationships/image" Target="../media/image351.png"/><Relationship Id="rId23" Type="http://schemas.openxmlformats.org/officeDocument/2006/relationships/customXml" Target="../ink/ink131.xml"/><Relationship Id="rId119" Type="http://schemas.openxmlformats.org/officeDocument/2006/relationships/customXml" Target="../ink/ink179.xml"/><Relationship Id="rId44" Type="http://schemas.openxmlformats.org/officeDocument/2006/relationships/image" Target="../media/image153.png"/><Relationship Id="rId65" Type="http://schemas.openxmlformats.org/officeDocument/2006/relationships/customXml" Target="../ink/ink152.xml"/><Relationship Id="rId86" Type="http://schemas.openxmlformats.org/officeDocument/2006/relationships/image" Target="../media/image179.png"/><Relationship Id="rId130" Type="http://schemas.openxmlformats.org/officeDocument/2006/relationships/image" Target="../media/image205.png"/><Relationship Id="rId151" Type="http://schemas.openxmlformats.org/officeDocument/2006/relationships/customXml" Target="../ink/ink195.xml"/><Relationship Id="rId172" Type="http://schemas.openxmlformats.org/officeDocument/2006/relationships/image" Target="../media/image227.png"/><Relationship Id="rId193" Type="http://schemas.openxmlformats.org/officeDocument/2006/relationships/customXml" Target="../ink/ink216.xml"/><Relationship Id="rId13" Type="http://schemas.openxmlformats.org/officeDocument/2006/relationships/customXml" Target="../ink/ink126.xml"/><Relationship Id="rId109" Type="http://schemas.openxmlformats.org/officeDocument/2006/relationships/customXml" Target="../ink/ink174.xml"/><Relationship Id="rId34" Type="http://schemas.openxmlformats.org/officeDocument/2006/relationships/image" Target="../media/image146.png"/><Relationship Id="rId55" Type="http://schemas.openxmlformats.org/officeDocument/2006/relationships/customXml" Target="../ink/ink147.xml"/><Relationship Id="rId76" Type="http://schemas.openxmlformats.org/officeDocument/2006/relationships/image" Target="../media/image174.png"/><Relationship Id="rId97" Type="http://schemas.openxmlformats.org/officeDocument/2006/relationships/customXml" Target="../ink/ink168.xml"/><Relationship Id="rId120" Type="http://schemas.openxmlformats.org/officeDocument/2006/relationships/image" Target="../media/image200.png"/><Relationship Id="rId141" Type="http://schemas.openxmlformats.org/officeDocument/2006/relationships/customXml" Target="../ink/ink190.xml"/><Relationship Id="rId7" Type="http://schemas.openxmlformats.org/officeDocument/2006/relationships/customXml" Target="../ink/ink123.xml"/><Relationship Id="rId162" Type="http://schemas.openxmlformats.org/officeDocument/2006/relationships/image" Target="../media/image222.png"/><Relationship Id="rId183" Type="http://schemas.openxmlformats.org/officeDocument/2006/relationships/customXml" Target="../ink/ink211.xml"/><Relationship Id="rId2" Type="http://schemas.openxmlformats.org/officeDocument/2006/relationships/image" Target="../media/image127.png"/><Relationship Id="rId29" Type="http://schemas.openxmlformats.org/officeDocument/2006/relationships/customXml" Target="../ink/ink134.xml"/><Relationship Id="rId24" Type="http://schemas.openxmlformats.org/officeDocument/2006/relationships/image" Target="../media/image139.png"/><Relationship Id="rId40" Type="http://schemas.openxmlformats.org/officeDocument/2006/relationships/image" Target="../media/image149.png"/><Relationship Id="rId45" Type="http://schemas.openxmlformats.org/officeDocument/2006/relationships/customXml" Target="../ink/ink142.xml"/><Relationship Id="rId66" Type="http://schemas.openxmlformats.org/officeDocument/2006/relationships/image" Target="../media/image166.png"/><Relationship Id="rId87" Type="http://schemas.openxmlformats.org/officeDocument/2006/relationships/customXml" Target="../ink/ink163.xml"/><Relationship Id="rId110" Type="http://schemas.openxmlformats.org/officeDocument/2006/relationships/image" Target="../media/image195.png"/><Relationship Id="rId115" Type="http://schemas.openxmlformats.org/officeDocument/2006/relationships/customXml" Target="../ink/ink177.xml"/><Relationship Id="rId131" Type="http://schemas.openxmlformats.org/officeDocument/2006/relationships/customXml" Target="../ink/ink185.xml"/><Relationship Id="rId136" Type="http://schemas.openxmlformats.org/officeDocument/2006/relationships/image" Target="../media/image208.png"/><Relationship Id="rId157" Type="http://schemas.openxmlformats.org/officeDocument/2006/relationships/customXml" Target="../ink/ink198.xml"/><Relationship Id="rId178" Type="http://schemas.openxmlformats.org/officeDocument/2006/relationships/image" Target="../media/image231.png"/><Relationship Id="rId61" Type="http://schemas.openxmlformats.org/officeDocument/2006/relationships/customXml" Target="../ink/ink150.xml"/><Relationship Id="rId82" Type="http://schemas.openxmlformats.org/officeDocument/2006/relationships/image" Target="../media/image177.png"/><Relationship Id="rId152" Type="http://schemas.openxmlformats.org/officeDocument/2006/relationships/image" Target="../media/image217.png"/><Relationship Id="rId173" Type="http://schemas.openxmlformats.org/officeDocument/2006/relationships/customXml" Target="../ink/ink206.xml"/><Relationship Id="rId194" Type="http://schemas.openxmlformats.org/officeDocument/2006/relationships/image" Target="../media/image239.png"/><Relationship Id="rId199" Type="http://schemas.openxmlformats.org/officeDocument/2006/relationships/customXml" Target="../ink/ink219.xml"/><Relationship Id="rId203" Type="http://schemas.openxmlformats.org/officeDocument/2006/relationships/customXml" Target="../ink/ink221.xml"/><Relationship Id="rId19" Type="http://schemas.openxmlformats.org/officeDocument/2006/relationships/customXml" Target="../ink/ink129.xml"/><Relationship Id="rId14" Type="http://schemas.openxmlformats.org/officeDocument/2006/relationships/image" Target="../media/image134.png"/><Relationship Id="rId30" Type="http://schemas.openxmlformats.org/officeDocument/2006/relationships/image" Target="../media/image144.png"/><Relationship Id="rId35" Type="http://schemas.openxmlformats.org/officeDocument/2006/relationships/customXml" Target="../ink/ink137.xml"/><Relationship Id="rId56" Type="http://schemas.openxmlformats.org/officeDocument/2006/relationships/image" Target="../media/image159.png"/><Relationship Id="rId77" Type="http://schemas.openxmlformats.org/officeDocument/2006/relationships/customXml" Target="../ink/ink158.xml"/><Relationship Id="rId100" Type="http://schemas.openxmlformats.org/officeDocument/2006/relationships/image" Target="../media/image188.png"/><Relationship Id="rId105" Type="http://schemas.openxmlformats.org/officeDocument/2006/relationships/customXml" Target="../ink/ink172.xml"/><Relationship Id="rId126" Type="http://schemas.openxmlformats.org/officeDocument/2006/relationships/image" Target="../media/image203.png"/><Relationship Id="rId147" Type="http://schemas.openxmlformats.org/officeDocument/2006/relationships/customXml" Target="../ink/ink193.xml"/><Relationship Id="rId168" Type="http://schemas.openxmlformats.org/officeDocument/2006/relationships/image" Target="../media/image225.png"/><Relationship Id="rId8" Type="http://schemas.openxmlformats.org/officeDocument/2006/relationships/image" Target="../media/image131.png"/><Relationship Id="rId51" Type="http://schemas.openxmlformats.org/officeDocument/2006/relationships/customXml" Target="../ink/ink145.xml"/><Relationship Id="rId72" Type="http://schemas.openxmlformats.org/officeDocument/2006/relationships/image" Target="../media/image169.png"/><Relationship Id="rId93" Type="http://schemas.openxmlformats.org/officeDocument/2006/relationships/customXml" Target="../ink/ink166.xml"/><Relationship Id="rId98" Type="http://schemas.openxmlformats.org/officeDocument/2006/relationships/image" Target="../media/image187.png"/><Relationship Id="rId121" Type="http://schemas.openxmlformats.org/officeDocument/2006/relationships/customXml" Target="../ink/ink180.xml"/><Relationship Id="rId142" Type="http://schemas.openxmlformats.org/officeDocument/2006/relationships/image" Target="../media/image212.png"/><Relationship Id="rId163" Type="http://schemas.openxmlformats.org/officeDocument/2006/relationships/customXml" Target="../ink/ink201.xml"/><Relationship Id="rId184" Type="http://schemas.openxmlformats.org/officeDocument/2006/relationships/image" Target="../media/image234.png"/><Relationship Id="rId189" Type="http://schemas.openxmlformats.org/officeDocument/2006/relationships/customXml" Target="../ink/ink214.xml"/><Relationship Id="rId3" Type="http://schemas.openxmlformats.org/officeDocument/2006/relationships/image" Target="../media/image128.png"/><Relationship Id="rId25" Type="http://schemas.openxmlformats.org/officeDocument/2006/relationships/customXml" Target="../ink/ink132.xml"/><Relationship Id="rId46" Type="http://schemas.openxmlformats.org/officeDocument/2006/relationships/image" Target="../media/image154.png"/><Relationship Id="rId67" Type="http://schemas.openxmlformats.org/officeDocument/2006/relationships/customXml" Target="../ink/ink153.xml"/><Relationship Id="rId116" Type="http://schemas.openxmlformats.org/officeDocument/2006/relationships/image" Target="../media/image198.png"/><Relationship Id="rId137" Type="http://schemas.openxmlformats.org/officeDocument/2006/relationships/customXml" Target="../ink/ink188.xml"/><Relationship Id="rId158" Type="http://schemas.openxmlformats.org/officeDocument/2006/relationships/image" Target="../media/image220.png"/><Relationship Id="rId20" Type="http://schemas.openxmlformats.org/officeDocument/2006/relationships/image" Target="../media/image137.png"/><Relationship Id="rId41" Type="http://schemas.openxmlformats.org/officeDocument/2006/relationships/customXml" Target="../ink/ink140.xml"/><Relationship Id="rId62" Type="http://schemas.openxmlformats.org/officeDocument/2006/relationships/image" Target="../media/image164.png"/><Relationship Id="rId83" Type="http://schemas.openxmlformats.org/officeDocument/2006/relationships/customXml" Target="../ink/ink161.xml"/><Relationship Id="rId88" Type="http://schemas.openxmlformats.org/officeDocument/2006/relationships/image" Target="../media/image182.png"/><Relationship Id="rId111" Type="http://schemas.openxmlformats.org/officeDocument/2006/relationships/customXml" Target="../ink/ink175.xml"/><Relationship Id="rId132" Type="http://schemas.openxmlformats.org/officeDocument/2006/relationships/image" Target="../media/image206.png"/><Relationship Id="rId153" Type="http://schemas.openxmlformats.org/officeDocument/2006/relationships/customXml" Target="../ink/ink196.xml"/><Relationship Id="rId174" Type="http://schemas.openxmlformats.org/officeDocument/2006/relationships/image" Target="../media/image228.png"/><Relationship Id="rId179" Type="http://schemas.openxmlformats.org/officeDocument/2006/relationships/customXml" Target="../ink/ink209.xml"/><Relationship Id="rId195" Type="http://schemas.openxmlformats.org/officeDocument/2006/relationships/customXml" Target="../ink/ink217.xml"/><Relationship Id="rId190" Type="http://schemas.openxmlformats.org/officeDocument/2006/relationships/image" Target="../media/image237.png"/><Relationship Id="rId204" Type="http://schemas.openxmlformats.org/officeDocument/2006/relationships/image" Target="../media/image246.png"/><Relationship Id="rId15" Type="http://schemas.openxmlformats.org/officeDocument/2006/relationships/customXml" Target="../ink/ink127.xml"/><Relationship Id="rId36" Type="http://schemas.openxmlformats.org/officeDocument/2006/relationships/image" Target="../media/image147.png"/><Relationship Id="rId57" Type="http://schemas.openxmlformats.org/officeDocument/2006/relationships/customXml" Target="../ink/ink148.xml"/><Relationship Id="rId106" Type="http://schemas.openxmlformats.org/officeDocument/2006/relationships/image" Target="../media/image193.png"/><Relationship Id="rId127" Type="http://schemas.openxmlformats.org/officeDocument/2006/relationships/customXml" Target="../ink/ink183.xml"/><Relationship Id="rId10" Type="http://schemas.openxmlformats.org/officeDocument/2006/relationships/image" Target="../media/image132.png"/><Relationship Id="rId31" Type="http://schemas.openxmlformats.org/officeDocument/2006/relationships/customXml" Target="../ink/ink135.xml"/><Relationship Id="rId52" Type="http://schemas.openxmlformats.org/officeDocument/2006/relationships/image" Target="../media/image157.png"/><Relationship Id="rId73" Type="http://schemas.openxmlformats.org/officeDocument/2006/relationships/customXml" Target="../ink/ink156.xml"/><Relationship Id="rId78" Type="http://schemas.openxmlformats.org/officeDocument/2006/relationships/image" Target="../media/image175.png"/><Relationship Id="rId94" Type="http://schemas.openxmlformats.org/officeDocument/2006/relationships/image" Target="../media/image185.png"/><Relationship Id="rId99" Type="http://schemas.openxmlformats.org/officeDocument/2006/relationships/customXml" Target="../ink/ink169.xml"/><Relationship Id="rId101" Type="http://schemas.openxmlformats.org/officeDocument/2006/relationships/customXml" Target="../ink/ink170.xml"/><Relationship Id="rId122" Type="http://schemas.openxmlformats.org/officeDocument/2006/relationships/image" Target="../media/image201.png"/><Relationship Id="rId143" Type="http://schemas.openxmlformats.org/officeDocument/2006/relationships/customXml" Target="../ink/ink191.xml"/><Relationship Id="rId148" Type="http://schemas.openxmlformats.org/officeDocument/2006/relationships/image" Target="../media/image215.png"/><Relationship Id="rId164" Type="http://schemas.openxmlformats.org/officeDocument/2006/relationships/image" Target="../media/image223.png"/><Relationship Id="rId169" Type="http://schemas.openxmlformats.org/officeDocument/2006/relationships/customXml" Target="../ink/ink204.xml"/><Relationship Id="rId185" Type="http://schemas.openxmlformats.org/officeDocument/2006/relationships/customXml" Target="../ink/ink212.xml"/><Relationship Id="rId4" Type="http://schemas.openxmlformats.org/officeDocument/2006/relationships/image" Target="../media/image330.png"/><Relationship Id="rId9" Type="http://schemas.openxmlformats.org/officeDocument/2006/relationships/customXml" Target="../ink/ink124.xml"/><Relationship Id="rId180" Type="http://schemas.openxmlformats.org/officeDocument/2006/relationships/image" Target="../media/image232.png"/><Relationship Id="rId26" Type="http://schemas.openxmlformats.org/officeDocument/2006/relationships/image" Target="../media/image142.png"/><Relationship Id="rId47" Type="http://schemas.openxmlformats.org/officeDocument/2006/relationships/customXml" Target="../ink/ink143.xml"/><Relationship Id="rId68" Type="http://schemas.openxmlformats.org/officeDocument/2006/relationships/image" Target="../media/image167.png"/><Relationship Id="rId89" Type="http://schemas.openxmlformats.org/officeDocument/2006/relationships/customXml" Target="../ink/ink164.xml"/><Relationship Id="rId112" Type="http://schemas.openxmlformats.org/officeDocument/2006/relationships/image" Target="../media/image196.png"/><Relationship Id="rId133" Type="http://schemas.openxmlformats.org/officeDocument/2006/relationships/customXml" Target="../ink/ink186.xml"/><Relationship Id="rId154" Type="http://schemas.openxmlformats.org/officeDocument/2006/relationships/image" Target="../media/image218.png"/><Relationship Id="rId175" Type="http://schemas.openxmlformats.org/officeDocument/2006/relationships/customXml" Target="../ink/ink207.xml"/><Relationship Id="rId196" Type="http://schemas.openxmlformats.org/officeDocument/2006/relationships/image" Target="../media/image242.png"/><Relationship Id="rId200" Type="http://schemas.openxmlformats.org/officeDocument/2006/relationships/image" Target="../media/image244.png"/><Relationship Id="rId16" Type="http://schemas.openxmlformats.org/officeDocument/2006/relationships/image" Target="../media/image135.png"/><Relationship Id="rId37" Type="http://schemas.openxmlformats.org/officeDocument/2006/relationships/customXml" Target="../ink/ink138.xml"/><Relationship Id="rId58" Type="http://schemas.openxmlformats.org/officeDocument/2006/relationships/image" Target="../media/image162.png"/><Relationship Id="rId79" Type="http://schemas.openxmlformats.org/officeDocument/2006/relationships/customXml" Target="../ink/ink159.xml"/><Relationship Id="rId102" Type="http://schemas.openxmlformats.org/officeDocument/2006/relationships/image" Target="../media/image189.png"/><Relationship Id="rId123" Type="http://schemas.openxmlformats.org/officeDocument/2006/relationships/customXml" Target="../ink/ink181.xml"/><Relationship Id="rId144" Type="http://schemas.openxmlformats.org/officeDocument/2006/relationships/image" Target="../media/image213.png"/><Relationship Id="rId90" Type="http://schemas.openxmlformats.org/officeDocument/2006/relationships/image" Target="../media/image183.png"/><Relationship Id="rId165" Type="http://schemas.openxmlformats.org/officeDocument/2006/relationships/customXml" Target="../ink/ink202.xml"/><Relationship Id="rId186" Type="http://schemas.openxmlformats.org/officeDocument/2006/relationships/image" Target="../media/image235.png"/><Relationship Id="rId27" Type="http://schemas.openxmlformats.org/officeDocument/2006/relationships/customXml" Target="../ink/ink133.xml"/><Relationship Id="rId48" Type="http://schemas.openxmlformats.org/officeDocument/2006/relationships/image" Target="../media/image155.png"/><Relationship Id="rId69" Type="http://schemas.openxmlformats.org/officeDocument/2006/relationships/customXml" Target="../ink/ink154.xml"/><Relationship Id="rId113" Type="http://schemas.openxmlformats.org/officeDocument/2006/relationships/customXml" Target="../ink/ink176.xml"/><Relationship Id="rId134" Type="http://schemas.openxmlformats.org/officeDocument/2006/relationships/image" Target="../media/image207.png"/><Relationship Id="rId80" Type="http://schemas.openxmlformats.org/officeDocument/2006/relationships/image" Target="../media/image176.png"/><Relationship Id="rId155" Type="http://schemas.openxmlformats.org/officeDocument/2006/relationships/customXml" Target="../ink/ink197.xml"/><Relationship Id="rId176" Type="http://schemas.openxmlformats.org/officeDocument/2006/relationships/image" Target="../media/image229.png"/><Relationship Id="rId197" Type="http://schemas.openxmlformats.org/officeDocument/2006/relationships/customXml" Target="../ink/ink218.xml"/><Relationship Id="rId201" Type="http://schemas.openxmlformats.org/officeDocument/2006/relationships/customXml" Target="../ink/ink220.xml"/><Relationship Id="rId17" Type="http://schemas.openxmlformats.org/officeDocument/2006/relationships/customXml" Target="../ink/ink128.xml"/><Relationship Id="rId38" Type="http://schemas.openxmlformats.org/officeDocument/2006/relationships/image" Target="../media/image148.png"/><Relationship Id="rId59" Type="http://schemas.openxmlformats.org/officeDocument/2006/relationships/customXml" Target="../ink/ink149.xml"/><Relationship Id="rId103" Type="http://schemas.openxmlformats.org/officeDocument/2006/relationships/customXml" Target="../ink/ink171.xml"/><Relationship Id="rId124" Type="http://schemas.openxmlformats.org/officeDocument/2006/relationships/image" Target="../media/image202.png"/><Relationship Id="rId70" Type="http://schemas.openxmlformats.org/officeDocument/2006/relationships/image" Target="../media/image168.png"/><Relationship Id="rId91" Type="http://schemas.openxmlformats.org/officeDocument/2006/relationships/customXml" Target="../ink/ink165.xml"/><Relationship Id="rId145" Type="http://schemas.openxmlformats.org/officeDocument/2006/relationships/customXml" Target="../ink/ink192.xml"/><Relationship Id="rId166" Type="http://schemas.openxmlformats.org/officeDocument/2006/relationships/image" Target="../media/image224.png"/><Relationship Id="rId187" Type="http://schemas.openxmlformats.org/officeDocument/2006/relationships/customXml" Target="../ink/ink213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43.png"/><Relationship Id="rId49" Type="http://schemas.openxmlformats.org/officeDocument/2006/relationships/customXml" Target="../ink/ink144.xml"/><Relationship Id="rId114" Type="http://schemas.openxmlformats.org/officeDocument/2006/relationships/image" Target="../media/image197.png"/><Relationship Id="rId60" Type="http://schemas.openxmlformats.org/officeDocument/2006/relationships/image" Target="../media/image163.png"/><Relationship Id="rId81" Type="http://schemas.openxmlformats.org/officeDocument/2006/relationships/customXml" Target="../ink/ink160.xml"/><Relationship Id="rId135" Type="http://schemas.openxmlformats.org/officeDocument/2006/relationships/customXml" Target="../ink/ink187.xml"/><Relationship Id="rId156" Type="http://schemas.openxmlformats.org/officeDocument/2006/relationships/image" Target="../media/image219.png"/><Relationship Id="rId177" Type="http://schemas.openxmlformats.org/officeDocument/2006/relationships/customXml" Target="../ink/ink208.xml"/><Relationship Id="rId198" Type="http://schemas.openxmlformats.org/officeDocument/2006/relationships/image" Target="../media/image243.png"/><Relationship Id="rId202" Type="http://schemas.openxmlformats.org/officeDocument/2006/relationships/image" Target="../media/image245.png"/><Relationship Id="rId18" Type="http://schemas.openxmlformats.org/officeDocument/2006/relationships/image" Target="../media/image136.png"/><Relationship Id="rId39" Type="http://schemas.openxmlformats.org/officeDocument/2006/relationships/customXml" Target="../ink/ink139.xml"/><Relationship Id="rId50" Type="http://schemas.openxmlformats.org/officeDocument/2006/relationships/image" Target="../media/image156.png"/><Relationship Id="rId104" Type="http://schemas.openxmlformats.org/officeDocument/2006/relationships/image" Target="../media/image192.png"/><Relationship Id="rId125" Type="http://schemas.openxmlformats.org/officeDocument/2006/relationships/customXml" Target="../ink/ink182.xml"/><Relationship Id="rId146" Type="http://schemas.openxmlformats.org/officeDocument/2006/relationships/image" Target="../media/image214.png"/><Relationship Id="rId167" Type="http://schemas.openxmlformats.org/officeDocument/2006/relationships/customXml" Target="../ink/ink203.xml"/><Relationship Id="rId188" Type="http://schemas.openxmlformats.org/officeDocument/2006/relationships/image" Target="../media/image236.png"/><Relationship Id="rId71" Type="http://schemas.openxmlformats.org/officeDocument/2006/relationships/customXml" Target="../ink/ink155.xml"/><Relationship Id="rId92" Type="http://schemas.openxmlformats.org/officeDocument/2006/relationships/image" Target="../media/image184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.xml"/><Relationship Id="rId21" Type="http://schemas.openxmlformats.org/officeDocument/2006/relationships/image" Target="../media/image257.png"/><Relationship Id="rId42" Type="http://schemas.openxmlformats.org/officeDocument/2006/relationships/customXml" Target="../ink/ink241.xml"/><Relationship Id="rId47" Type="http://schemas.openxmlformats.org/officeDocument/2006/relationships/image" Target="../media/image270.png"/><Relationship Id="rId63" Type="http://schemas.openxmlformats.org/officeDocument/2006/relationships/image" Target="../media/image278.png"/><Relationship Id="rId68" Type="http://schemas.openxmlformats.org/officeDocument/2006/relationships/customXml" Target="../ink/ink254.xml"/><Relationship Id="rId16" Type="http://schemas.openxmlformats.org/officeDocument/2006/relationships/customXml" Target="../ink/ink228.xml"/><Relationship Id="rId11" Type="http://schemas.openxmlformats.org/officeDocument/2006/relationships/image" Target="../media/image252.png"/><Relationship Id="rId24" Type="http://schemas.openxmlformats.org/officeDocument/2006/relationships/customXml" Target="../ink/ink232.xml"/><Relationship Id="rId32" Type="http://schemas.openxmlformats.org/officeDocument/2006/relationships/customXml" Target="../ink/ink236.xml"/><Relationship Id="rId37" Type="http://schemas.openxmlformats.org/officeDocument/2006/relationships/image" Target="../media/image265.png"/><Relationship Id="rId40" Type="http://schemas.openxmlformats.org/officeDocument/2006/relationships/customXml" Target="../ink/ink240.xml"/><Relationship Id="rId45" Type="http://schemas.openxmlformats.org/officeDocument/2006/relationships/image" Target="../media/image269.png"/><Relationship Id="rId53" Type="http://schemas.openxmlformats.org/officeDocument/2006/relationships/image" Target="../media/image273.png"/><Relationship Id="rId58" Type="http://schemas.openxmlformats.org/officeDocument/2006/relationships/customXml" Target="../ink/ink249.xml"/><Relationship Id="rId66" Type="http://schemas.openxmlformats.org/officeDocument/2006/relationships/customXml" Target="../ink/ink253.xml"/><Relationship Id="rId74" Type="http://schemas.openxmlformats.org/officeDocument/2006/relationships/customXml" Target="../ink/ink257.xml"/><Relationship Id="rId5" Type="http://schemas.openxmlformats.org/officeDocument/2006/relationships/image" Target="../media/image247.png"/><Relationship Id="rId61" Type="http://schemas.openxmlformats.org/officeDocument/2006/relationships/image" Target="../media/image277.png"/><Relationship Id="rId19" Type="http://schemas.openxmlformats.org/officeDocument/2006/relationships/image" Target="../media/image256.png"/><Relationship Id="rId14" Type="http://schemas.openxmlformats.org/officeDocument/2006/relationships/customXml" Target="../ink/ink227.xml"/><Relationship Id="rId22" Type="http://schemas.openxmlformats.org/officeDocument/2006/relationships/customXml" Target="../ink/ink231.xml"/><Relationship Id="rId27" Type="http://schemas.openxmlformats.org/officeDocument/2006/relationships/image" Target="../media/image260.png"/><Relationship Id="rId30" Type="http://schemas.openxmlformats.org/officeDocument/2006/relationships/customXml" Target="../ink/ink235.xml"/><Relationship Id="rId35" Type="http://schemas.openxmlformats.org/officeDocument/2006/relationships/image" Target="../media/image264.png"/><Relationship Id="rId43" Type="http://schemas.openxmlformats.org/officeDocument/2006/relationships/image" Target="../media/image268.png"/><Relationship Id="rId48" Type="http://schemas.openxmlformats.org/officeDocument/2006/relationships/customXml" Target="../ink/ink244.xml"/><Relationship Id="rId56" Type="http://schemas.openxmlformats.org/officeDocument/2006/relationships/customXml" Target="../ink/ink248.xml"/><Relationship Id="rId64" Type="http://schemas.openxmlformats.org/officeDocument/2006/relationships/customXml" Target="../ink/ink252.xml"/><Relationship Id="rId69" Type="http://schemas.openxmlformats.org/officeDocument/2006/relationships/image" Target="../media/image282.png"/><Relationship Id="rId77" Type="http://schemas.openxmlformats.org/officeDocument/2006/relationships/image" Target="../media/image286.png"/><Relationship Id="rId8" Type="http://schemas.openxmlformats.org/officeDocument/2006/relationships/customXml" Target="../ink/ink224.xml"/><Relationship Id="rId51" Type="http://schemas.openxmlformats.org/officeDocument/2006/relationships/image" Target="../media/image272.png"/><Relationship Id="rId72" Type="http://schemas.openxmlformats.org/officeDocument/2006/relationships/customXml" Target="../ink/ink256.xml"/><Relationship Id="rId3" Type="http://schemas.openxmlformats.org/officeDocument/2006/relationships/image" Target="../media/image350.png"/><Relationship Id="rId12" Type="http://schemas.openxmlformats.org/officeDocument/2006/relationships/customXml" Target="../ink/ink226.xml"/><Relationship Id="rId17" Type="http://schemas.openxmlformats.org/officeDocument/2006/relationships/image" Target="../media/image255.png"/><Relationship Id="rId25" Type="http://schemas.openxmlformats.org/officeDocument/2006/relationships/image" Target="../media/image259.png"/><Relationship Id="rId33" Type="http://schemas.openxmlformats.org/officeDocument/2006/relationships/image" Target="../media/image263.png"/><Relationship Id="rId38" Type="http://schemas.openxmlformats.org/officeDocument/2006/relationships/customXml" Target="../ink/ink239.xml"/><Relationship Id="rId46" Type="http://schemas.openxmlformats.org/officeDocument/2006/relationships/customXml" Target="../ink/ink243.xml"/><Relationship Id="rId59" Type="http://schemas.openxmlformats.org/officeDocument/2006/relationships/image" Target="../media/image276.png"/><Relationship Id="rId67" Type="http://schemas.openxmlformats.org/officeDocument/2006/relationships/image" Target="../media/image281.png"/><Relationship Id="rId20" Type="http://schemas.openxmlformats.org/officeDocument/2006/relationships/customXml" Target="../ink/ink230.xml"/><Relationship Id="rId41" Type="http://schemas.openxmlformats.org/officeDocument/2006/relationships/image" Target="../media/image267.png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28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23.xml"/><Relationship Id="rId15" Type="http://schemas.openxmlformats.org/officeDocument/2006/relationships/image" Target="../media/image254.png"/><Relationship Id="rId23" Type="http://schemas.openxmlformats.org/officeDocument/2006/relationships/image" Target="../media/image258.png"/><Relationship Id="rId28" Type="http://schemas.openxmlformats.org/officeDocument/2006/relationships/customXml" Target="../ink/ink234.xml"/><Relationship Id="rId36" Type="http://schemas.openxmlformats.org/officeDocument/2006/relationships/customXml" Target="../ink/ink238.xml"/><Relationship Id="rId49" Type="http://schemas.openxmlformats.org/officeDocument/2006/relationships/image" Target="../media/image271.png"/><Relationship Id="rId57" Type="http://schemas.openxmlformats.org/officeDocument/2006/relationships/image" Target="../media/image275.png"/><Relationship Id="rId10" Type="http://schemas.openxmlformats.org/officeDocument/2006/relationships/customXml" Target="../ink/ink225.xml"/><Relationship Id="rId31" Type="http://schemas.openxmlformats.org/officeDocument/2006/relationships/image" Target="../media/image262.png"/><Relationship Id="rId44" Type="http://schemas.openxmlformats.org/officeDocument/2006/relationships/customXml" Target="../ink/ink242.xml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279.png"/><Relationship Id="rId73" Type="http://schemas.openxmlformats.org/officeDocument/2006/relationships/image" Target="../media/image284.png"/><Relationship Id="rId4" Type="http://schemas.openxmlformats.org/officeDocument/2006/relationships/customXml" Target="../ink/ink222.xml"/><Relationship Id="rId9" Type="http://schemas.openxmlformats.org/officeDocument/2006/relationships/image" Target="../media/image249.png"/><Relationship Id="rId13" Type="http://schemas.openxmlformats.org/officeDocument/2006/relationships/image" Target="../media/image253.png"/><Relationship Id="rId18" Type="http://schemas.openxmlformats.org/officeDocument/2006/relationships/customXml" Target="../ink/ink229.xml"/><Relationship Id="rId39" Type="http://schemas.openxmlformats.org/officeDocument/2006/relationships/image" Target="../media/image266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274.png"/><Relationship Id="rId76" Type="http://schemas.openxmlformats.org/officeDocument/2006/relationships/customXml" Target="../ink/ink258.xml"/><Relationship Id="rId7" Type="http://schemas.openxmlformats.org/officeDocument/2006/relationships/image" Target="../media/image248.png"/><Relationship Id="rId71" Type="http://schemas.openxmlformats.org/officeDocument/2006/relationships/image" Target="../media/image283.png"/><Relationship Id="rId2" Type="http://schemas.openxmlformats.org/officeDocument/2006/relationships/image" Target="../media/image340.png"/><Relationship Id="rId29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.xml"/><Relationship Id="rId18" Type="http://schemas.openxmlformats.org/officeDocument/2006/relationships/image" Target="../media/image295.png"/><Relationship Id="rId26" Type="http://schemas.openxmlformats.org/officeDocument/2006/relationships/image" Target="../media/image299.png"/><Relationship Id="rId3" Type="http://schemas.openxmlformats.org/officeDocument/2006/relationships/customXml" Target="../ink/ink259.xml"/><Relationship Id="rId21" Type="http://schemas.openxmlformats.org/officeDocument/2006/relationships/customXml" Target="../ink/ink268.xml"/><Relationship Id="rId7" Type="http://schemas.openxmlformats.org/officeDocument/2006/relationships/customXml" Target="../ink/ink261.xml"/><Relationship Id="rId12" Type="http://schemas.openxmlformats.org/officeDocument/2006/relationships/image" Target="../media/image292.png"/><Relationship Id="rId17" Type="http://schemas.openxmlformats.org/officeDocument/2006/relationships/customXml" Target="../ink/ink266.xml"/><Relationship Id="rId25" Type="http://schemas.openxmlformats.org/officeDocument/2006/relationships/customXml" Target="../ink/ink270.xml"/><Relationship Id="rId33" Type="http://schemas.openxmlformats.org/officeDocument/2006/relationships/image" Target="../media/image304.png"/><Relationship Id="rId2" Type="http://schemas.openxmlformats.org/officeDocument/2006/relationships/image" Target="../media/image360.png"/><Relationship Id="rId16" Type="http://schemas.openxmlformats.org/officeDocument/2006/relationships/image" Target="../media/image294.png"/><Relationship Id="rId20" Type="http://schemas.openxmlformats.org/officeDocument/2006/relationships/image" Target="../media/image296.png"/><Relationship Id="rId29" Type="http://schemas.openxmlformats.org/officeDocument/2006/relationships/customXml" Target="../ink/ink2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8.png"/><Relationship Id="rId11" Type="http://schemas.openxmlformats.org/officeDocument/2006/relationships/customXml" Target="../ink/ink263.xml"/><Relationship Id="rId24" Type="http://schemas.openxmlformats.org/officeDocument/2006/relationships/image" Target="../media/image298.png"/><Relationship Id="rId32" Type="http://schemas.openxmlformats.org/officeDocument/2006/relationships/image" Target="../media/image303.png"/><Relationship Id="rId5" Type="http://schemas.openxmlformats.org/officeDocument/2006/relationships/customXml" Target="../ink/ink260.xml"/><Relationship Id="rId15" Type="http://schemas.openxmlformats.org/officeDocument/2006/relationships/customXml" Target="../ink/ink265.xml"/><Relationship Id="rId23" Type="http://schemas.openxmlformats.org/officeDocument/2006/relationships/customXml" Target="../ink/ink269.xml"/><Relationship Id="rId28" Type="http://schemas.openxmlformats.org/officeDocument/2006/relationships/image" Target="../media/image301.png"/><Relationship Id="rId10" Type="http://schemas.openxmlformats.org/officeDocument/2006/relationships/image" Target="../media/image291.png"/><Relationship Id="rId19" Type="http://schemas.openxmlformats.org/officeDocument/2006/relationships/customXml" Target="../ink/ink267.xml"/><Relationship Id="rId31" Type="http://schemas.openxmlformats.org/officeDocument/2006/relationships/customXml" Target="../ink/ink273.xml"/><Relationship Id="rId4" Type="http://schemas.openxmlformats.org/officeDocument/2006/relationships/image" Target="../media/image287.png"/><Relationship Id="rId9" Type="http://schemas.openxmlformats.org/officeDocument/2006/relationships/customXml" Target="../ink/ink262.xml"/><Relationship Id="rId14" Type="http://schemas.openxmlformats.org/officeDocument/2006/relationships/image" Target="../media/image293.png"/><Relationship Id="rId22" Type="http://schemas.openxmlformats.org/officeDocument/2006/relationships/image" Target="../media/image297.png"/><Relationship Id="rId27" Type="http://schemas.openxmlformats.org/officeDocument/2006/relationships/customXml" Target="../ink/ink271.xml"/><Relationship Id="rId30" Type="http://schemas.openxmlformats.org/officeDocument/2006/relationships/image" Target="../media/image302.png"/><Relationship Id="rId8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4.xml"/><Relationship Id="rId117" Type="http://schemas.openxmlformats.org/officeDocument/2006/relationships/image" Target="../media/image368.png"/><Relationship Id="rId21" Type="http://schemas.openxmlformats.org/officeDocument/2006/relationships/image" Target="../media/image315.png"/><Relationship Id="rId42" Type="http://schemas.openxmlformats.org/officeDocument/2006/relationships/customXml" Target="../ink/ink292.xml"/><Relationship Id="rId47" Type="http://schemas.openxmlformats.org/officeDocument/2006/relationships/image" Target="../media/image328.png"/><Relationship Id="rId63" Type="http://schemas.openxmlformats.org/officeDocument/2006/relationships/image" Target="../media/image337.png"/><Relationship Id="rId68" Type="http://schemas.openxmlformats.org/officeDocument/2006/relationships/customXml" Target="../ink/ink305.xml"/><Relationship Id="rId84" Type="http://schemas.openxmlformats.org/officeDocument/2006/relationships/customXml" Target="../ink/ink313.xml"/><Relationship Id="rId89" Type="http://schemas.openxmlformats.org/officeDocument/2006/relationships/image" Target="../media/image353.png"/><Relationship Id="rId112" Type="http://schemas.openxmlformats.org/officeDocument/2006/relationships/customXml" Target="../ink/ink327.xml"/><Relationship Id="rId16" Type="http://schemas.openxmlformats.org/officeDocument/2006/relationships/customXml" Target="../ink/ink279.xml"/><Relationship Id="rId107" Type="http://schemas.openxmlformats.org/officeDocument/2006/relationships/image" Target="../media/image363.png"/><Relationship Id="rId11" Type="http://schemas.openxmlformats.org/officeDocument/2006/relationships/image" Target="../media/image309.png"/><Relationship Id="rId32" Type="http://schemas.openxmlformats.org/officeDocument/2006/relationships/customXml" Target="../ink/ink287.xml"/><Relationship Id="rId37" Type="http://schemas.openxmlformats.org/officeDocument/2006/relationships/image" Target="../media/image323.png"/><Relationship Id="rId53" Type="http://schemas.openxmlformats.org/officeDocument/2006/relationships/image" Target="../media/image332.png"/><Relationship Id="rId58" Type="http://schemas.openxmlformats.org/officeDocument/2006/relationships/customXml" Target="../ink/ink300.xml"/><Relationship Id="rId74" Type="http://schemas.openxmlformats.org/officeDocument/2006/relationships/customXml" Target="../ink/ink308.xml"/><Relationship Id="rId79" Type="http://schemas.openxmlformats.org/officeDocument/2006/relationships/image" Target="../media/image346.png"/><Relationship Id="rId102" Type="http://schemas.openxmlformats.org/officeDocument/2006/relationships/customXml" Target="../ink/ink322.xml"/><Relationship Id="rId5" Type="http://schemas.openxmlformats.org/officeDocument/2006/relationships/image" Target="../media/image410.png"/><Relationship Id="rId90" Type="http://schemas.openxmlformats.org/officeDocument/2006/relationships/customXml" Target="../ink/ink316.xml"/><Relationship Id="rId95" Type="http://schemas.openxmlformats.org/officeDocument/2006/relationships/image" Target="../media/image356.png"/><Relationship Id="rId22" Type="http://schemas.openxmlformats.org/officeDocument/2006/relationships/customXml" Target="../ink/ink282.xml"/><Relationship Id="rId27" Type="http://schemas.openxmlformats.org/officeDocument/2006/relationships/image" Target="../media/image318.png"/><Relationship Id="rId43" Type="http://schemas.openxmlformats.org/officeDocument/2006/relationships/image" Target="../media/image326.png"/><Relationship Id="rId48" Type="http://schemas.openxmlformats.org/officeDocument/2006/relationships/customXml" Target="../ink/ink295.xml"/><Relationship Id="rId64" Type="http://schemas.openxmlformats.org/officeDocument/2006/relationships/customXml" Target="../ink/ink303.xml"/><Relationship Id="rId69" Type="http://schemas.openxmlformats.org/officeDocument/2006/relationships/image" Target="../media/image341.png"/><Relationship Id="rId113" Type="http://schemas.openxmlformats.org/officeDocument/2006/relationships/image" Target="../media/image366.png"/><Relationship Id="rId118" Type="http://schemas.openxmlformats.org/officeDocument/2006/relationships/customXml" Target="../ink/ink330.xml"/><Relationship Id="rId80" Type="http://schemas.openxmlformats.org/officeDocument/2006/relationships/customXml" Target="../ink/ink311.xml"/><Relationship Id="rId85" Type="http://schemas.openxmlformats.org/officeDocument/2006/relationships/image" Target="../media/image349.png"/><Relationship Id="rId12" Type="http://schemas.openxmlformats.org/officeDocument/2006/relationships/customXml" Target="../ink/ink277.xml"/><Relationship Id="rId17" Type="http://schemas.openxmlformats.org/officeDocument/2006/relationships/image" Target="../media/image313.png"/><Relationship Id="rId33" Type="http://schemas.openxmlformats.org/officeDocument/2006/relationships/image" Target="../media/image321.png"/><Relationship Id="rId38" Type="http://schemas.openxmlformats.org/officeDocument/2006/relationships/customXml" Target="../ink/ink290.xml"/><Relationship Id="rId59" Type="http://schemas.openxmlformats.org/officeDocument/2006/relationships/image" Target="../media/image335.png"/><Relationship Id="rId103" Type="http://schemas.openxmlformats.org/officeDocument/2006/relationships/image" Target="../media/image361.png"/><Relationship Id="rId108" Type="http://schemas.openxmlformats.org/officeDocument/2006/relationships/customXml" Target="../ink/ink325.xml"/><Relationship Id="rId54" Type="http://schemas.openxmlformats.org/officeDocument/2006/relationships/customXml" Target="../ink/ink298.xml"/><Relationship Id="rId70" Type="http://schemas.openxmlformats.org/officeDocument/2006/relationships/customXml" Target="../ink/ink306.xml"/><Relationship Id="rId75" Type="http://schemas.openxmlformats.org/officeDocument/2006/relationships/image" Target="../media/image344.png"/><Relationship Id="rId91" Type="http://schemas.openxmlformats.org/officeDocument/2006/relationships/image" Target="../media/image354.png"/><Relationship Id="rId96" Type="http://schemas.openxmlformats.org/officeDocument/2006/relationships/customXml" Target="../ink/ink31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74.xml"/><Relationship Id="rId23" Type="http://schemas.openxmlformats.org/officeDocument/2006/relationships/image" Target="../media/image316.png"/><Relationship Id="rId28" Type="http://schemas.openxmlformats.org/officeDocument/2006/relationships/customXml" Target="../ink/ink285.xml"/><Relationship Id="rId49" Type="http://schemas.openxmlformats.org/officeDocument/2006/relationships/image" Target="../media/image329.png"/><Relationship Id="rId114" Type="http://schemas.openxmlformats.org/officeDocument/2006/relationships/customXml" Target="../ink/ink328.xml"/><Relationship Id="rId119" Type="http://schemas.openxmlformats.org/officeDocument/2006/relationships/image" Target="../media/image369.png"/><Relationship Id="rId44" Type="http://schemas.openxmlformats.org/officeDocument/2006/relationships/customXml" Target="../ink/ink293.xml"/><Relationship Id="rId60" Type="http://schemas.openxmlformats.org/officeDocument/2006/relationships/customXml" Target="../ink/ink301.xml"/><Relationship Id="rId65" Type="http://schemas.openxmlformats.org/officeDocument/2006/relationships/image" Target="../media/image338.png"/><Relationship Id="rId81" Type="http://schemas.openxmlformats.org/officeDocument/2006/relationships/image" Target="../media/image347.png"/><Relationship Id="rId86" Type="http://schemas.openxmlformats.org/officeDocument/2006/relationships/customXml" Target="../ink/ink314.xml"/><Relationship Id="rId4" Type="http://schemas.openxmlformats.org/officeDocument/2006/relationships/image" Target="../media/image306.png"/><Relationship Id="rId9" Type="http://schemas.openxmlformats.org/officeDocument/2006/relationships/image" Target="../media/image308.png"/><Relationship Id="rId13" Type="http://schemas.openxmlformats.org/officeDocument/2006/relationships/image" Target="../media/image311.png"/><Relationship Id="rId18" Type="http://schemas.openxmlformats.org/officeDocument/2006/relationships/customXml" Target="../ink/ink280.xml"/><Relationship Id="rId39" Type="http://schemas.openxmlformats.org/officeDocument/2006/relationships/image" Target="../media/image324.png"/><Relationship Id="rId109" Type="http://schemas.openxmlformats.org/officeDocument/2006/relationships/image" Target="../media/image364.png"/><Relationship Id="rId34" Type="http://schemas.openxmlformats.org/officeDocument/2006/relationships/customXml" Target="../ink/ink288.xml"/><Relationship Id="rId50" Type="http://schemas.openxmlformats.org/officeDocument/2006/relationships/customXml" Target="../ink/ink296.xml"/><Relationship Id="rId55" Type="http://schemas.openxmlformats.org/officeDocument/2006/relationships/image" Target="../media/image333.png"/><Relationship Id="rId76" Type="http://schemas.openxmlformats.org/officeDocument/2006/relationships/customXml" Target="../ink/ink309.xml"/><Relationship Id="rId97" Type="http://schemas.openxmlformats.org/officeDocument/2006/relationships/image" Target="../media/image357.png"/><Relationship Id="rId104" Type="http://schemas.openxmlformats.org/officeDocument/2006/relationships/customXml" Target="../ink/ink323.xml"/><Relationship Id="rId120" Type="http://schemas.openxmlformats.org/officeDocument/2006/relationships/customXml" Target="../ink/ink331.xml"/><Relationship Id="rId7" Type="http://schemas.openxmlformats.org/officeDocument/2006/relationships/image" Target="../media/image307.png"/><Relationship Id="rId71" Type="http://schemas.openxmlformats.org/officeDocument/2006/relationships/image" Target="../media/image342.png"/><Relationship Id="rId92" Type="http://schemas.openxmlformats.org/officeDocument/2006/relationships/customXml" Target="../ink/ink317.xml"/><Relationship Id="rId2" Type="http://schemas.openxmlformats.org/officeDocument/2006/relationships/image" Target="../media/image305.png"/><Relationship Id="rId29" Type="http://schemas.openxmlformats.org/officeDocument/2006/relationships/image" Target="../media/image319.png"/><Relationship Id="rId24" Type="http://schemas.openxmlformats.org/officeDocument/2006/relationships/customXml" Target="../ink/ink283.xml"/><Relationship Id="rId40" Type="http://schemas.openxmlformats.org/officeDocument/2006/relationships/customXml" Target="../ink/ink291.xml"/><Relationship Id="rId45" Type="http://schemas.openxmlformats.org/officeDocument/2006/relationships/image" Target="../media/image327.png"/><Relationship Id="rId66" Type="http://schemas.openxmlformats.org/officeDocument/2006/relationships/customXml" Target="../ink/ink304.xml"/><Relationship Id="rId87" Type="http://schemas.openxmlformats.org/officeDocument/2006/relationships/image" Target="../media/image352.png"/><Relationship Id="rId110" Type="http://schemas.openxmlformats.org/officeDocument/2006/relationships/customXml" Target="../ink/ink326.xml"/><Relationship Id="rId115" Type="http://schemas.openxmlformats.org/officeDocument/2006/relationships/image" Target="../media/image367.png"/><Relationship Id="rId61" Type="http://schemas.openxmlformats.org/officeDocument/2006/relationships/image" Target="../media/image336.png"/><Relationship Id="rId82" Type="http://schemas.openxmlformats.org/officeDocument/2006/relationships/customXml" Target="../ink/ink312.xml"/><Relationship Id="rId19" Type="http://schemas.openxmlformats.org/officeDocument/2006/relationships/image" Target="../media/image314.png"/><Relationship Id="rId14" Type="http://schemas.openxmlformats.org/officeDocument/2006/relationships/customXml" Target="../ink/ink278.xml"/><Relationship Id="rId30" Type="http://schemas.openxmlformats.org/officeDocument/2006/relationships/customXml" Target="../ink/ink286.xml"/><Relationship Id="rId35" Type="http://schemas.openxmlformats.org/officeDocument/2006/relationships/image" Target="../media/image322.png"/><Relationship Id="rId56" Type="http://schemas.openxmlformats.org/officeDocument/2006/relationships/customXml" Target="../ink/ink299.xml"/><Relationship Id="rId77" Type="http://schemas.openxmlformats.org/officeDocument/2006/relationships/image" Target="../media/image345.png"/><Relationship Id="rId100" Type="http://schemas.openxmlformats.org/officeDocument/2006/relationships/customXml" Target="../ink/ink321.xml"/><Relationship Id="rId105" Type="http://schemas.openxmlformats.org/officeDocument/2006/relationships/image" Target="../media/image362.png"/><Relationship Id="rId8" Type="http://schemas.openxmlformats.org/officeDocument/2006/relationships/customXml" Target="../ink/ink275.xml"/><Relationship Id="rId51" Type="http://schemas.openxmlformats.org/officeDocument/2006/relationships/image" Target="../media/image331.png"/><Relationship Id="rId72" Type="http://schemas.openxmlformats.org/officeDocument/2006/relationships/customXml" Target="../ink/ink307.xml"/><Relationship Id="rId93" Type="http://schemas.openxmlformats.org/officeDocument/2006/relationships/image" Target="../media/image355.png"/><Relationship Id="rId98" Type="http://schemas.openxmlformats.org/officeDocument/2006/relationships/customXml" Target="../ink/ink320.xml"/><Relationship Id="rId121" Type="http://schemas.openxmlformats.org/officeDocument/2006/relationships/image" Target="../media/image370.png"/><Relationship Id="rId3" Type="http://schemas.openxmlformats.org/officeDocument/2006/relationships/image" Target="../media/image380.png"/><Relationship Id="rId25" Type="http://schemas.openxmlformats.org/officeDocument/2006/relationships/image" Target="../media/image317.png"/><Relationship Id="rId46" Type="http://schemas.openxmlformats.org/officeDocument/2006/relationships/customXml" Target="../ink/ink294.xml"/><Relationship Id="rId67" Type="http://schemas.openxmlformats.org/officeDocument/2006/relationships/image" Target="../media/image339.png"/><Relationship Id="rId116" Type="http://schemas.openxmlformats.org/officeDocument/2006/relationships/customXml" Target="../ink/ink329.xml"/><Relationship Id="rId20" Type="http://schemas.openxmlformats.org/officeDocument/2006/relationships/customXml" Target="../ink/ink281.xml"/><Relationship Id="rId41" Type="http://schemas.openxmlformats.org/officeDocument/2006/relationships/image" Target="../media/image325.png"/><Relationship Id="rId62" Type="http://schemas.openxmlformats.org/officeDocument/2006/relationships/customXml" Target="../ink/ink302.xml"/><Relationship Id="rId83" Type="http://schemas.openxmlformats.org/officeDocument/2006/relationships/image" Target="../media/image348.png"/><Relationship Id="rId88" Type="http://schemas.openxmlformats.org/officeDocument/2006/relationships/customXml" Target="../ink/ink315.xml"/><Relationship Id="rId111" Type="http://schemas.openxmlformats.org/officeDocument/2006/relationships/image" Target="../media/image365.png"/><Relationship Id="rId15" Type="http://schemas.openxmlformats.org/officeDocument/2006/relationships/image" Target="../media/image312.png"/><Relationship Id="rId36" Type="http://schemas.openxmlformats.org/officeDocument/2006/relationships/customXml" Target="../ink/ink289.xml"/><Relationship Id="rId57" Type="http://schemas.openxmlformats.org/officeDocument/2006/relationships/image" Target="../media/image334.png"/><Relationship Id="rId106" Type="http://schemas.openxmlformats.org/officeDocument/2006/relationships/customXml" Target="../ink/ink324.xml"/><Relationship Id="rId10" Type="http://schemas.openxmlformats.org/officeDocument/2006/relationships/customXml" Target="../ink/ink276.xml"/><Relationship Id="rId31" Type="http://schemas.openxmlformats.org/officeDocument/2006/relationships/image" Target="../media/image320.png"/><Relationship Id="rId52" Type="http://schemas.openxmlformats.org/officeDocument/2006/relationships/customXml" Target="../ink/ink297.xml"/><Relationship Id="rId73" Type="http://schemas.openxmlformats.org/officeDocument/2006/relationships/image" Target="../media/image343.png"/><Relationship Id="rId78" Type="http://schemas.openxmlformats.org/officeDocument/2006/relationships/customXml" Target="../ink/ink310.xml"/><Relationship Id="rId94" Type="http://schemas.openxmlformats.org/officeDocument/2006/relationships/customXml" Target="../ink/ink318.xml"/><Relationship Id="rId99" Type="http://schemas.openxmlformats.org/officeDocument/2006/relationships/image" Target="../media/image358.png"/><Relationship Id="rId101" Type="http://schemas.openxmlformats.org/officeDocument/2006/relationships/image" Target="../media/image359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4.png"/><Relationship Id="rId21" Type="http://schemas.openxmlformats.org/officeDocument/2006/relationships/customXml" Target="../ink/ink339.xml"/><Relationship Id="rId42" Type="http://schemas.openxmlformats.org/officeDocument/2006/relationships/image" Target="../media/image392.png"/><Relationship Id="rId47" Type="http://schemas.openxmlformats.org/officeDocument/2006/relationships/customXml" Target="../ink/ink352.xml"/><Relationship Id="rId63" Type="http://schemas.openxmlformats.org/officeDocument/2006/relationships/customXml" Target="../ink/ink360.xml"/><Relationship Id="rId68" Type="http://schemas.openxmlformats.org/officeDocument/2006/relationships/image" Target="../media/image406.png"/><Relationship Id="rId7" Type="http://schemas.openxmlformats.org/officeDocument/2006/relationships/customXml" Target="../ink/ink332.xml"/><Relationship Id="rId71" Type="http://schemas.openxmlformats.org/officeDocument/2006/relationships/customXml" Target="../ink/ink364.xml"/><Relationship Id="rId2" Type="http://schemas.openxmlformats.org/officeDocument/2006/relationships/image" Target="../media/image371.png"/><Relationship Id="rId16" Type="http://schemas.openxmlformats.org/officeDocument/2006/relationships/image" Target="../media/image378.png"/><Relationship Id="rId29" Type="http://schemas.openxmlformats.org/officeDocument/2006/relationships/customXml" Target="../ink/ink343.xml"/><Relationship Id="rId11" Type="http://schemas.openxmlformats.org/officeDocument/2006/relationships/customXml" Target="../ink/ink334.xml"/><Relationship Id="rId24" Type="http://schemas.openxmlformats.org/officeDocument/2006/relationships/image" Target="../media/image383.png"/><Relationship Id="rId32" Type="http://schemas.openxmlformats.org/officeDocument/2006/relationships/image" Target="../media/image387.png"/><Relationship Id="rId37" Type="http://schemas.openxmlformats.org/officeDocument/2006/relationships/customXml" Target="../ink/ink347.xml"/><Relationship Id="rId40" Type="http://schemas.openxmlformats.org/officeDocument/2006/relationships/image" Target="../media/image391.png"/><Relationship Id="rId45" Type="http://schemas.openxmlformats.org/officeDocument/2006/relationships/customXml" Target="../ink/ink351.xml"/><Relationship Id="rId53" Type="http://schemas.openxmlformats.org/officeDocument/2006/relationships/customXml" Target="../ink/ink355.xml"/><Relationship Id="rId58" Type="http://schemas.openxmlformats.org/officeDocument/2006/relationships/image" Target="../media/image401.png"/><Relationship Id="rId66" Type="http://schemas.openxmlformats.org/officeDocument/2006/relationships/image" Target="../media/image405.png"/><Relationship Id="rId5" Type="http://schemas.openxmlformats.org/officeDocument/2006/relationships/image" Target="../media/image373.png"/><Relationship Id="rId61" Type="http://schemas.openxmlformats.org/officeDocument/2006/relationships/customXml" Target="../ink/ink359.xml"/><Relationship Id="rId19" Type="http://schemas.openxmlformats.org/officeDocument/2006/relationships/customXml" Target="../ink/ink338.xml"/><Relationship Id="rId14" Type="http://schemas.openxmlformats.org/officeDocument/2006/relationships/image" Target="../media/image377.png"/><Relationship Id="rId22" Type="http://schemas.openxmlformats.org/officeDocument/2006/relationships/image" Target="../media/image382.png"/><Relationship Id="rId27" Type="http://schemas.openxmlformats.org/officeDocument/2006/relationships/customXml" Target="../ink/ink342.xml"/><Relationship Id="rId30" Type="http://schemas.openxmlformats.org/officeDocument/2006/relationships/image" Target="../media/image386.png"/><Relationship Id="rId35" Type="http://schemas.openxmlformats.org/officeDocument/2006/relationships/customXml" Target="../ink/ink346.xml"/><Relationship Id="rId43" Type="http://schemas.openxmlformats.org/officeDocument/2006/relationships/customXml" Target="../ink/ink350.xml"/><Relationship Id="rId48" Type="http://schemas.openxmlformats.org/officeDocument/2006/relationships/image" Target="../media/image395.png"/><Relationship Id="rId56" Type="http://schemas.openxmlformats.org/officeDocument/2006/relationships/image" Target="../media/image399.png"/><Relationship Id="rId64" Type="http://schemas.openxmlformats.org/officeDocument/2006/relationships/image" Target="../media/image404.png"/><Relationship Id="rId69" Type="http://schemas.openxmlformats.org/officeDocument/2006/relationships/customXml" Target="../ink/ink363.xml"/><Relationship Id="rId8" Type="http://schemas.openxmlformats.org/officeDocument/2006/relationships/image" Target="../media/image374.png"/><Relationship Id="rId51" Type="http://schemas.openxmlformats.org/officeDocument/2006/relationships/customXml" Target="../ink/ink354.xml"/><Relationship Id="rId72" Type="http://schemas.openxmlformats.org/officeDocument/2006/relationships/image" Target="../media/image408.png"/><Relationship Id="rId3" Type="http://schemas.openxmlformats.org/officeDocument/2006/relationships/image" Target="../media/image372.png"/><Relationship Id="rId12" Type="http://schemas.openxmlformats.org/officeDocument/2006/relationships/image" Target="../media/image376.png"/><Relationship Id="rId17" Type="http://schemas.openxmlformats.org/officeDocument/2006/relationships/customXml" Target="../ink/ink337.xml"/><Relationship Id="rId25" Type="http://schemas.openxmlformats.org/officeDocument/2006/relationships/customXml" Target="../ink/ink341.xml"/><Relationship Id="rId33" Type="http://schemas.openxmlformats.org/officeDocument/2006/relationships/customXml" Target="../ink/ink345.xml"/><Relationship Id="rId38" Type="http://schemas.openxmlformats.org/officeDocument/2006/relationships/image" Target="../media/image390.png"/><Relationship Id="rId46" Type="http://schemas.openxmlformats.org/officeDocument/2006/relationships/image" Target="../media/image394.png"/><Relationship Id="rId59" Type="http://schemas.openxmlformats.org/officeDocument/2006/relationships/customXml" Target="../ink/ink358.xml"/><Relationship Id="rId67" Type="http://schemas.openxmlformats.org/officeDocument/2006/relationships/customXml" Target="../ink/ink362.xml"/><Relationship Id="rId20" Type="http://schemas.openxmlformats.org/officeDocument/2006/relationships/image" Target="../media/image381.png"/><Relationship Id="rId41" Type="http://schemas.openxmlformats.org/officeDocument/2006/relationships/customXml" Target="../ink/ink349.xml"/><Relationship Id="rId54" Type="http://schemas.openxmlformats.org/officeDocument/2006/relationships/image" Target="../media/image398.png"/><Relationship Id="rId62" Type="http://schemas.openxmlformats.org/officeDocument/2006/relationships/image" Target="../media/image403.png"/><Relationship Id="rId70" Type="http://schemas.openxmlformats.org/officeDocument/2006/relationships/image" Target="../media/image4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15" Type="http://schemas.openxmlformats.org/officeDocument/2006/relationships/customXml" Target="../ink/ink336.xml"/><Relationship Id="rId23" Type="http://schemas.openxmlformats.org/officeDocument/2006/relationships/customXml" Target="../ink/ink340.xml"/><Relationship Id="rId28" Type="http://schemas.openxmlformats.org/officeDocument/2006/relationships/image" Target="../media/image385.png"/><Relationship Id="rId36" Type="http://schemas.openxmlformats.org/officeDocument/2006/relationships/image" Target="../media/image389.png"/><Relationship Id="rId49" Type="http://schemas.openxmlformats.org/officeDocument/2006/relationships/customXml" Target="../ink/ink353.xml"/><Relationship Id="rId57" Type="http://schemas.openxmlformats.org/officeDocument/2006/relationships/customXml" Target="../ink/ink357.xml"/><Relationship Id="rId10" Type="http://schemas.openxmlformats.org/officeDocument/2006/relationships/image" Target="../media/image375.png"/><Relationship Id="rId31" Type="http://schemas.openxmlformats.org/officeDocument/2006/relationships/customXml" Target="../ink/ink344.xml"/><Relationship Id="rId44" Type="http://schemas.openxmlformats.org/officeDocument/2006/relationships/image" Target="../media/image393.png"/><Relationship Id="rId52" Type="http://schemas.openxmlformats.org/officeDocument/2006/relationships/image" Target="../media/image397.png"/><Relationship Id="rId60" Type="http://schemas.openxmlformats.org/officeDocument/2006/relationships/image" Target="../media/image402.png"/><Relationship Id="rId65" Type="http://schemas.openxmlformats.org/officeDocument/2006/relationships/customXml" Target="../ink/ink361.xml"/><Relationship Id="rId4" Type="http://schemas.openxmlformats.org/officeDocument/2006/relationships/image" Target="../media/image440.png"/><Relationship Id="rId9" Type="http://schemas.openxmlformats.org/officeDocument/2006/relationships/customXml" Target="../ink/ink333.xml"/><Relationship Id="rId13" Type="http://schemas.openxmlformats.org/officeDocument/2006/relationships/customXml" Target="../ink/ink335.xml"/><Relationship Id="rId18" Type="http://schemas.openxmlformats.org/officeDocument/2006/relationships/image" Target="../media/image379.png"/><Relationship Id="rId39" Type="http://schemas.openxmlformats.org/officeDocument/2006/relationships/customXml" Target="../ink/ink348.xml"/><Relationship Id="rId34" Type="http://schemas.openxmlformats.org/officeDocument/2006/relationships/image" Target="../media/image388.png"/><Relationship Id="rId50" Type="http://schemas.openxmlformats.org/officeDocument/2006/relationships/image" Target="../media/image396.png"/><Relationship Id="rId55" Type="http://schemas.openxmlformats.org/officeDocument/2006/relationships/customXml" Target="../ink/ink35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customXml" Target="../ink/ink365.xml"/><Relationship Id="rId7" Type="http://schemas.openxmlformats.org/officeDocument/2006/relationships/customXml" Target="../ink/ink367.xml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.png"/><Relationship Id="rId5" Type="http://schemas.openxmlformats.org/officeDocument/2006/relationships/customXml" Target="../ink/ink366.xml"/><Relationship Id="rId4" Type="http://schemas.openxmlformats.org/officeDocument/2006/relationships/image" Target="../media/image4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9.xml"/><Relationship Id="rId42" Type="http://schemas.openxmlformats.org/officeDocument/2006/relationships/image" Target="../media/image21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7.xml"/><Relationship Id="rId40" Type="http://schemas.openxmlformats.org/officeDocument/2006/relationships/image" Target="../media/image20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19" Type="http://schemas.openxmlformats.org/officeDocument/2006/relationships/customXml" Target="../ink/ink8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3.xml"/><Relationship Id="rId8" Type="http://schemas.openxmlformats.org/officeDocument/2006/relationships/image" Target="../media/image4.png"/><Relationship Id="rId51" Type="http://schemas.openxmlformats.org/officeDocument/2006/relationships/customXml" Target="../ink/ink24.xml"/><Relationship Id="rId72" Type="http://schemas.openxmlformats.org/officeDocument/2006/relationships/image" Target="../media/image36.png"/><Relationship Id="rId3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0.png"/><Relationship Id="rId41" Type="http://schemas.openxmlformats.org/officeDocument/2006/relationships/customXml" Target="../ink/ink19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5.png"/><Relationship Id="rId31" Type="http://schemas.openxmlformats.org/officeDocument/2006/relationships/customXml" Target="../ink/ink14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39" Type="http://schemas.openxmlformats.org/officeDocument/2006/relationships/customXml" Target="../ink/ink18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6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3410.png"/><Relationship Id="rId3" Type="http://schemas.openxmlformats.org/officeDocument/2006/relationships/image" Target="../media/image110.png"/><Relationship Id="rId7" Type="http://schemas.openxmlformats.org/officeDocument/2006/relationships/image" Target="../media/image3110.png"/><Relationship Id="rId12" Type="http://schemas.openxmlformats.org/officeDocument/2006/relationships/customXml" Target="../ink/ink4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.xml"/><Relationship Id="rId11" Type="http://schemas.openxmlformats.org/officeDocument/2006/relationships/image" Target="../media/image3310.png"/><Relationship Id="rId5" Type="http://schemas.openxmlformats.org/officeDocument/2006/relationships/image" Target="../media/image3010.png"/><Relationship Id="rId15" Type="http://schemas.openxmlformats.org/officeDocument/2006/relationships/image" Target="../media/image3510.png"/><Relationship Id="rId10" Type="http://schemas.openxmlformats.org/officeDocument/2006/relationships/customXml" Target="../ink/ink39.xml"/><Relationship Id="rId4" Type="http://schemas.openxmlformats.org/officeDocument/2006/relationships/customXml" Target="../ink/ink36.xml"/><Relationship Id="rId9" Type="http://schemas.openxmlformats.org/officeDocument/2006/relationships/image" Target="../media/image3210.png"/><Relationship Id="rId1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310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3.xml"/><Relationship Id="rId5" Type="http://schemas.openxmlformats.org/officeDocument/2006/relationships/image" Target="../media/image83.png"/><Relationship Id="rId4" Type="http://schemas.openxmlformats.org/officeDocument/2006/relationships/customXml" Target="../ink/ink42.xml"/><Relationship Id="rId9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9" Type="http://schemas.openxmlformats.org/officeDocument/2006/relationships/image" Target="../media/image55.png"/><Relationship Id="rId21" Type="http://schemas.openxmlformats.org/officeDocument/2006/relationships/image" Target="../media/image45.png"/><Relationship Id="rId34" Type="http://schemas.openxmlformats.org/officeDocument/2006/relationships/customXml" Target="../ink/ink60.xml"/><Relationship Id="rId42" Type="http://schemas.openxmlformats.org/officeDocument/2006/relationships/customXml" Target="../ink/ink64.xml"/><Relationship Id="rId47" Type="http://schemas.openxmlformats.org/officeDocument/2006/relationships/image" Target="../media/image59.png"/><Relationship Id="rId7" Type="http://schemas.openxmlformats.org/officeDocument/2006/relationships/image" Target="../media/image3810.png"/><Relationship Id="rId2" Type="http://schemas.openxmlformats.org/officeDocument/2006/relationships/image" Target="../media/image38.png"/><Relationship Id="rId16" Type="http://schemas.openxmlformats.org/officeDocument/2006/relationships/customXml" Target="../ink/ink51.xml"/><Relationship Id="rId29" Type="http://schemas.openxmlformats.org/officeDocument/2006/relationships/image" Target="../media/image49.png"/><Relationship Id="rId11" Type="http://schemas.openxmlformats.org/officeDocument/2006/relationships/image" Target="../media/image40.png"/><Relationship Id="rId24" Type="http://schemas.openxmlformats.org/officeDocument/2006/relationships/customXml" Target="../ink/ink55.xml"/><Relationship Id="rId32" Type="http://schemas.openxmlformats.org/officeDocument/2006/relationships/customXml" Target="../ink/ink59.xml"/><Relationship Id="rId37" Type="http://schemas.openxmlformats.org/officeDocument/2006/relationships/image" Target="../media/image54.png"/><Relationship Id="rId40" Type="http://schemas.openxmlformats.org/officeDocument/2006/relationships/customXml" Target="../ink/ink63.xml"/><Relationship Id="rId45" Type="http://schemas.openxmlformats.org/officeDocument/2006/relationships/image" Target="../media/image58.png"/><Relationship Id="rId5" Type="http://schemas.openxmlformats.org/officeDocument/2006/relationships/image" Target="../media/image3710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28" Type="http://schemas.openxmlformats.org/officeDocument/2006/relationships/customXml" Target="../ink/ink57.xml"/><Relationship Id="rId36" Type="http://schemas.openxmlformats.org/officeDocument/2006/relationships/customXml" Target="../ink/ink61.xml"/><Relationship Id="rId49" Type="http://schemas.openxmlformats.org/officeDocument/2006/relationships/image" Target="../media/image60.png"/><Relationship Id="rId10" Type="http://schemas.openxmlformats.org/officeDocument/2006/relationships/customXml" Target="../ink/ink48.xml"/><Relationship Id="rId19" Type="http://schemas.openxmlformats.org/officeDocument/2006/relationships/image" Target="../media/image44.png"/><Relationship Id="rId31" Type="http://schemas.openxmlformats.org/officeDocument/2006/relationships/image" Target="../media/image50.png"/><Relationship Id="rId44" Type="http://schemas.openxmlformats.org/officeDocument/2006/relationships/customXml" Target="../ink/ink65.xml"/><Relationship Id="rId4" Type="http://schemas.openxmlformats.org/officeDocument/2006/relationships/customXml" Target="../ink/ink45.xml"/><Relationship Id="rId9" Type="http://schemas.openxmlformats.org/officeDocument/2006/relationships/image" Target="../media/image39.png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48.png"/><Relationship Id="rId30" Type="http://schemas.openxmlformats.org/officeDocument/2006/relationships/customXml" Target="../ink/ink58.xml"/><Relationship Id="rId35" Type="http://schemas.openxmlformats.org/officeDocument/2006/relationships/image" Target="../media/image53.png"/><Relationship Id="rId43" Type="http://schemas.openxmlformats.org/officeDocument/2006/relationships/image" Target="../media/image57.png"/><Relationship Id="rId48" Type="http://schemas.openxmlformats.org/officeDocument/2006/relationships/customXml" Target="../ink/ink67.xml"/><Relationship Id="rId8" Type="http://schemas.openxmlformats.org/officeDocument/2006/relationships/customXml" Target="../ink/ink47.xml"/><Relationship Id="rId3" Type="http://schemas.openxmlformats.org/officeDocument/2006/relationships/image" Target="../media/image52.png"/><Relationship Id="rId12" Type="http://schemas.openxmlformats.org/officeDocument/2006/relationships/customXml" Target="../ink/ink49.xml"/><Relationship Id="rId17" Type="http://schemas.openxmlformats.org/officeDocument/2006/relationships/image" Target="../media/image43.png"/><Relationship Id="rId25" Type="http://schemas.openxmlformats.org/officeDocument/2006/relationships/image" Target="../media/image47.png"/><Relationship Id="rId33" Type="http://schemas.openxmlformats.org/officeDocument/2006/relationships/image" Target="../media/image51.png"/><Relationship Id="rId38" Type="http://schemas.openxmlformats.org/officeDocument/2006/relationships/customXml" Target="../ink/ink62.xml"/><Relationship Id="rId46" Type="http://schemas.openxmlformats.org/officeDocument/2006/relationships/customXml" Target="../ink/ink66.xml"/><Relationship Id="rId20" Type="http://schemas.openxmlformats.org/officeDocument/2006/relationships/customXml" Target="../ink/ink53.xml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273671" y="1903564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b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PHYSIC 2</a:t>
            </a:r>
            <a:endParaRPr sz="5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08C97AC-CBB9-0954-CD3D-1D25BBF3604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199380"/>
                <a:ext cx="8865544" cy="2426942"/>
              </a:xfrm>
            </p:spPr>
            <p:txBody>
              <a:bodyPr/>
              <a:lstStyle/>
              <a:p>
                <a:pPr algn="l"/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        average, per molecule, atom: 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kT</a:t>
                </a:r>
              </a:p>
              <a:p>
                <a:pPr algn="l"/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        per mole: 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RT</a:t>
                </a:r>
              </a:p>
              <a:p>
                <a:pPr algn="l"/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        n moles: 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3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Nirmala Text" panose="020B0502040204020203" pitchFamily="34" charset="0"/>
                            <a:cs typeface="Nirmala Text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latin typeface="Times New Roman" panose="02020603050405020304" pitchFamily="18" charset="0"/>
                    <a:ea typeface="Nirmala Text" panose="020B0502040204020203" pitchFamily="34" charset="0"/>
                    <a:cs typeface="Times New Roman" panose="02020603050405020304" pitchFamily="18" charset="0"/>
                  </a:rPr>
                  <a:t> nRT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08C97AC-CBB9-0954-CD3D-1D25BBF36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199380"/>
                <a:ext cx="8865544" cy="24269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019364-F565-6B69-420D-6BCFD3CDF457}"/>
              </a:ext>
            </a:extLst>
          </p:cNvPr>
          <p:cNvCxnSpPr>
            <a:stCxn id="3" idx="1"/>
          </p:cNvCxnSpPr>
          <p:nvPr/>
        </p:nvCxnSpPr>
        <p:spPr>
          <a:xfrm flipV="1">
            <a:off x="0" y="721895"/>
            <a:ext cx="983152" cy="690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D99B4C-50D8-D351-D77A-C86B7C586E4E}"/>
              </a:ext>
            </a:extLst>
          </p:cNvPr>
          <p:cNvCxnSpPr>
            <a:cxnSpLocks/>
          </p:cNvCxnSpPr>
          <p:nvPr/>
        </p:nvCxnSpPr>
        <p:spPr>
          <a:xfrm>
            <a:off x="0" y="1412851"/>
            <a:ext cx="983152" cy="615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FEE4C4-B7EA-0CA9-58DC-02DEB5D3173F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0" y="1392512"/>
            <a:ext cx="1038153" cy="20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4F6FB8-6717-F224-5B83-9F63D2C39E8E}"/>
                  </a:ext>
                </a:extLst>
              </p14:cNvPr>
              <p14:cNvContentPartPr/>
              <p14:nvPr/>
            </p14:nvContentPartPr>
            <p14:xfrm>
              <a:off x="1177298" y="2061415"/>
              <a:ext cx="181800" cy="1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4F6FB8-6717-F224-5B83-9F63D2C39E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3658" y="1953415"/>
                <a:ext cx="289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13E254-8E7A-1AA5-5DBA-889246B44ABD}"/>
                  </a:ext>
                </a:extLst>
              </p14:cNvPr>
              <p14:cNvContentPartPr/>
              <p14:nvPr/>
            </p14:nvContentPartPr>
            <p14:xfrm>
              <a:off x="1039058" y="1281655"/>
              <a:ext cx="608040" cy="3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13E254-8E7A-1AA5-5DBA-889246B44A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5058" y="1173655"/>
                <a:ext cx="7156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2962F2-D572-C721-9176-F84D906927AA}"/>
                  </a:ext>
                </a:extLst>
              </p14:cNvPr>
              <p14:cNvContentPartPr/>
              <p14:nvPr/>
            </p14:nvContentPartPr>
            <p14:xfrm>
              <a:off x="1101338" y="678655"/>
              <a:ext cx="1123560" cy="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2962F2-D572-C721-9176-F84D906927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7338" y="571015"/>
                <a:ext cx="1231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92B9AD-244B-3C6C-AC95-2901662777B8}"/>
                  </a:ext>
                </a:extLst>
              </p14:cNvPr>
              <p14:cNvContentPartPr/>
              <p14:nvPr/>
            </p14:nvContentPartPr>
            <p14:xfrm>
              <a:off x="2659778" y="623215"/>
              <a:ext cx="2049120" cy="48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92B9AD-244B-3C6C-AC95-2901662777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06138" y="515575"/>
                <a:ext cx="2156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9D1F67-B9A2-02D3-3217-3C18480660E4}"/>
                  </a:ext>
                </a:extLst>
              </p14:cNvPr>
              <p14:cNvContentPartPr/>
              <p14:nvPr/>
            </p14:nvContentPartPr>
            <p14:xfrm>
              <a:off x="6996338" y="655255"/>
              <a:ext cx="18720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9D1F67-B9A2-02D3-3217-3C18480660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2338" y="547255"/>
                <a:ext cx="294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4F6197-CF14-E220-8B8E-BD6D2F4DF255}"/>
                  </a:ext>
                </a:extLst>
              </p14:cNvPr>
              <p14:cNvContentPartPr/>
              <p14:nvPr/>
            </p14:nvContentPartPr>
            <p14:xfrm>
              <a:off x="3667418" y="2068615"/>
              <a:ext cx="239760" cy="2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4F6197-CF14-E220-8B8E-BD6D2F4DF25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13778" y="1960975"/>
                <a:ext cx="347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F4668B9-94CC-EA98-84F9-5B8C9A16AA71}"/>
                  </a:ext>
                </a:extLst>
              </p14:cNvPr>
              <p14:cNvContentPartPr/>
              <p14:nvPr/>
            </p14:nvContentPartPr>
            <p14:xfrm>
              <a:off x="4923818" y="561295"/>
              <a:ext cx="864720" cy="257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F4668B9-94CC-EA98-84F9-5B8C9A16AA7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70178" y="453655"/>
                <a:ext cx="97236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52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27866" y="210677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Molar specific heats of an ideal gas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1022555" y="19562"/>
            <a:ext cx="7089057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079397"/>
                  </p:ext>
                </p:extLst>
              </p:nvPr>
            </p:nvGraphicFramePr>
            <p:xfrm>
              <a:off x="0" y="1143001"/>
              <a:ext cx="9144000" cy="4000500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35520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11769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𝑛𝐶𝑣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VN" sz="20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14190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𝑛𝐶𝑝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VN" sz="2400" dirty="0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14044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pV</a:t>
                          </a:r>
                          <a14:m>
                            <m:oMath xmlns:m="http://schemas.openxmlformats.org/officeDocument/2006/math">
                              <m:r>
                                <a:rPr lang="en-VN" sz="360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𝑐𝑜𝑛𝑠𝑡</m:t>
                              </m:r>
                            </m:oMath>
                          </a14:m>
                          <a:endParaRPr lang="en-VN" sz="28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TV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36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6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_1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𝑐𝑜𝑛𝑠𝑡</m:t>
                              </m:r>
                            </m:oMath>
                          </a14:m>
                          <a:endParaRPr lang="en-VN" sz="28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079397"/>
                  </p:ext>
                </p:extLst>
              </p:nvPr>
            </p:nvGraphicFramePr>
            <p:xfrm>
              <a:off x="0" y="1143001"/>
              <a:ext cx="9144000" cy="4000500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35520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11769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625" t="-1036" r="-110481" b="-2430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141908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625" t="-83691" r="-110481" b="-1012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140444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625" t="-185281" r="-110481" b="-2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580" t="-185281" r="-784" b="-21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B0AAC1-8986-E29F-D783-60571ACB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163" y="630080"/>
            <a:ext cx="1496291" cy="48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2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0E3A2-FE37-8371-3A9A-81001BF1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81" y="731435"/>
            <a:ext cx="6173919" cy="804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8E6F0-3298-EFC3-7FAF-CC5AC0DD01A2}"/>
                  </a:ext>
                </a:extLst>
              </p:cNvPr>
              <p:cNvSpPr txBox="1"/>
              <p:nvPr/>
            </p:nvSpPr>
            <p:spPr>
              <a:xfrm>
                <a:off x="0" y="-68752"/>
                <a:ext cx="8855242" cy="5972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adiabatic expansion of an ideal gas:    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0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endParaRPr lang="en-US" sz="18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𝐓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𝐢</m:t>
                        </m:r>
                      </m:num>
                      <m:den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𝐓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𝐟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num>
                      <m:den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endParaRPr lang="en-US" sz="20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𝐓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𝐢</m:t>
                        </m:r>
                      </m:num>
                      <m:den>
                        <m:f>
                          <m:f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𝟑</m:t>
                            </m:r>
                          </m:den>
                        </m:f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𝐓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𝐢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num>
                      <m:den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a:rPr lang="en-US" sz="2000" b="1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γ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endParaRPr lang="en-US" sz="20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3      =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1,4 - 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3      = </a:t>
                </a:r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l-GR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0,4</a:t>
                </a:r>
              </a:p>
              <a:p>
                <a:endParaRPr lang="en-US" sz="18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b="1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000" b="1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den>
                    </m:f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= 15,6   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lang="en-US" sz="18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15,6 V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endParaRPr 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Therefore, the factor does the volume change:</a:t>
                </a: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∆V = </a:t>
                </a:r>
                <a:r>
                  <a:rPr lang="en-US" sz="18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b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V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15,6 V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14,6 V</a:t>
                </a:r>
                <a:r>
                  <a:rPr lang="en-US" sz="1800" b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C8E6F0-3298-EFC3-7FAF-CC5AC0DD0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68752"/>
                <a:ext cx="8855242" cy="5972084"/>
              </a:xfrm>
              <a:prstGeom prst="rect">
                <a:avLst/>
              </a:prstGeom>
              <a:blipFill>
                <a:blip r:embed="rId3"/>
                <a:stretch>
                  <a:fillRect l="-688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D9315-5B2D-750E-83F6-73E75712C3F7}"/>
                  </a:ext>
                </a:extLst>
              </p14:cNvPr>
              <p14:cNvContentPartPr/>
              <p14:nvPr/>
            </p14:nvContentPartPr>
            <p14:xfrm>
              <a:off x="5327280" y="990580"/>
              <a:ext cx="2590560" cy="83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D9315-5B2D-750E-83F6-73E75712C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1160" y="984460"/>
                <a:ext cx="2602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7AA2C9-F801-BB95-E001-9DE4912137E8}"/>
                  </a:ext>
                </a:extLst>
              </p14:cNvPr>
              <p14:cNvContentPartPr/>
              <p14:nvPr/>
            </p14:nvContentPartPr>
            <p14:xfrm>
              <a:off x="2939400" y="1161940"/>
              <a:ext cx="1334160" cy="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7AA2C9-F801-BB95-E001-9DE4912137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3280" y="1155820"/>
                <a:ext cx="1346400" cy="1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4E9A07E-C603-CC33-575F-0F2DF80FC131}"/>
              </a:ext>
            </a:extLst>
          </p:cNvPr>
          <p:cNvGrpSpPr/>
          <p:nvPr/>
        </p:nvGrpSpPr>
        <p:grpSpPr>
          <a:xfrm>
            <a:off x="3022560" y="1299460"/>
            <a:ext cx="2949840" cy="358200"/>
            <a:chOff x="3022560" y="1299460"/>
            <a:chExt cx="294984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FECE711-72F1-E435-0771-D246B257A2C1}"/>
                    </a:ext>
                  </a:extLst>
                </p14:cNvPr>
                <p14:cNvContentPartPr/>
                <p14:nvPr/>
              </p14:nvContentPartPr>
              <p14:xfrm>
                <a:off x="4705200" y="1299460"/>
                <a:ext cx="245520" cy="28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FECE711-72F1-E435-0771-D246B257A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9080" y="1293340"/>
                  <a:ext cx="257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4FA3B7-554E-8C85-1067-15D1453A5B14}"/>
                    </a:ext>
                  </a:extLst>
                </p14:cNvPr>
                <p14:cNvContentPartPr/>
                <p14:nvPr/>
              </p14:nvContentPartPr>
              <p14:xfrm>
                <a:off x="5026680" y="1314220"/>
                <a:ext cx="47520" cy="322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4FA3B7-554E-8C85-1067-15D1453A5B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20560" y="1308100"/>
                  <a:ext cx="59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189358-F5EA-6F3B-2623-93E843ADB329}"/>
                    </a:ext>
                  </a:extLst>
                </p14:cNvPr>
                <p14:cNvContentPartPr/>
                <p14:nvPr/>
              </p14:nvContentPartPr>
              <p14:xfrm>
                <a:off x="5141880" y="1401700"/>
                <a:ext cx="332640" cy="25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189358-F5EA-6F3B-2623-93E843ADB3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760" y="1395580"/>
                  <a:ext cx="344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1663B9-EC46-412E-12F1-AA503020B4FF}"/>
                    </a:ext>
                  </a:extLst>
                </p14:cNvPr>
                <p14:cNvContentPartPr/>
                <p14:nvPr/>
              </p14:nvContentPartPr>
              <p14:xfrm>
                <a:off x="5613120" y="1314220"/>
                <a:ext cx="35928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1663B9-EC46-412E-12F1-AA503020B4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7000" y="1308100"/>
                  <a:ext cx="371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1097E5-8CC7-6A96-D39E-C4BD88B606D6}"/>
                    </a:ext>
                  </a:extLst>
                </p14:cNvPr>
                <p14:cNvContentPartPr/>
                <p14:nvPr/>
              </p14:nvContentPartPr>
              <p14:xfrm>
                <a:off x="3022560" y="1503940"/>
                <a:ext cx="1791360" cy="3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1097E5-8CC7-6A96-D39E-C4BD88B606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16440" y="1497820"/>
                  <a:ext cx="180360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147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EAC9E-1B8E-E6A1-EF29-11670DD46E94}"/>
              </a:ext>
            </a:extLst>
          </p:cNvPr>
          <p:cNvSpPr txBox="1"/>
          <p:nvPr/>
        </p:nvSpPr>
        <p:spPr>
          <a:xfrm>
            <a:off x="609600" y="966023"/>
            <a:ext cx="80034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r>
              <a:rPr lang="en-US" altLang="en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Classifying the ideal gases into three types:</a:t>
            </a: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365125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  <a:tabLst>
                <a:tab pos="228600" algn="l"/>
                <a:tab pos="457200" algn="l"/>
              </a:tabLst>
            </a:pPr>
            <a:r>
              <a:rPr lang="en-US" altLang="en-V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Monatomic</a:t>
            </a:r>
            <a:r>
              <a:rPr lang="en-US" altLang="en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VN" sz="2800" i="1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f=3</a:t>
            </a:r>
            <a:r>
              <a:rPr lang="en-US" altLang="en-VN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  <a:tabLst>
                <a:tab pos="228600" algn="l"/>
                <a:tab pos="457200" algn="l"/>
              </a:tabLst>
            </a:pPr>
            <a:r>
              <a:rPr lang="en-US" altLang="en-V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Diatomic</a:t>
            </a:r>
            <a:r>
              <a:rPr lang="en-US" altLang="en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altLang="en-VN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VN" sz="2800" i="1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f=5</a:t>
            </a:r>
            <a:r>
              <a:rPr lang="en-US" altLang="en-VN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Ø"/>
              <a:tabLst>
                <a:tab pos="228600" algn="l"/>
                <a:tab pos="457200" algn="l"/>
              </a:tabLst>
            </a:pPr>
            <a:r>
              <a:rPr lang="en-US" altLang="en-VN" sz="28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Polyatomic</a:t>
            </a:r>
            <a:r>
              <a:rPr lang="en-US" altLang="en-VN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altLang="en-VN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VN" sz="2800" i="1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f=6</a:t>
            </a:r>
            <a:r>
              <a:rPr lang="en-US" altLang="en-VN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228600" algn="l"/>
                <a:tab pos="457200" algn="l"/>
              </a:tabLst>
            </a:pPr>
            <a:endParaRPr lang="en-US" altLang="en-VN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76C419-3E87-3730-5642-4CB37D16731C}"/>
              </a:ext>
            </a:extLst>
          </p:cNvPr>
          <p:cNvGrpSpPr/>
          <p:nvPr/>
        </p:nvGrpSpPr>
        <p:grpSpPr>
          <a:xfrm>
            <a:off x="4192159" y="1627060"/>
            <a:ext cx="4420899" cy="792596"/>
            <a:chOff x="1652933" y="943575"/>
            <a:chExt cx="5819944" cy="2628713"/>
          </a:xfrm>
        </p:grpSpPr>
        <p:sp>
          <p:nvSpPr>
            <p:cNvPr id="12" name="Google Shape;709;p27">
              <a:extLst>
                <a:ext uri="{FF2B5EF4-FFF2-40B4-BE49-F238E27FC236}">
                  <a16:creationId xmlns:a16="http://schemas.microsoft.com/office/drawing/2014/main" id="{AE163AC0-B4D6-2AD7-FD41-86B963C4023F}"/>
                </a:ext>
              </a:extLst>
            </p:cNvPr>
            <p:cNvSpPr/>
            <p:nvPr/>
          </p:nvSpPr>
          <p:spPr>
            <a:xfrm>
              <a:off x="1719775" y="943575"/>
              <a:ext cx="5753100" cy="2567700"/>
            </a:xfrm>
            <a:prstGeom prst="roundRect">
              <a:avLst>
                <a:gd name="adj" fmla="val 35532"/>
              </a:avLst>
            </a:pr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3;p27">
              <a:extLst>
                <a:ext uri="{FF2B5EF4-FFF2-40B4-BE49-F238E27FC236}">
                  <a16:creationId xmlns:a16="http://schemas.microsoft.com/office/drawing/2014/main" id="{644C0DB3-2323-1DF5-A185-CB07A4F23B4F}"/>
                </a:ext>
              </a:extLst>
            </p:cNvPr>
            <p:cNvSpPr/>
            <p:nvPr/>
          </p:nvSpPr>
          <p:spPr>
            <a:xfrm rot="5400000">
              <a:off x="3248550" y="-652038"/>
              <a:ext cx="2628709" cy="5819944"/>
            </a:xfrm>
            <a:custGeom>
              <a:avLst/>
              <a:gdLst/>
              <a:ahLst/>
              <a:cxnLst/>
              <a:rect l="l" t="t" r="r" b="b"/>
              <a:pathLst>
                <a:path w="65863" h="92137" extrusionOk="0">
                  <a:moveTo>
                    <a:pt x="32655" y="958"/>
                  </a:moveTo>
                  <a:cubicBezTo>
                    <a:pt x="32876" y="958"/>
                    <a:pt x="33088" y="1031"/>
                    <a:pt x="33295" y="1057"/>
                  </a:cubicBezTo>
                  <a:cubicBezTo>
                    <a:pt x="33541" y="1089"/>
                    <a:pt x="33787" y="1098"/>
                    <a:pt x="34032" y="1098"/>
                  </a:cubicBezTo>
                  <a:cubicBezTo>
                    <a:pt x="34416" y="1098"/>
                    <a:pt x="34798" y="1075"/>
                    <a:pt x="35181" y="1075"/>
                  </a:cubicBezTo>
                  <a:cubicBezTo>
                    <a:pt x="35282" y="1075"/>
                    <a:pt x="35382" y="1076"/>
                    <a:pt x="35483" y="1080"/>
                  </a:cubicBezTo>
                  <a:cubicBezTo>
                    <a:pt x="36600" y="1124"/>
                    <a:pt x="37718" y="1205"/>
                    <a:pt x="38846" y="1205"/>
                  </a:cubicBezTo>
                  <a:cubicBezTo>
                    <a:pt x="38948" y="1205"/>
                    <a:pt x="39051" y="1204"/>
                    <a:pt x="39154" y="1203"/>
                  </a:cubicBezTo>
                  <a:cubicBezTo>
                    <a:pt x="39316" y="1200"/>
                    <a:pt x="39478" y="1199"/>
                    <a:pt x="39640" y="1199"/>
                  </a:cubicBezTo>
                  <a:cubicBezTo>
                    <a:pt x="40163" y="1199"/>
                    <a:pt x="40690" y="1209"/>
                    <a:pt x="41214" y="1209"/>
                  </a:cubicBezTo>
                  <a:cubicBezTo>
                    <a:pt x="41389" y="1209"/>
                    <a:pt x="41563" y="1208"/>
                    <a:pt x="41737" y="1205"/>
                  </a:cubicBezTo>
                  <a:cubicBezTo>
                    <a:pt x="43184" y="1181"/>
                    <a:pt x="44631" y="1214"/>
                    <a:pt x="46082" y="1138"/>
                  </a:cubicBezTo>
                  <a:cubicBezTo>
                    <a:pt x="46292" y="1127"/>
                    <a:pt x="46515" y="1117"/>
                    <a:pt x="46745" y="1117"/>
                  </a:cubicBezTo>
                  <a:cubicBezTo>
                    <a:pt x="47157" y="1117"/>
                    <a:pt x="47590" y="1150"/>
                    <a:pt x="48013" y="1271"/>
                  </a:cubicBezTo>
                  <a:cubicBezTo>
                    <a:pt x="48120" y="1301"/>
                    <a:pt x="48239" y="1312"/>
                    <a:pt x="48364" y="1312"/>
                  </a:cubicBezTo>
                  <a:cubicBezTo>
                    <a:pt x="48626" y="1312"/>
                    <a:pt x="48920" y="1267"/>
                    <a:pt x="49209" y="1267"/>
                  </a:cubicBezTo>
                  <a:cubicBezTo>
                    <a:pt x="49338" y="1267"/>
                    <a:pt x="49467" y="1276"/>
                    <a:pt x="49591" y="1302"/>
                  </a:cubicBezTo>
                  <a:cubicBezTo>
                    <a:pt x="50530" y="1496"/>
                    <a:pt x="51515" y="1491"/>
                    <a:pt x="52473" y="1673"/>
                  </a:cubicBezTo>
                  <a:cubicBezTo>
                    <a:pt x="53312" y="1833"/>
                    <a:pt x="54174" y="2005"/>
                    <a:pt x="55071" y="2055"/>
                  </a:cubicBezTo>
                  <a:cubicBezTo>
                    <a:pt x="55996" y="2105"/>
                    <a:pt x="57003" y="2182"/>
                    <a:pt x="57756" y="2558"/>
                  </a:cubicBezTo>
                  <a:cubicBezTo>
                    <a:pt x="58384" y="2871"/>
                    <a:pt x="59141" y="3103"/>
                    <a:pt x="59576" y="3639"/>
                  </a:cubicBezTo>
                  <a:cubicBezTo>
                    <a:pt x="59971" y="4129"/>
                    <a:pt x="60415" y="4606"/>
                    <a:pt x="60854" y="5080"/>
                  </a:cubicBezTo>
                  <a:cubicBezTo>
                    <a:pt x="61245" y="5503"/>
                    <a:pt x="61151" y="6036"/>
                    <a:pt x="61508" y="6454"/>
                  </a:cubicBezTo>
                  <a:cubicBezTo>
                    <a:pt x="62068" y="7112"/>
                    <a:pt x="61698" y="7875"/>
                    <a:pt x="62034" y="8581"/>
                  </a:cubicBezTo>
                  <a:cubicBezTo>
                    <a:pt x="62249" y="9032"/>
                    <a:pt x="62370" y="9574"/>
                    <a:pt x="62414" y="10101"/>
                  </a:cubicBezTo>
                  <a:cubicBezTo>
                    <a:pt x="62453" y="10557"/>
                    <a:pt x="62056" y="11096"/>
                    <a:pt x="62658" y="11510"/>
                  </a:cubicBezTo>
                  <a:cubicBezTo>
                    <a:pt x="62117" y="11790"/>
                    <a:pt x="62966" y="12221"/>
                    <a:pt x="62447" y="12503"/>
                  </a:cubicBezTo>
                  <a:cubicBezTo>
                    <a:pt x="62680" y="12709"/>
                    <a:pt x="62670" y="13063"/>
                    <a:pt x="62640" y="13195"/>
                  </a:cubicBezTo>
                  <a:cubicBezTo>
                    <a:pt x="62518" y="13722"/>
                    <a:pt x="62847" y="14206"/>
                    <a:pt x="62772" y="14700"/>
                  </a:cubicBezTo>
                  <a:cubicBezTo>
                    <a:pt x="62725" y="15011"/>
                    <a:pt x="62536" y="15293"/>
                    <a:pt x="63002" y="15517"/>
                  </a:cubicBezTo>
                  <a:cubicBezTo>
                    <a:pt x="63039" y="15535"/>
                    <a:pt x="63042" y="15651"/>
                    <a:pt x="63001" y="15682"/>
                  </a:cubicBezTo>
                  <a:cubicBezTo>
                    <a:pt x="62350" y="16164"/>
                    <a:pt x="62915" y="16662"/>
                    <a:pt x="62973" y="17150"/>
                  </a:cubicBezTo>
                  <a:cubicBezTo>
                    <a:pt x="62993" y="17314"/>
                    <a:pt x="62866" y="17459"/>
                    <a:pt x="62916" y="17609"/>
                  </a:cubicBezTo>
                  <a:cubicBezTo>
                    <a:pt x="63066" y="18065"/>
                    <a:pt x="63249" y="18516"/>
                    <a:pt x="63059" y="18990"/>
                  </a:cubicBezTo>
                  <a:cubicBezTo>
                    <a:pt x="63053" y="19003"/>
                    <a:pt x="63049" y="19027"/>
                    <a:pt x="63060" y="19035"/>
                  </a:cubicBezTo>
                  <a:cubicBezTo>
                    <a:pt x="63657" y="19486"/>
                    <a:pt x="63122" y="19997"/>
                    <a:pt x="63210" y="20479"/>
                  </a:cubicBezTo>
                  <a:cubicBezTo>
                    <a:pt x="63304" y="20990"/>
                    <a:pt x="63261" y="21515"/>
                    <a:pt x="63354" y="22028"/>
                  </a:cubicBezTo>
                  <a:cubicBezTo>
                    <a:pt x="63476" y="22692"/>
                    <a:pt x="63329" y="23349"/>
                    <a:pt x="63335" y="24008"/>
                  </a:cubicBezTo>
                  <a:cubicBezTo>
                    <a:pt x="63336" y="24054"/>
                    <a:pt x="63309" y="24116"/>
                    <a:pt x="63341" y="24146"/>
                  </a:cubicBezTo>
                  <a:cubicBezTo>
                    <a:pt x="63453" y="24254"/>
                    <a:pt x="63661" y="24339"/>
                    <a:pt x="63690" y="24453"/>
                  </a:cubicBezTo>
                  <a:cubicBezTo>
                    <a:pt x="63706" y="24515"/>
                    <a:pt x="63665" y="24531"/>
                    <a:pt x="63606" y="24531"/>
                  </a:cubicBezTo>
                  <a:cubicBezTo>
                    <a:pt x="63543" y="24531"/>
                    <a:pt x="63458" y="24512"/>
                    <a:pt x="63403" y="24512"/>
                  </a:cubicBezTo>
                  <a:cubicBezTo>
                    <a:pt x="63355" y="24512"/>
                    <a:pt x="63329" y="24526"/>
                    <a:pt x="63358" y="24580"/>
                  </a:cubicBezTo>
                  <a:cubicBezTo>
                    <a:pt x="63503" y="24853"/>
                    <a:pt x="63283" y="25127"/>
                    <a:pt x="63451" y="25383"/>
                  </a:cubicBezTo>
                  <a:cubicBezTo>
                    <a:pt x="63486" y="25438"/>
                    <a:pt x="63592" y="25509"/>
                    <a:pt x="63572" y="25537"/>
                  </a:cubicBezTo>
                  <a:cubicBezTo>
                    <a:pt x="63042" y="26277"/>
                    <a:pt x="63784" y="27642"/>
                    <a:pt x="63906" y="28448"/>
                  </a:cubicBezTo>
                  <a:cubicBezTo>
                    <a:pt x="64142" y="29996"/>
                    <a:pt x="63916" y="31704"/>
                    <a:pt x="63889" y="33267"/>
                  </a:cubicBezTo>
                  <a:lnTo>
                    <a:pt x="63800" y="38581"/>
                  </a:lnTo>
                  <a:cubicBezTo>
                    <a:pt x="63721" y="43326"/>
                    <a:pt x="63859" y="48070"/>
                    <a:pt x="64043" y="52811"/>
                  </a:cubicBezTo>
                  <a:cubicBezTo>
                    <a:pt x="64124" y="54881"/>
                    <a:pt x="64556" y="57249"/>
                    <a:pt x="64144" y="59284"/>
                  </a:cubicBezTo>
                  <a:cubicBezTo>
                    <a:pt x="63810" y="60940"/>
                    <a:pt x="63747" y="62392"/>
                    <a:pt x="64016" y="64094"/>
                  </a:cubicBezTo>
                  <a:cubicBezTo>
                    <a:pt x="64119" y="64740"/>
                    <a:pt x="64056" y="65376"/>
                    <a:pt x="64042" y="66017"/>
                  </a:cubicBezTo>
                  <a:cubicBezTo>
                    <a:pt x="64017" y="67125"/>
                    <a:pt x="63949" y="68232"/>
                    <a:pt x="64071" y="69340"/>
                  </a:cubicBezTo>
                  <a:cubicBezTo>
                    <a:pt x="64111" y="69698"/>
                    <a:pt x="64043" y="70083"/>
                    <a:pt x="64138" y="70430"/>
                  </a:cubicBezTo>
                  <a:cubicBezTo>
                    <a:pt x="64251" y="70844"/>
                    <a:pt x="64082" y="71272"/>
                    <a:pt x="64315" y="71666"/>
                  </a:cubicBezTo>
                  <a:cubicBezTo>
                    <a:pt x="64381" y="71777"/>
                    <a:pt x="64323" y="71840"/>
                    <a:pt x="64255" y="71918"/>
                  </a:cubicBezTo>
                  <a:cubicBezTo>
                    <a:pt x="64163" y="72028"/>
                    <a:pt x="63961" y="72144"/>
                    <a:pt x="64347" y="72192"/>
                  </a:cubicBezTo>
                  <a:cubicBezTo>
                    <a:pt x="64498" y="72210"/>
                    <a:pt x="64491" y="72385"/>
                    <a:pt x="64392" y="72420"/>
                  </a:cubicBezTo>
                  <a:cubicBezTo>
                    <a:pt x="63835" y="72622"/>
                    <a:pt x="64430" y="72904"/>
                    <a:pt x="64273" y="73126"/>
                  </a:cubicBezTo>
                  <a:cubicBezTo>
                    <a:pt x="64711" y="73201"/>
                    <a:pt x="64495" y="73539"/>
                    <a:pt x="64469" y="73605"/>
                  </a:cubicBezTo>
                  <a:cubicBezTo>
                    <a:pt x="64220" y="74268"/>
                    <a:pt x="64502" y="74929"/>
                    <a:pt x="64414" y="75582"/>
                  </a:cubicBezTo>
                  <a:cubicBezTo>
                    <a:pt x="64316" y="76315"/>
                    <a:pt x="64414" y="77044"/>
                    <a:pt x="64408" y="77773"/>
                  </a:cubicBezTo>
                  <a:cubicBezTo>
                    <a:pt x="64403" y="78602"/>
                    <a:pt x="64133" y="79435"/>
                    <a:pt x="64202" y="80257"/>
                  </a:cubicBezTo>
                  <a:cubicBezTo>
                    <a:pt x="64246" y="80787"/>
                    <a:pt x="63725" y="81316"/>
                    <a:pt x="64211" y="81834"/>
                  </a:cubicBezTo>
                  <a:cubicBezTo>
                    <a:pt x="63755" y="82253"/>
                    <a:pt x="64183" y="82741"/>
                    <a:pt x="63993" y="83199"/>
                  </a:cubicBezTo>
                  <a:cubicBezTo>
                    <a:pt x="63757" y="83765"/>
                    <a:pt x="63810" y="84375"/>
                    <a:pt x="63626" y="84961"/>
                  </a:cubicBezTo>
                  <a:cubicBezTo>
                    <a:pt x="63419" y="85621"/>
                    <a:pt x="63028" y="86225"/>
                    <a:pt x="62746" y="86857"/>
                  </a:cubicBezTo>
                  <a:cubicBezTo>
                    <a:pt x="62492" y="87421"/>
                    <a:pt x="61939" y="87757"/>
                    <a:pt x="61445" y="88140"/>
                  </a:cubicBezTo>
                  <a:cubicBezTo>
                    <a:pt x="61118" y="88395"/>
                    <a:pt x="60645" y="88593"/>
                    <a:pt x="60297" y="88825"/>
                  </a:cubicBezTo>
                  <a:cubicBezTo>
                    <a:pt x="59842" y="89129"/>
                    <a:pt x="59284" y="89243"/>
                    <a:pt x="58799" y="89468"/>
                  </a:cubicBezTo>
                  <a:cubicBezTo>
                    <a:pt x="58255" y="89719"/>
                    <a:pt x="57595" y="89907"/>
                    <a:pt x="56948" y="89907"/>
                  </a:cubicBezTo>
                  <a:cubicBezTo>
                    <a:pt x="56916" y="89907"/>
                    <a:pt x="56885" y="89907"/>
                    <a:pt x="56854" y="89906"/>
                  </a:cubicBezTo>
                  <a:cubicBezTo>
                    <a:pt x="56819" y="89905"/>
                    <a:pt x="56786" y="89905"/>
                    <a:pt x="56752" y="89905"/>
                  </a:cubicBezTo>
                  <a:cubicBezTo>
                    <a:pt x="56068" y="89905"/>
                    <a:pt x="55484" y="90111"/>
                    <a:pt x="54873" y="90232"/>
                  </a:cubicBezTo>
                  <a:cubicBezTo>
                    <a:pt x="54158" y="90375"/>
                    <a:pt x="53430" y="90423"/>
                    <a:pt x="52756" y="90530"/>
                  </a:cubicBezTo>
                  <a:cubicBezTo>
                    <a:pt x="52676" y="90515"/>
                    <a:pt x="52599" y="90509"/>
                    <a:pt x="52523" y="90509"/>
                  </a:cubicBezTo>
                  <a:cubicBezTo>
                    <a:pt x="52130" y="90509"/>
                    <a:pt x="51787" y="90679"/>
                    <a:pt x="51408" y="90679"/>
                  </a:cubicBezTo>
                  <a:cubicBezTo>
                    <a:pt x="51349" y="90679"/>
                    <a:pt x="51289" y="90675"/>
                    <a:pt x="51227" y="90666"/>
                  </a:cubicBezTo>
                  <a:cubicBezTo>
                    <a:pt x="51189" y="90660"/>
                    <a:pt x="51150" y="90657"/>
                    <a:pt x="51112" y="90657"/>
                  </a:cubicBezTo>
                  <a:cubicBezTo>
                    <a:pt x="50862" y="90657"/>
                    <a:pt x="50604" y="90767"/>
                    <a:pt x="50346" y="90767"/>
                  </a:cubicBezTo>
                  <a:cubicBezTo>
                    <a:pt x="50213" y="90767"/>
                    <a:pt x="50080" y="90738"/>
                    <a:pt x="49949" y="90650"/>
                  </a:cubicBezTo>
                  <a:cubicBezTo>
                    <a:pt x="49941" y="90645"/>
                    <a:pt x="49928" y="90643"/>
                    <a:pt x="49912" y="90643"/>
                  </a:cubicBezTo>
                  <a:cubicBezTo>
                    <a:pt x="49871" y="90643"/>
                    <a:pt x="49809" y="90657"/>
                    <a:pt x="49768" y="90671"/>
                  </a:cubicBezTo>
                  <a:cubicBezTo>
                    <a:pt x="49115" y="90882"/>
                    <a:pt x="48411" y="90854"/>
                    <a:pt x="47721" y="90904"/>
                  </a:cubicBezTo>
                  <a:cubicBezTo>
                    <a:pt x="46789" y="90971"/>
                    <a:pt x="45858" y="91038"/>
                    <a:pt x="44922" y="91038"/>
                  </a:cubicBezTo>
                  <a:cubicBezTo>
                    <a:pt x="44859" y="91038"/>
                    <a:pt x="44797" y="91038"/>
                    <a:pt x="44734" y="91037"/>
                  </a:cubicBezTo>
                  <a:cubicBezTo>
                    <a:pt x="43996" y="91028"/>
                    <a:pt x="43259" y="91010"/>
                    <a:pt x="42522" y="90981"/>
                  </a:cubicBezTo>
                  <a:cubicBezTo>
                    <a:pt x="42502" y="90980"/>
                    <a:pt x="42482" y="90980"/>
                    <a:pt x="42462" y="90980"/>
                  </a:cubicBezTo>
                  <a:cubicBezTo>
                    <a:pt x="42163" y="90980"/>
                    <a:pt x="41892" y="91070"/>
                    <a:pt x="41579" y="91070"/>
                  </a:cubicBezTo>
                  <a:cubicBezTo>
                    <a:pt x="41558" y="91070"/>
                    <a:pt x="41537" y="91070"/>
                    <a:pt x="41516" y="91069"/>
                  </a:cubicBezTo>
                  <a:cubicBezTo>
                    <a:pt x="40903" y="91043"/>
                    <a:pt x="40291" y="91021"/>
                    <a:pt x="39677" y="90982"/>
                  </a:cubicBezTo>
                  <a:cubicBezTo>
                    <a:pt x="39367" y="90964"/>
                    <a:pt x="39057" y="90955"/>
                    <a:pt x="38746" y="90955"/>
                  </a:cubicBezTo>
                  <a:cubicBezTo>
                    <a:pt x="38391" y="90955"/>
                    <a:pt x="38036" y="90967"/>
                    <a:pt x="37681" y="90991"/>
                  </a:cubicBezTo>
                  <a:cubicBezTo>
                    <a:pt x="37594" y="90996"/>
                    <a:pt x="37508" y="90998"/>
                    <a:pt x="37421" y="90998"/>
                  </a:cubicBezTo>
                  <a:cubicBezTo>
                    <a:pt x="36901" y="90998"/>
                    <a:pt x="36384" y="90916"/>
                    <a:pt x="35854" y="90916"/>
                  </a:cubicBezTo>
                  <a:cubicBezTo>
                    <a:pt x="35845" y="90916"/>
                    <a:pt x="35835" y="90916"/>
                    <a:pt x="35825" y="90916"/>
                  </a:cubicBezTo>
                  <a:cubicBezTo>
                    <a:pt x="35368" y="90919"/>
                    <a:pt x="34912" y="91001"/>
                    <a:pt x="34458" y="91001"/>
                  </a:cubicBezTo>
                  <a:cubicBezTo>
                    <a:pt x="34294" y="91001"/>
                    <a:pt x="34131" y="90990"/>
                    <a:pt x="33968" y="90961"/>
                  </a:cubicBezTo>
                  <a:cubicBezTo>
                    <a:pt x="33866" y="90943"/>
                    <a:pt x="33764" y="90936"/>
                    <a:pt x="33663" y="90936"/>
                  </a:cubicBezTo>
                  <a:cubicBezTo>
                    <a:pt x="33307" y="90936"/>
                    <a:pt x="32958" y="91024"/>
                    <a:pt x="32623" y="91024"/>
                  </a:cubicBezTo>
                  <a:cubicBezTo>
                    <a:pt x="32548" y="91024"/>
                    <a:pt x="32473" y="91020"/>
                    <a:pt x="32399" y="91009"/>
                  </a:cubicBezTo>
                  <a:cubicBezTo>
                    <a:pt x="31991" y="90948"/>
                    <a:pt x="31579" y="90937"/>
                    <a:pt x="31167" y="90937"/>
                  </a:cubicBezTo>
                  <a:cubicBezTo>
                    <a:pt x="30952" y="90937"/>
                    <a:pt x="30738" y="90940"/>
                    <a:pt x="30523" y="90940"/>
                  </a:cubicBezTo>
                  <a:cubicBezTo>
                    <a:pt x="30019" y="90940"/>
                    <a:pt x="29515" y="90925"/>
                    <a:pt x="29013" y="90821"/>
                  </a:cubicBezTo>
                  <a:cubicBezTo>
                    <a:pt x="28881" y="90794"/>
                    <a:pt x="28738" y="90784"/>
                    <a:pt x="28588" y="90784"/>
                  </a:cubicBezTo>
                  <a:cubicBezTo>
                    <a:pt x="28232" y="90784"/>
                    <a:pt x="27837" y="90838"/>
                    <a:pt x="27466" y="90838"/>
                  </a:cubicBezTo>
                  <a:cubicBezTo>
                    <a:pt x="27428" y="90838"/>
                    <a:pt x="27391" y="90838"/>
                    <a:pt x="27355" y="90837"/>
                  </a:cubicBezTo>
                  <a:cubicBezTo>
                    <a:pt x="27297" y="90835"/>
                    <a:pt x="27239" y="90834"/>
                    <a:pt x="27181" y="90834"/>
                  </a:cubicBezTo>
                  <a:cubicBezTo>
                    <a:pt x="26649" y="90834"/>
                    <a:pt x="26109" y="90902"/>
                    <a:pt x="25590" y="90902"/>
                  </a:cubicBezTo>
                  <a:cubicBezTo>
                    <a:pt x="25392" y="90902"/>
                    <a:pt x="25197" y="90892"/>
                    <a:pt x="25006" y="90865"/>
                  </a:cubicBezTo>
                  <a:cubicBezTo>
                    <a:pt x="24719" y="90824"/>
                    <a:pt x="24435" y="90809"/>
                    <a:pt x="24154" y="90809"/>
                  </a:cubicBezTo>
                  <a:cubicBezTo>
                    <a:pt x="23500" y="90809"/>
                    <a:pt x="22860" y="90887"/>
                    <a:pt x="22213" y="90887"/>
                  </a:cubicBezTo>
                  <a:cubicBezTo>
                    <a:pt x="22142" y="90887"/>
                    <a:pt x="22071" y="90886"/>
                    <a:pt x="21999" y="90884"/>
                  </a:cubicBezTo>
                  <a:cubicBezTo>
                    <a:pt x="21765" y="90878"/>
                    <a:pt x="21529" y="90835"/>
                    <a:pt x="21302" y="90789"/>
                  </a:cubicBezTo>
                  <a:cubicBezTo>
                    <a:pt x="21026" y="90731"/>
                    <a:pt x="20759" y="90681"/>
                    <a:pt x="20480" y="90681"/>
                  </a:cubicBezTo>
                  <a:cubicBezTo>
                    <a:pt x="20318" y="90681"/>
                    <a:pt x="20152" y="90698"/>
                    <a:pt x="19977" y="90740"/>
                  </a:cubicBezTo>
                  <a:cubicBezTo>
                    <a:pt x="19864" y="90768"/>
                    <a:pt x="19749" y="90779"/>
                    <a:pt x="19632" y="90779"/>
                  </a:cubicBezTo>
                  <a:cubicBezTo>
                    <a:pt x="19276" y="90779"/>
                    <a:pt x="18907" y="90677"/>
                    <a:pt x="18547" y="90657"/>
                  </a:cubicBezTo>
                  <a:cubicBezTo>
                    <a:pt x="17422" y="90596"/>
                    <a:pt x="16304" y="90463"/>
                    <a:pt x="15172" y="90412"/>
                  </a:cubicBezTo>
                  <a:cubicBezTo>
                    <a:pt x="14790" y="90395"/>
                    <a:pt x="14392" y="90307"/>
                    <a:pt x="14009" y="90252"/>
                  </a:cubicBezTo>
                  <a:cubicBezTo>
                    <a:pt x="13672" y="90202"/>
                    <a:pt x="13367" y="90187"/>
                    <a:pt x="13031" y="90176"/>
                  </a:cubicBezTo>
                  <a:cubicBezTo>
                    <a:pt x="13025" y="90176"/>
                    <a:pt x="13020" y="90176"/>
                    <a:pt x="13014" y="90176"/>
                  </a:cubicBezTo>
                  <a:cubicBezTo>
                    <a:pt x="12929" y="90176"/>
                    <a:pt x="12823" y="90194"/>
                    <a:pt x="12716" y="90194"/>
                  </a:cubicBezTo>
                  <a:cubicBezTo>
                    <a:pt x="12568" y="90194"/>
                    <a:pt x="12417" y="90160"/>
                    <a:pt x="12314" y="89998"/>
                  </a:cubicBezTo>
                  <a:cubicBezTo>
                    <a:pt x="12288" y="89956"/>
                    <a:pt x="12256" y="89940"/>
                    <a:pt x="12219" y="89940"/>
                  </a:cubicBezTo>
                  <a:cubicBezTo>
                    <a:pt x="12102" y="89940"/>
                    <a:pt x="11939" y="90105"/>
                    <a:pt x="11773" y="90105"/>
                  </a:cubicBezTo>
                  <a:cubicBezTo>
                    <a:pt x="11760" y="90105"/>
                    <a:pt x="11747" y="90104"/>
                    <a:pt x="11734" y="90102"/>
                  </a:cubicBezTo>
                  <a:cubicBezTo>
                    <a:pt x="11411" y="90047"/>
                    <a:pt x="11121" y="89937"/>
                    <a:pt x="10767" y="89935"/>
                  </a:cubicBezTo>
                  <a:cubicBezTo>
                    <a:pt x="9650" y="89929"/>
                    <a:pt x="8561" y="89702"/>
                    <a:pt x="7497" y="89524"/>
                  </a:cubicBezTo>
                  <a:cubicBezTo>
                    <a:pt x="6870" y="89419"/>
                    <a:pt x="6037" y="89333"/>
                    <a:pt x="5549" y="88860"/>
                  </a:cubicBezTo>
                  <a:cubicBezTo>
                    <a:pt x="5427" y="88741"/>
                    <a:pt x="5113" y="88733"/>
                    <a:pt x="4920" y="88640"/>
                  </a:cubicBezTo>
                  <a:cubicBezTo>
                    <a:pt x="3903" y="88148"/>
                    <a:pt x="3249" y="87423"/>
                    <a:pt x="2609" y="86705"/>
                  </a:cubicBezTo>
                  <a:cubicBezTo>
                    <a:pt x="1949" y="85966"/>
                    <a:pt x="1834" y="85088"/>
                    <a:pt x="1801" y="84254"/>
                  </a:cubicBezTo>
                  <a:cubicBezTo>
                    <a:pt x="1777" y="83655"/>
                    <a:pt x="1819" y="83027"/>
                    <a:pt x="1833" y="82421"/>
                  </a:cubicBezTo>
                  <a:cubicBezTo>
                    <a:pt x="1847" y="81905"/>
                    <a:pt x="1865" y="81379"/>
                    <a:pt x="1860" y="80859"/>
                  </a:cubicBezTo>
                  <a:cubicBezTo>
                    <a:pt x="1859" y="80638"/>
                    <a:pt x="1924" y="80426"/>
                    <a:pt x="1931" y="80207"/>
                  </a:cubicBezTo>
                  <a:cubicBezTo>
                    <a:pt x="1981" y="78749"/>
                    <a:pt x="1872" y="77282"/>
                    <a:pt x="2027" y="75836"/>
                  </a:cubicBezTo>
                  <a:cubicBezTo>
                    <a:pt x="2140" y="74784"/>
                    <a:pt x="2051" y="73736"/>
                    <a:pt x="2059" y="72695"/>
                  </a:cubicBezTo>
                  <a:cubicBezTo>
                    <a:pt x="2065" y="71754"/>
                    <a:pt x="2146" y="70790"/>
                    <a:pt x="1915" y="69831"/>
                  </a:cubicBezTo>
                  <a:cubicBezTo>
                    <a:pt x="1755" y="69166"/>
                    <a:pt x="1988" y="68455"/>
                    <a:pt x="1979" y="67764"/>
                  </a:cubicBezTo>
                  <a:cubicBezTo>
                    <a:pt x="1972" y="67294"/>
                    <a:pt x="1862" y="66825"/>
                    <a:pt x="1878" y="66348"/>
                  </a:cubicBezTo>
                  <a:cubicBezTo>
                    <a:pt x="1917" y="65189"/>
                    <a:pt x="2004" y="64028"/>
                    <a:pt x="1988" y="62872"/>
                  </a:cubicBezTo>
                  <a:cubicBezTo>
                    <a:pt x="1977" y="62051"/>
                    <a:pt x="2147" y="61240"/>
                    <a:pt x="2090" y="60416"/>
                  </a:cubicBezTo>
                  <a:cubicBezTo>
                    <a:pt x="2057" y="59949"/>
                    <a:pt x="2182" y="59458"/>
                    <a:pt x="2206" y="58979"/>
                  </a:cubicBezTo>
                  <a:cubicBezTo>
                    <a:pt x="2248" y="58086"/>
                    <a:pt x="2362" y="57195"/>
                    <a:pt x="2328" y="56295"/>
                  </a:cubicBezTo>
                  <a:cubicBezTo>
                    <a:pt x="2295" y="55389"/>
                    <a:pt x="2489" y="54480"/>
                    <a:pt x="2541" y="53571"/>
                  </a:cubicBezTo>
                  <a:cubicBezTo>
                    <a:pt x="2561" y="53231"/>
                    <a:pt x="2567" y="52876"/>
                    <a:pt x="2506" y="52546"/>
                  </a:cubicBezTo>
                  <a:cubicBezTo>
                    <a:pt x="2382" y="51873"/>
                    <a:pt x="2701" y="51214"/>
                    <a:pt x="2583" y="50569"/>
                  </a:cubicBezTo>
                  <a:cubicBezTo>
                    <a:pt x="2488" y="50056"/>
                    <a:pt x="2688" y="49554"/>
                    <a:pt x="2534" y="49061"/>
                  </a:cubicBezTo>
                  <a:cubicBezTo>
                    <a:pt x="2388" y="48592"/>
                    <a:pt x="2559" y="48134"/>
                    <a:pt x="2610" y="47682"/>
                  </a:cubicBezTo>
                  <a:cubicBezTo>
                    <a:pt x="2675" y="47121"/>
                    <a:pt x="2472" y="46573"/>
                    <a:pt x="2606" y="46017"/>
                  </a:cubicBezTo>
                  <a:cubicBezTo>
                    <a:pt x="2712" y="45584"/>
                    <a:pt x="2480" y="45129"/>
                    <a:pt x="2732" y="44700"/>
                  </a:cubicBezTo>
                  <a:cubicBezTo>
                    <a:pt x="2748" y="44673"/>
                    <a:pt x="2774" y="44643"/>
                    <a:pt x="2771" y="44616"/>
                  </a:cubicBezTo>
                  <a:cubicBezTo>
                    <a:pt x="2664" y="43393"/>
                    <a:pt x="2817" y="42163"/>
                    <a:pt x="2546" y="40942"/>
                  </a:cubicBezTo>
                  <a:cubicBezTo>
                    <a:pt x="2462" y="40564"/>
                    <a:pt x="2605" y="40163"/>
                    <a:pt x="2632" y="39771"/>
                  </a:cubicBezTo>
                  <a:cubicBezTo>
                    <a:pt x="2694" y="38867"/>
                    <a:pt x="2551" y="37969"/>
                    <a:pt x="2479" y="37068"/>
                  </a:cubicBezTo>
                  <a:cubicBezTo>
                    <a:pt x="2449" y="36694"/>
                    <a:pt x="2521" y="36289"/>
                    <a:pt x="2518" y="35905"/>
                  </a:cubicBezTo>
                  <a:cubicBezTo>
                    <a:pt x="2466" y="28064"/>
                    <a:pt x="2604" y="20188"/>
                    <a:pt x="2656" y="12334"/>
                  </a:cubicBezTo>
                  <a:cubicBezTo>
                    <a:pt x="2676" y="9586"/>
                    <a:pt x="3158" y="5621"/>
                    <a:pt x="5571" y="3826"/>
                  </a:cubicBezTo>
                  <a:cubicBezTo>
                    <a:pt x="6101" y="3430"/>
                    <a:pt x="6765" y="3094"/>
                    <a:pt x="7384" y="2911"/>
                  </a:cubicBezTo>
                  <a:cubicBezTo>
                    <a:pt x="8050" y="2715"/>
                    <a:pt x="8728" y="2386"/>
                    <a:pt x="9519" y="2386"/>
                  </a:cubicBezTo>
                  <a:cubicBezTo>
                    <a:pt x="9592" y="2386"/>
                    <a:pt x="9666" y="2389"/>
                    <a:pt x="9741" y="2395"/>
                  </a:cubicBezTo>
                  <a:cubicBezTo>
                    <a:pt x="9765" y="2396"/>
                    <a:pt x="9789" y="2397"/>
                    <a:pt x="9813" y="2397"/>
                  </a:cubicBezTo>
                  <a:cubicBezTo>
                    <a:pt x="10124" y="2397"/>
                    <a:pt x="10424" y="2246"/>
                    <a:pt x="10657" y="2166"/>
                  </a:cubicBezTo>
                  <a:cubicBezTo>
                    <a:pt x="11008" y="2047"/>
                    <a:pt x="11370" y="2027"/>
                    <a:pt x="11734" y="2027"/>
                  </a:cubicBezTo>
                  <a:cubicBezTo>
                    <a:pt x="11909" y="2027"/>
                    <a:pt x="12085" y="2032"/>
                    <a:pt x="12261" y="2032"/>
                  </a:cubicBezTo>
                  <a:cubicBezTo>
                    <a:pt x="12608" y="2032"/>
                    <a:pt x="12954" y="2014"/>
                    <a:pt x="13293" y="1910"/>
                  </a:cubicBezTo>
                  <a:cubicBezTo>
                    <a:pt x="13696" y="1786"/>
                    <a:pt x="14313" y="1828"/>
                    <a:pt x="14832" y="1797"/>
                  </a:cubicBezTo>
                  <a:cubicBezTo>
                    <a:pt x="14862" y="1796"/>
                    <a:pt x="14892" y="1795"/>
                    <a:pt x="14924" y="1795"/>
                  </a:cubicBezTo>
                  <a:cubicBezTo>
                    <a:pt x="14981" y="1795"/>
                    <a:pt x="15041" y="1797"/>
                    <a:pt x="15100" y="1797"/>
                  </a:cubicBezTo>
                  <a:cubicBezTo>
                    <a:pt x="15293" y="1797"/>
                    <a:pt x="15480" y="1776"/>
                    <a:pt x="15581" y="1596"/>
                  </a:cubicBezTo>
                  <a:cubicBezTo>
                    <a:pt x="15591" y="1577"/>
                    <a:pt x="15679" y="1560"/>
                    <a:pt x="15726" y="1560"/>
                  </a:cubicBezTo>
                  <a:cubicBezTo>
                    <a:pt x="15740" y="1560"/>
                    <a:pt x="15750" y="1562"/>
                    <a:pt x="15754" y="1565"/>
                  </a:cubicBezTo>
                  <a:cubicBezTo>
                    <a:pt x="15887" y="1692"/>
                    <a:pt x="16012" y="1736"/>
                    <a:pt x="16133" y="1736"/>
                  </a:cubicBezTo>
                  <a:cubicBezTo>
                    <a:pt x="16405" y="1736"/>
                    <a:pt x="16655" y="1511"/>
                    <a:pt x="16923" y="1498"/>
                  </a:cubicBezTo>
                  <a:cubicBezTo>
                    <a:pt x="17874" y="1453"/>
                    <a:pt x="18824" y="1476"/>
                    <a:pt x="19768" y="1463"/>
                  </a:cubicBezTo>
                  <a:cubicBezTo>
                    <a:pt x="19802" y="1462"/>
                    <a:pt x="19836" y="1462"/>
                    <a:pt x="19870" y="1462"/>
                  </a:cubicBezTo>
                  <a:cubicBezTo>
                    <a:pt x="20121" y="1462"/>
                    <a:pt x="20383" y="1474"/>
                    <a:pt x="20648" y="1474"/>
                  </a:cubicBezTo>
                  <a:cubicBezTo>
                    <a:pt x="21042" y="1474"/>
                    <a:pt x="21441" y="1447"/>
                    <a:pt x="21817" y="1313"/>
                  </a:cubicBezTo>
                  <a:cubicBezTo>
                    <a:pt x="21835" y="1306"/>
                    <a:pt x="21855" y="1303"/>
                    <a:pt x="21877" y="1303"/>
                  </a:cubicBezTo>
                  <a:cubicBezTo>
                    <a:pt x="22016" y="1303"/>
                    <a:pt x="22226" y="1415"/>
                    <a:pt x="22382" y="1415"/>
                  </a:cubicBezTo>
                  <a:cubicBezTo>
                    <a:pt x="22398" y="1415"/>
                    <a:pt x="22414" y="1414"/>
                    <a:pt x="22429" y="1411"/>
                  </a:cubicBezTo>
                  <a:cubicBezTo>
                    <a:pt x="23140" y="1280"/>
                    <a:pt x="23889" y="1325"/>
                    <a:pt x="24571" y="1217"/>
                  </a:cubicBezTo>
                  <a:cubicBezTo>
                    <a:pt x="25193" y="1120"/>
                    <a:pt x="25793" y="1057"/>
                    <a:pt x="26410" y="1057"/>
                  </a:cubicBezTo>
                  <a:cubicBezTo>
                    <a:pt x="26500" y="1057"/>
                    <a:pt x="26591" y="1058"/>
                    <a:pt x="26682" y="1061"/>
                  </a:cubicBezTo>
                  <a:cubicBezTo>
                    <a:pt x="27372" y="1081"/>
                    <a:pt x="28087" y="1173"/>
                    <a:pt x="28771" y="1173"/>
                  </a:cubicBezTo>
                  <a:cubicBezTo>
                    <a:pt x="29060" y="1173"/>
                    <a:pt x="29344" y="1157"/>
                    <a:pt x="29619" y="1111"/>
                  </a:cubicBezTo>
                  <a:cubicBezTo>
                    <a:pt x="29942" y="1057"/>
                    <a:pt x="30264" y="1044"/>
                    <a:pt x="30584" y="1044"/>
                  </a:cubicBezTo>
                  <a:cubicBezTo>
                    <a:pt x="30882" y="1044"/>
                    <a:pt x="31179" y="1055"/>
                    <a:pt x="31473" y="1055"/>
                  </a:cubicBezTo>
                  <a:cubicBezTo>
                    <a:pt x="31813" y="1055"/>
                    <a:pt x="32150" y="1040"/>
                    <a:pt x="32485" y="974"/>
                  </a:cubicBezTo>
                  <a:cubicBezTo>
                    <a:pt x="32542" y="963"/>
                    <a:pt x="32599" y="958"/>
                    <a:pt x="32655" y="958"/>
                  </a:cubicBezTo>
                  <a:close/>
                  <a:moveTo>
                    <a:pt x="26311" y="0"/>
                  </a:moveTo>
                  <a:cubicBezTo>
                    <a:pt x="26126" y="0"/>
                    <a:pt x="25941" y="2"/>
                    <a:pt x="25756" y="5"/>
                  </a:cubicBezTo>
                  <a:cubicBezTo>
                    <a:pt x="25144" y="16"/>
                    <a:pt x="24554" y="79"/>
                    <a:pt x="23971" y="145"/>
                  </a:cubicBezTo>
                  <a:cubicBezTo>
                    <a:pt x="23151" y="236"/>
                    <a:pt x="22321" y="341"/>
                    <a:pt x="21503" y="341"/>
                  </a:cubicBezTo>
                  <a:cubicBezTo>
                    <a:pt x="21365" y="341"/>
                    <a:pt x="21229" y="338"/>
                    <a:pt x="21092" y="332"/>
                  </a:cubicBezTo>
                  <a:cubicBezTo>
                    <a:pt x="20741" y="315"/>
                    <a:pt x="20390" y="308"/>
                    <a:pt x="20040" y="308"/>
                  </a:cubicBezTo>
                  <a:cubicBezTo>
                    <a:pt x="18964" y="308"/>
                    <a:pt x="17895" y="374"/>
                    <a:pt x="16834" y="433"/>
                  </a:cubicBezTo>
                  <a:cubicBezTo>
                    <a:pt x="15614" y="500"/>
                    <a:pt x="14375" y="613"/>
                    <a:pt x="13160" y="802"/>
                  </a:cubicBezTo>
                  <a:cubicBezTo>
                    <a:pt x="11934" y="991"/>
                    <a:pt x="10679" y="1083"/>
                    <a:pt x="9437" y="1217"/>
                  </a:cubicBezTo>
                  <a:cubicBezTo>
                    <a:pt x="8824" y="1283"/>
                    <a:pt x="8308" y="1548"/>
                    <a:pt x="7750" y="1708"/>
                  </a:cubicBezTo>
                  <a:cubicBezTo>
                    <a:pt x="6983" y="1930"/>
                    <a:pt x="6194" y="2183"/>
                    <a:pt x="5519" y="2581"/>
                  </a:cubicBezTo>
                  <a:cubicBezTo>
                    <a:pt x="5062" y="2846"/>
                    <a:pt x="4649" y="3179"/>
                    <a:pt x="4292" y="3567"/>
                  </a:cubicBezTo>
                  <a:cubicBezTo>
                    <a:pt x="3846" y="4046"/>
                    <a:pt x="3310" y="4447"/>
                    <a:pt x="3035" y="5032"/>
                  </a:cubicBezTo>
                  <a:cubicBezTo>
                    <a:pt x="2752" y="5633"/>
                    <a:pt x="2403" y="6224"/>
                    <a:pt x="2137" y="6835"/>
                  </a:cubicBezTo>
                  <a:cubicBezTo>
                    <a:pt x="1927" y="7319"/>
                    <a:pt x="1529" y="7779"/>
                    <a:pt x="1458" y="8267"/>
                  </a:cubicBezTo>
                  <a:cubicBezTo>
                    <a:pt x="1146" y="10424"/>
                    <a:pt x="583" y="12307"/>
                    <a:pt x="807" y="14545"/>
                  </a:cubicBezTo>
                  <a:cubicBezTo>
                    <a:pt x="904" y="15511"/>
                    <a:pt x="1094" y="16467"/>
                    <a:pt x="1157" y="17435"/>
                  </a:cubicBezTo>
                  <a:cubicBezTo>
                    <a:pt x="1227" y="18547"/>
                    <a:pt x="1130" y="19660"/>
                    <a:pt x="1053" y="20772"/>
                  </a:cubicBezTo>
                  <a:cubicBezTo>
                    <a:pt x="835" y="23978"/>
                    <a:pt x="750" y="27269"/>
                    <a:pt x="870" y="30465"/>
                  </a:cubicBezTo>
                  <a:cubicBezTo>
                    <a:pt x="879" y="30699"/>
                    <a:pt x="888" y="30935"/>
                    <a:pt x="896" y="31169"/>
                  </a:cubicBezTo>
                  <a:cubicBezTo>
                    <a:pt x="1037" y="34971"/>
                    <a:pt x="1157" y="38774"/>
                    <a:pt x="1220" y="42579"/>
                  </a:cubicBezTo>
                  <a:cubicBezTo>
                    <a:pt x="1287" y="46793"/>
                    <a:pt x="1286" y="51007"/>
                    <a:pt x="1165" y="55219"/>
                  </a:cubicBezTo>
                  <a:cubicBezTo>
                    <a:pt x="1107" y="57370"/>
                    <a:pt x="1011" y="59519"/>
                    <a:pt x="883" y="61666"/>
                  </a:cubicBezTo>
                  <a:cubicBezTo>
                    <a:pt x="784" y="63295"/>
                    <a:pt x="0" y="66050"/>
                    <a:pt x="640" y="67564"/>
                  </a:cubicBezTo>
                  <a:cubicBezTo>
                    <a:pt x="652" y="67593"/>
                    <a:pt x="650" y="67627"/>
                    <a:pt x="633" y="67655"/>
                  </a:cubicBezTo>
                  <a:cubicBezTo>
                    <a:pt x="232" y="68291"/>
                    <a:pt x="729" y="68952"/>
                    <a:pt x="508" y="69620"/>
                  </a:cubicBezTo>
                  <a:cubicBezTo>
                    <a:pt x="380" y="70006"/>
                    <a:pt x="873" y="70464"/>
                    <a:pt x="537" y="70941"/>
                  </a:cubicBezTo>
                  <a:cubicBezTo>
                    <a:pt x="440" y="71078"/>
                    <a:pt x="399" y="71363"/>
                    <a:pt x="639" y="71579"/>
                  </a:cubicBezTo>
                  <a:cubicBezTo>
                    <a:pt x="816" y="71739"/>
                    <a:pt x="866" y="72036"/>
                    <a:pt x="735" y="72180"/>
                  </a:cubicBezTo>
                  <a:cubicBezTo>
                    <a:pt x="409" y="72539"/>
                    <a:pt x="782" y="72883"/>
                    <a:pt x="682" y="73241"/>
                  </a:cubicBezTo>
                  <a:cubicBezTo>
                    <a:pt x="629" y="73429"/>
                    <a:pt x="607" y="73708"/>
                    <a:pt x="715" y="73920"/>
                  </a:cubicBezTo>
                  <a:cubicBezTo>
                    <a:pt x="948" y="74376"/>
                    <a:pt x="741" y="74838"/>
                    <a:pt x="739" y="75287"/>
                  </a:cubicBezTo>
                  <a:cubicBezTo>
                    <a:pt x="737" y="75621"/>
                    <a:pt x="728" y="75979"/>
                    <a:pt x="675" y="76325"/>
                  </a:cubicBezTo>
                  <a:cubicBezTo>
                    <a:pt x="612" y="76747"/>
                    <a:pt x="716" y="77175"/>
                    <a:pt x="611" y="77602"/>
                  </a:cubicBezTo>
                  <a:cubicBezTo>
                    <a:pt x="520" y="77976"/>
                    <a:pt x="537" y="78359"/>
                    <a:pt x="548" y="78743"/>
                  </a:cubicBezTo>
                  <a:cubicBezTo>
                    <a:pt x="557" y="79052"/>
                    <a:pt x="820" y="79488"/>
                    <a:pt x="697" y="79599"/>
                  </a:cubicBezTo>
                  <a:cubicBezTo>
                    <a:pt x="180" y="80073"/>
                    <a:pt x="630" y="80578"/>
                    <a:pt x="465" y="81062"/>
                  </a:cubicBezTo>
                  <a:cubicBezTo>
                    <a:pt x="279" y="81613"/>
                    <a:pt x="533" y="82234"/>
                    <a:pt x="424" y="82834"/>
                  </a:cubicBezTo>
                  <a:cubicBezTo>
                    <a:pt x="384" y="83056"/>
                    <a:pt x="420" y="83327"/>
                    <a:pt x="424" y="83568"/>
                  </a:cubicBezTo>
                  <a:cubicBezTo>
                    <a:pt x="434" y="84061"/>
                    <a:pt x="620" y="84553"/>
                    <a:pt x="482" y="85046"/>
                  </a:cubicBezTo>
                  <a:cubicBezTo>
                    <a:pt x="393" y="85363"/>
                    <a:pt x="983" y="85648"/>
                    <a:pt x="553" y="85975"/>
                  </a:cubicBezTo>
                  <a:cubicBezTo>
                    <a:pt x="547" y="85980"/>
                    <a:pt x="563" y="86013"/>
                    <a:pt x="575" y="86015"/>
                  </a:cubicBezTo>
                  <a:cubicBezTo>
                    <a:pt x="1215" y="86146"/>
                    <a:pt x="813" y="86505"/>
                    <a:pt x="879" y="86758"/>
                  </a:cubicBezTo>
                  <a:cubicBezTo>
                    <a:pt x="892" y="86804"/>
                    <a:pt x="838" y="86842"/>
                    <a:pt x="923" y="86897"/>
                  </a:cubicBezTo>
                  <a:cubicBezTo>
                    <a:pt x="1657" y="87376"/>
                    <a:pt x="1801" y="88137"/>
                    <a:pt x="2689" y="88599"/>
                  </a:cubicBezTo>
                  <a:cubicBezTo>
                    <a:pt x="3293" y="88913"/>
                    <a:pt x="3730" y="89385"/>
                    <a:pt x="4443" y="89701"/>
                  </a:cubicBezTo>
                  <a:cubicBezTo>
                    <a:pt x="5278" y="90071"/>
                    <a:pt x="6017" y="90506"/>
                    <a:pt x="7036" y="90533"/>
                  </a:cubicBezTo>
                  <a:cubicBezTo>
                    <a:pt x="7421" y="90542"/>
                    <a:pt x="7697" y="90760"/>
                    <a:pt x="8086" y="90760"/>
                  </a:cubicBezTo>
                  <a:cubicBezTo>
                    <a:pt x="8091" y="90760"/>
                    <a:pt x="8096" y="90760"/>
                    <a:pt x="8102" y="90760"/>
                  </a:cubicBezTo>
                  <a:cubicBezTo>
                    <a:pt x="8140" y="90759"/>
                    <a:pt x="8179" y="90759"/>
                    <a:pt x="8217" y="90759"/>
                  </a:cubicBezTo>
                  <a:cubicBezTo>
                    <a:pt x="9211" y="90759"/>
                    <a:pt x="10184" y="90952"/>
                    <a:pt x="11140" y="91083"/>
                  </a:cubicBezTo>
                  <a:cubicBezTo>
                    <a:pt x="12296" y="91242"/>
                    <a:pt x="13475" y="91270"/>
                    <a:pt x="14629" y="91446"/>
                  </a:cubicBezTo>
                  <a:cubicBezTo>
                    <a:pt x="15002" y="91503"/>
                    <a:pt x="15459" y="91591"/>
                    <a:pt x="15927" y="91591"/>
                  </a:cubicBezTo>
                  <a:cubicBezTo>
                    <a:pt x="15987" y="91591"/>
                    <a:pt x="16048" y="91590"/>
                    <a:pt x="16109" y="91587"/>
                  </a:cubicBezTo>
                  <a:cubicBezTo>
                    <a:pt x="16300" y="91576"/>
                    <a:pt x="16531" y="91554"/>
                    <a:pt x="16762" y="91554"/>
                  </a:cubicBezTo>
                  <a:cubicBezTo>
                    <a:pt x="16985" y="91554"/>
                    <a:pt x="17206" y="91574"/>
                    <a:pt x="17389" y="91645"/>
                  </a:cubicBezTo>
                  <a:cubicBezTo>
                    <a:pt x="18001" y="91882"/>
                    <a:pt x="18664" y="91786"/>
                    <a:pt x="19282" y="91841"/>
                  </a:cubicBezTo>
                  <a:cubicBezTo>
                    <a:pt x="19940" y="91899"/>
                    <a:pt x="20615" y="91909"/>
                    <a:pt x="21290" y="91909"/>
                  </a:cubicBezTo>
                  <a:cubicBezTo>
                    <a:pt x="21549" y="91909"/>
                    <a:pt x="21807" y="91907"/>
                    <a:pt x="22064" y="91907"/>
                  </a:cubicBezTo>
                  <a:cubicBezTo>
                    <a:pt x="22083" y="91906"/>
                    <a:pt x="22102" y="91906"/>
                    <a:pt x="22122" y="91906"/>
                  </a:cubicBezTo>
                  <a:cubicBezTo>
                    <a:pt x="23159" y="91906"/>
                    <a:pt x="24199" y="91956"/>
                    <a:pt x="25238" y="91956"/>
                  </a:cubicBezTo>
                  <a:cubicBezTo>
                    <a:pt x="25534" y="91956"/>
                    <a:pt x="25829" y="91952"/>
                    <a:pt x="26125" y="91942"/>
                  </a:cubicBezTo>
                  <a:cubicBezTo>
                    <a:pt x="26361" y="91935"/>
                    <a:pt x="26597" y="91931"/>
                    <a:pt x="26833" y="91931"/>
                  </a:cubicBezTo>
                  <a:cubicBezTo>
                    <a:pt x="27459" y="91931"/>
                    <a:pt x="28084" y="91957"/>
                    <a:pt x="28708" y="92009"/>
                  </a:cubicBezTo>
                  <a:cubicBezTo>
                    <a:pt x="28795" y="92016"/>
                    <a:pt x="28880" y="92019"/>
                    <a:pt x="28965" y="92019"/>
                  </a:cubicBezTo>
                  <a:cubicBezTo>
                    <a:pt x="29306" y="92019"/>
                    <a:pt x="29632" y="91974"/>
                    <a:pt x="29957" y="91974"/>
                  </a:cubicBezTo>
                  <a:cubicBezTo>
                    <a:pt x="30021" y="91974"/>
                    <a:pt x="30085" y="91976"/>
                    <a:pt x="30149" y="91980"/>
                  </a:cubicBezTo>
                  <a:cubicBezTo>
                    <a:pt x="31349" y="92059"/>
                    <a:pt x="32551" y="92034"/>
                    <a:pt x="33751" y="92071"/>
                  </a:cubicBezTo>
                  <a:cubicBezTo>
                    <a:pt x="33966" y="92078"/>
                    <a:pt x="34181" y="92081"/>
                    <a:pt x="34396" y="92081"/>
                  </a:cubicBezTo>
                  <a:cubicBezTo>
                    <a:pt x="35189" y="92081"/>
                    <a:pt x="35982" y="92043"/>
                    <a:pt x="36778" y="92043"/>
                  </a:cubicBezTo>
                  <a:cubicBezTo>
                    <a:pt x="37003" y="92043"/>
                    <a:pt x="37229" y="92046"/>
                    <a:pt x="37455" y="92054"/>
                  </a:cubicBezTo>
                  <a:cubicBezTo>
                    <a:pt x="38476" y="92090"/>
                    <a:pt x="39501" y="92134"/>
                    <a:pt x="40519" y="92136"/>
                  </a:cubicBezTo>
                  <a:cubicBezTo>
                    <a:pt x="40562" y="92136"/>
                    <a:pt x="40604" y="92136"/>
                    <a:pt x="40646" y="92136"/>
                  </a:cubicBezTo>
                  <a:cubicBezTo>
                    <a:pt x="41870" y="92136"/>
                    <a:pt x="43102" y="92106"/>
                    <a:pt x="44322" y="92106"/>
                  </a:cubicBezTo>
                  <a:cubicBezTo>
                    <a:pt x="44441" y="92106"/>
                    <a:pt x="44559" y="92106"/>
                    <a:pt x="44678" y="92107"/>
                  </a:cubicBezTo>
                  <a:cubicBezTo>
                    <a:pt x="44730" y="92107"/>
                    <a:pt x="44782" y="92107"/>
                    <a:pt x="44834" y="92107"/>
                  </a:cubicBezTo>
                  <a:cubicBezTo>
                    <a:pt x="46801" y="92107"/>
                    <a:pt x="48734" y="91888"/>
                    <a:pt x="50687" y="91823"/>
                  </a:cubicBezTo>
                  <a:cubicBezTo>
                    <a:pt x="51662" y="91792"/>
                    <a:pt x="52651" y="91607"/>
                    <a:pt x="53627" y="91452"/>
                  </a:cubicBezTo>
                  <a:cubicBezTo>
                    <a:pt x="54431" y="91325"/>
                    <a:pt x="55270" y="91284"/>
                    <a:pt x="56063" y="91094"/>
                  </a:cubicBezTo>
                  <a:cubicBezTo>
                    <a:pt x="56951" y="90884"/>
                    <a:pt x="57922" y="90883"/>
                    <a:pt x="58750" y="90524"/>
                  </a:cubicBezTo>
                  <a:cubicBezTo>
                    <a:pt x="59220" y="90320"/>
                    <a:pt x="59759" y="90097"/>
                    <a:pt x="60203" y="89989"/>
                  </a:cubicBezTo>
                  <a:cubicBezTo>
                    <a:pt x="61157" y="89760"/>
                    <a:pt x="61624" y="89151"/>
                    <a:pt x="62433" y="88850"/>
                  </a:cubicBezTo>
                  <a:cubicBezTo>
                    <a:pt x="62703" y="88750"/>
                    <a:pt x="62825" y="88371"/>
                    <a:pt x="62883" y="88364"/>
                  </a:cubicBezTo>
                  <a:cubicBezTo>
                    <a:pt x="63631" y="88271"/>
                    <a:pt x="63607" y="87724"/>
                    <a:pt x="63856" y="87423"/>
                  </a:cubicBezTo>
                  <a:cubicBezTo>
                    <a:pt x="64651" y="86463"/>
                    <a:pt x="65066" y="85389"/>
                    <a:pt x="65162" y="84248"/>
                  </a:cubicBezTo>
                  <a:cubicBezTo>
                    <a:pt x="65242" y="83266"/>
                    <a:pt x="65580" y="82297"/>
                    <a:pt x="65420" y="81302"/>
                  </a:cubicBezTo>
                  <a:cubicBezTo>
                    <a:pt x="65416" y="81273"/>
                    <a:pt x="65390" y="81238"/>
                    <a:pt x="65405" y="81216"/>
                  </a:cubicBezTo>
                  <a:cubicBezTo>
                    <a:pt x="65787" y="80584"/>
                    <a:pt x="65519" y="79919"/>
                    <a:pt x="65601" y="79272"/>
                  </a:cubicBezTo>
                  <a:cubicBezTo>
                    <a:pt x="65715" y="78374"/>
                    <a:pt x="65748" y="77471"/>
                    <a:pt x="65833" y="76571"/>
                  </a:cubicBezTo>
                  <a:cubicBezTo>
                    <a:pt x="65863" y="76264"/>
                    <a:pt x="65566" y="76000"/>
                    <a:pt x="65644" y="75691"/>
                  </a:cubicBezTo>
                  <a:cubicBezTo>
                    <a:pt x="65832" y="74950"/>
                    <a:pt x="65827" y="74208"/>
                    <a:pt x="65743" y="73457"/>
                  </a:cubicBezTo>
                  <a:cubicBezTo>
                    <a:pt x="65634" y="72486"/>
                    <a:pt x="65616" y="71511"/>
                    <a:pt x="65560" y="70537"/>
                  </a:cubicBezTo>
                  <a:cubicBezTo>
                    <a:pt x="65502" y="69522"/>
                    <a:pt x="65361" y="68512"/>
                    <a:pt x="65386" y="67493"/>
                  </a:cubicBezTo>
                  <a:cubicBezTo>
                    <a:pt x="65402" y="66910"/>
                    <a:pt x="65345" y="66301"/>
                    <a:pt x="65446" y="65743"/>
                  </a:cubicBezTo>
                  <a:cubicBezTo>
                    <a:pt x="65617" y="64789"/>
                    <a:pt x="65293" y="63371"/>
                    <a:pt x="65301" y="62350"/>
                  </a:cubicBezTo>
                  <a:cubicBezTo>
                    <a:pt x="65311" y="60910"/>
                    <a:pt x="65314" y="59472"/>
                    <a:pt x="65313" y="58033"/>
                  </a:cubicBezTo>
                  <a:cubicBezTo>
                    <a:pt x="65311" y="55244"/>
                    <a:pt x="65292" y="52453"/>
                    <a:pt x="65279" y="49664"/>
                  </a:cubicBezTo>
                  <a:cubicBezTo>
                    <a:pt x="65251" y="44094"/>
                    <a:pt x="65241" y="38522"/>
                    <a:pt x="65416" y="32955"/>
                  </a:cubicBezTo>
                  <a:cubicBezTo>
                    <a:pt x="65445" y="32025"/>
                    <a:pt x="65173" y="31089"/>
                    <a:pt x="65242" y="30164"/>
                  </a:cubicBezTo>
                  <a:cubicBezTo>
                    <a:pt x="65320" y="29129"/>
                    <a:pt x="65146" y="28105"/>
                    <a:pt x="65141" y="27075"/>
                  </a:cubicBezTo>
                  <a:cubicBezTo>
                    <a:pt x="65136" y="26157"/>
                    <a:pt x="65013" y="25229"/>
                    <a:pt x="65070" y="24312"/>
                  </a:cubicBezTo>
                  <a:cubicBezTo>
                    <a:pt x="65125" y="23418"/>
                    <a:pt x="65047" y="22524"/>
                    <a:pt x="64987" y="21644"/>
                  </a:cubicBezTo>
                  <a:cubicBezTo>
                    <a:pt x="64897" y="20315"/>
                    <a:pt x="64837" y="18977"/>
                    <a:pt x="64577" y="17650"/>
                  </a:cubicBezTo>
                  <a:cubicBezTo>
                    <a:pt x="64313" y="16303"/>
                    <a:pt x="64327" y="14935"/>
                    <a:pt x="64205" y="13581"/>
                  </a:cubicBezTo>
                  <a:cubicBezTo>
                    <a:pt x="64142" y="12875"/>
                    <a:pt x="64064" y="12130"/>
                    <a:pt x="64119" y="11395"/>
                  </a:cubicBezTo>
                  <a:cubicBezTo>
                    <a:pt x="64186" y="10506"/>
                    <a:pt x="63911" y="9601"/>
                    <a:pt x="63746" y="8706"/>
                  </a:cubicBezTo>
                  <a:cubicBezTo>
                    <a:pt x="63696" y="8438"/>
                    <a:pt x="63490" y="8191"/>
                    <a:pt x="63493" y="7904"/>
                  </a:cubicBezTo>
                  <a:cubicBezTo>
                    <a:pt x="63508" y="6825"/>
                    <a:pt x="62961" y="5858"/>
                    <a:pt x="62383" y="4888"/>
                  </a:cubicBezTo>
                  <a:cubicBezTo>
                    <a:pt x="62262" y="4686"/>
                    <a:pt x="61942" y="4620"/>
                    <a:pt x="61919" y="4452"/>
                  </a:cubicBezTo>
                  <a:cubicBezTo>
                    <a:pt x="61834" y="3856"/>
                    <a:pt x="61046" y="3535"/>
                    <a:pt x="60864" y="2980"/>
                  </a:cubicBezTo>
                  <a:cubicBezTo>
                    <a:pt x="60839" y="2900"/>
                    <a:pt x="60646" y="2810"/>
                    <a:pt x="60464" y="2810"/>
                  </a:cubicBezTo>
                  <a:cubicBezTo>
                    <a:pt x="60453" y="2810"/>
                    <a:pt x="60443" y="2810"/>
                    <a:pt x="60433" y="2811"/>
                  </a:cubicBezTo>
                  <a:cubicBezTo>
                    <a:pt x="60411" y="2812"/>
                    <a:pt x="60390" y="2813"/>
                    <a:pt x="60370" y="2813"/>
                  </a:cubicBezTo>
                  <a:cubicBezTo>
                    <a:pt x="60252" y="2813"/>
                    <a:pt x="60161" y="2786"/>
                    <a:pt x="60139" y="2688"/>
                  </a:cubicBezTo>
                  <a:cubicBezTo>
                    <a:pt x="60019" y="2137"/>
                    <a:pt x="59207" y="2128"/>
                    <a:pt x="58772" y="1813"/>
                  </a:cubicBezTo>
                  <a:cubicBezTo>
                    <a:pt x="58066" y="1302"/>
                    <a:pt x="56971" y="1344"/>
                    <a:pt x="56018" y="1193"/>
                  </a:cubicBezTo>
                  <a:cubicBezTo>
                    <a:pt x="55670" y="1138"/>
                    <a:pt x="55316" y="1143"/>
                    <a:pt x="54974" y="1068"/>
                  </a:cubicBezTo>
                  <a:cubicBezTo>
                    <a:pt x="54355" y="935"/>
                    <a:pt x="53734" y="762"/>
                    <a:pt x="53099" y="718"/>
                  </a:cubicBezTo>
                  <a:cubicBezTo>
                    <a:pt x="52679" y="688"/>
                    <a:pt x="52268" y="605"/>
                    <a:pt x="51886" y="538"/>
                  </a:cubicBezTo>
                  <a:cubicBezTo>
                    <a:pt x="51026" y="386"/>
                    <a:pt x="50110" y="285"/>
                    <a:pt x="49287" y="256"/>
                  </a:cubicBezTo>
                  <a:cubicBezTo>
                    <a:pt x="48244" y="219"/>
                    <a:pt x="47199" y="109"/>
                    <a:pt x="46137" y="109"/>
                  </a:cubicBezTo>
                  <a:cubicBezTo>
                    <a:pt x="45906" y="109"/>
                    <a:pt x="45675" y="115"/>
                    <a:pt x="45442" y="127"/>
                  </a:cubicBezTo>
                  <a:cubicBezTo>
                    <a:pt x="44880" y="157"/>
                    <a:pt x="44310" y="159"/>
                    <a:pt x="43739" y="159"/>
                  </a:cubicBezTo>
                  <a:cubicBezTo>
                    <a:pt x="43623" y="159"/>
                    <a:pt x="43506" y="159"/>
                    <a:pt x="43390" y="159"/>
                  </a:cubicBezTo>
                  <a:cubicBezTo>
                    <a:pt x="42703" y="159"/>
                    <a:pt x="42016" y="163"/>
                    <a:pt x="41340" y="213"/>
                  </a:cubicBezTo>
                  <a:cubicBezTo>
                    <a:pt x="41162" y="227"/>
                    <a:pt x="40985" y="232"/>
                    <a:pt x="40808" y="232"/>
                  </a:cubicBezTo>
                  <a:cubicBezTo>
                    <a:pt x="40181" y="232"/>
                    <a:pt x="39557" y="167"/>
                    <a:pt x="38935" y="167"/>
                  </a:cubicBezTo>
                  <a:cubicBezTo>
                    <a:pt x="38565" y="167"/>
                    <a:pt x="38195" y="190"/>
                    <a:pt x="37827" y="263"/>
                  </a:cubicBezTo>
                  <a:cubicBezTo>
                    <a:pt x="37824" y="264"/>
                    <a:pt x="37820" y="264"/>
                    <a:pt x="37817" y="264"/>
                  </a:cubicBezTo>
                  <a:cubicBezTo>
                    <a:pt x="37785" y="264"/>
                    <a:pt x="37744" y="241"/>
                    <a:pt x="37710" y="241"/>
                  </a:cubicBezTo>
                  <a:cubicBezTo>
                    <a:pt x="37708" y="241"/>
                    <a:pt x="37705" y="241"/>
                    <a:pt x="37703" y="242"/>
                  </a:cubicBezTo>
                  <a:cubicBezTo>
                    <a:pt x="37669" y="245"/>
                    <a:pt x="37635" y="247"/>
                    <a:pt x="37601" y="247"/>
                  </a:cubicBezTo>
                  <a:cubicBezTo>
                    <a:pt x="37297" y="247"/>
                    <a:pt x="37019" y="107"/>
                    <a:pt x="36697" y="107"/>
                  </a:cubicBezTo>
                  <a:cubicBezTo>
                    <a:pt x="36588" y="107"/>
                    <a:pt x="36474" y="123"/>
                    <a:pt x="36353" y="166"/>
                  </a:cubicBezTo>
                  <a:cubicBezTo>
                    <a:pt x="36232" y="208"/>
                    <a:pt x="36052" y="223"/>
                    <a:pt x="35869" y="223"/>
                  </a:cubicBezTo>
                  <a:cubicBezTo>
                    <a:pt x="35674" y="223"/>
                    <a:pt x="35475" y="206"/>
                    <a:pt x="35341" y="183"/>
                  </a:cubicBezTo>
                  <a:cubicBezTo>
                    <a:pt x="34870" y="102"/>
                    <a:pt x="34401" y="85"/>
                    <a:pt x="33933" y="85"/>
                  </a:cubicBezTo>
                  <a:cubicBezTo>
                    <a:pt x="33588" y="85"/>
                    <a:pt x="33243" y="94"/>
                    <a:pt x="32899" y="94"/>
                  </a:cubicBezTo>
                  <a:cubicBezTo>
                    <a:pt x="32729" y="94"/>
                    <a:pt x="32559" y="92"/>
                    <a:pt x="32390" y="85"/>
                  </a:cubicBezTo>
                  <a:cubicBezTo>
                    <a:pt x="32300" y="82"/>
                    <a:pt x="32211" y="80"/>
                    <a:pt x="32121" y="80"/>
                  </a:cubicBezTo>
                  <a:cubicBezTo>
                    <a:pt x="31662" y="80"/>
                    <a:pt x="31201" y="118"/>
                    <a:pt x="30742" y="118"/>
                  </a:cubicBezTo>
                  <a:cubicBezTo>
                    <a:pt x="30724" y="118"/>
                    <a:pt x="30707" y="118"/>
                    <a:pt x="30690" y="118"/>
                  </a:cubicBezTo>
                  <a:cubicBezTo>
                    <a:pt x="30085" y="116"/>
                    <a:pt x="29480" y="86"/>
                    <a:pt x="28875" y="63"/>
                  </a:cubicBezTo>
                  <a:cubicBezTo>
                    <a:pt x="28020" y="30"/>
                    <a:pt x="27168" y="0"/>
                    <a:pt x="26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27242C-4559-46BD-99ED-7E72FA7DFF23}"/>
              </a:ext>
            </a:extLst>
          </p:cNvPr>
          <p:cNvGrpSpPr/>
          <p:nvPr/>
        </p:nvGrpSpPr>
        <p:grpSpPr>
          <a:xfrm>
            <a:off x="4216764" y="2723845"/>
            <a:ext cx="4420899" cy="908647"/>
            <a:chOff x="1652933" y="943575"/>
            <a:chExt cx="5819944" cy="2628713"/>
          </a:xfrm>
        </p:grpSpPr>
        <p:sp>
          <p:nvSpPr>
            <p:cNvPr id="15" name="Google Shape;709;p27">
              <a:extLst>
                <a:ext uri="{FF2B5EF4-FFF2-40B4-BE49-F238E27FC236}">
                  <a16:creationId xmlns:a16="http://schemas.microsoft.com/office/drawing/2014/main" id="{0ABB847A-7752-B063-D396-F53BA09C317E}"/>
                </a:ext>
              </a:extLst>
            </p:cNvPr>
            <p:cNvSpPr/>
            <p:nvPr/>
          </p:nvSpPr>
          <p:spPr>
            <a:xfrm>
              <a:off x="1719775" y="943575"/>
              <a:ext cx="5753100" cy="2567700"/>
            </a:xfrm>
            <a:prstGeom prst="roundRect">
              <a:avLst>
                <a:gd name="adj" fmla="val 35532"/>
              </a:avLst>
            </a:pr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3;p27">
              <a:extLst>
                <a:ext uri="{FF2B5EF4-FFF2-40B4-BE49-F238E27FC236}">
                  <a16:creationId xmlns:a16="http://schemas.microsoft.com/office/drawing/2014/main" id="{11CC2844-583E-2EB7-CCEE-773B74F05748}"/>
                </a:ext>
              </a:extLst>
            </p:cNvPr>
            <p:cNvSpPr/>
            <p:nvPr/>
          </p:nvSpPr>
          <p:spPr>
            <a:xfrm rot="5400000">
              <a:off x="3248550" y="-652038"/>
              <a:ext cx="2628709" cy="5819944"/>
            </a:xfrm>
            <a:custGeom>
              <a:avLst/>
              <a:gdLst/>
              <a:ahLst/>
              <a:cxnLst/>
              <a:rect l="l" t="t" r="r" b="b"/>
              <a:pathLst>
                <a:path w="65863" h="92137" extrusionOk="0">
                  <a:moveTo>
                    <a:pt x="32655" y="958"/>
                  </a:moveTo>
                  <a:cubicBezTo>
                    <a:pt x="32876" y="958"/>
                    <a:pt x="33088" y="1031"/>
                    <a:pt x="33295" y="1057"/>
                  </a:cubicBezTo>
                  <a:cubicBezTo>
                    <a:pt x="33541" y="1089"/>
                    <a:pt x="33787" y="1098"/>
                    <a:pt x="34032" y="1098"/>
                  </a:cubicBezTo>
                  <a:cubicBezTo>
                    <a:pt x="34416" y="1098"/>
                    <a:pt x="34798" y="1075"/>
                    <a:pt x="35181" y="1075"/>
                  </a:cubicBezTo>
                  <a:cubicBezTo>
                    <a:pt x="35282" y="1075"/>
                    <a:pt x="35382" y="1076"/>
                    <a:pt x="35483" y="1080"/>
                  </a:cubicBezTo>
                  <a:cubicBezTo>
                    <a:pt x="36600" y="1124"/>
                    <a:pt x="37718" y="1205"/>
                    <a:pt x="38846" y="1205"/>
                  </a:cubicBezTo>
                  <a:cubicBezTo>
                    <a:pt x="38948" y="1205"/>
                    <a:pt x="39051" y="1204"/>
                    <a:pt x="39154" y="1203"/>
                  </a:cubicBezTo>
                  <a:cubicBezTo>
                    <a:pt x="39316" y="1200"/>
                    <a:pt x="39478" y="1199"/>
                    <a:pt x="39640" y="1199"/>
                  </a:cubicBezTo>
                  <a:cubicBezTo>
                    <a:pt x="40163" y="1199"/>
                    <a:pt x="40690" y="1209"/>
                    <a:pt x="41214" y="1209"/>
                  </a:cubicBezTo>
                  <a:cubicBezTo>
                    <a:pt x="41389" y="1209"/>
                    <a:pt x="41563" y="1208"/>
                    <a:pt x="41737" y="1205"/>
                  </a:cubicBezTo>
                  <a:cubicBezTo>
                    <a:pt x="43184" y="1181"/>
                    <a:pt x="44631" y="1214"/>
                    <a:pt x="46082" y="1138"/>
                  </a:cubicBezTo>
                  <a:cubicBezTo>
                    <a:pt x="46292" y="1127"/>
                    <a:pt x="46515" y="1117"/>
                    <a:pt x="46745" y="1117"/>
                  </a:cubicBezTo>
                  <a:cubicBezTo>
                    <a:pt x="47157" y="1117"/>
                    <a:pt x="47590" y="1150"/>
                    <a:pt x="48013" y="1271"/>
                  </a:cubicBezTo>
                  <a:cubicBezTo>
                    <a:pt x="48120" y="1301"/>
                    <a:pt x="48239" y="1312"/>
                    <a:pt x="48364" y="1312"/>
                  </a:cubicBezTo>
                  <a:cubicBezTo>
                    <a:pt x="48626" y="1312"/>
                    <a:pt x="48920" y="1267"/>
                    <a:pt x="49209" y="1267"/>
                  </a:cubicBezTo>
                  <a:cubicBezTo>
                    <a:pt x="49338" y="1267"/>
                    <a:pt x="49467" y="1276"/>
                    <a:pt x="49591" y="1302"/>
                  </a:cubicBezTo>
                  <a:cubicBezTo>
                    <a:pt x="50530" y="1496"/>
                    <a:pt x="51515" y="1491"/>
                    <a:pt x="52473" y="1673"/>
                  </a:cubicBezTo>
                  <a:cubicBezTo>
                    <a:pt x="53312" y="1833"/>
                    <a:pt x="54174" y="2005"/>
                    <a:pt x="55071" y="2055"/>
                  </a:cubicBezTo>
                  <a:cubicBezTo>
                    <a:pt x="55996" y="2105"/>
                    <a:pt x="57003" y="2182"/>
                    <a:pt x="57756" y="2558"/>
                  </a:cubicBezTo>
                  <a:cubicBezTo>
                    <a:pt x="58384" y="2871"/>
                    <a:pt x="59141" y="3103"/>
                    <a:pt x="59576" y="3639"/>
                  </a:cubicBezTo>
                  <a:cubicBezTo>
                    <a:pt x="59971" y="4129"/>
                    <a:pt x="60415" y="4606"/>
                    <a:pt x="60854" y="5080"/>
                  </a:cubicBezTo>
                  <a:cubicBezTo>
                    <a:pt x="61245" y="5503"/>
                    <a:pt x="61151" y="6036"/>
                    <a:pt x="61508" y="6454"/>
                  </a:cubicBezTo>
                  <a:cubicBezTo>
                    <a:pt x="62068" y="7112"/>
                    <a:pt x="61698" y="7875"/>
                    <a:pt x="62034" y="8581"/>
                  </a:cubicBezTo>
                  <a:cubicBezTo>
                    <a:pt x="62249" y="9032"/>
                    <a:pt x="62370" y="9574"/>
                    <a:pt x="62414" y="10101"/>
                  </a:cubicBezTo>
                  <a:cubicBezTo>
                    <a:pt x="62453" y="10557"/>
                    <a:pt x="62056" y="11096"/>
                    <a:pt x="62658" y="11510"/>
                  </a:cubicBezTo>
                  <a:cubicBezTo>
                    <a:pt x="62117" y="11790"/>
                    <a:pt x="62966" y="12221"/>
                    <a:pt x="62447" y="12503"/>
                  </a:cubicBezTo>
                  <a:cubicBezTo>
                    <a:pt x="62680" y="12709"/>
                    <a:pt x="62670" y="13063"/>
                    <a:pt x="62640" y="13195"/>
                  </a:cubicBezTo>
                  <a:cubicBezTo>
                    <a:pt x="62518" y="13722"/>
                    <a:pt x="62847" y="14206"/>
                    <a:pt x="62772" y="14700"/>
                  </a:cubicBezTo>
                  <a:cubicBezTo>
                    <a:pt x="62725" y="15011"/>
                    <a:pt x="62536" y="15293"/>
                    <a:pt x="63002" y="15517"/>
                  </a:cubicBezTo>
                  <a:cubicBezTo>
                    <a:pt x="63039" y="15535"/>
                    <a:pt x="63042" y="15651"/>
                    <a:pt x="63001" y="15682"/>
                  </a:cubicBezTo>
                  <a:cubicBezTo>
                    <a:pt x="62350" y="16164"/>
                    <a:pt x="62915" y="16662"/>
                    <a:pt x="62973" y="17150"/>
                  </a:cubicBezTo>
                  <a:cubicBezTo>
                    <a:pt x="62993" y="17314"/>
                    <a:pt x="62866" y="17459"/>
                    <a:pt x="62916" y="17609"/>
                  </a:cubicBezTo>
                  <a:cubicBezTo>
                    <a:pt x="63066" y="18065"/>
                    <a:pt x="63249" y="18516"/>
                    <a:pt x="63059" y="18990"/>
                  </a:cubicBezTo>
                  <a:cubicBezTo>
                    <a:pt x="63053" y="19003"/>
                    <a:pt x="63049" y="19027"/>
                    <a:pt x="63060" y="19035"/>
                  </a:cubicBezTo>
                  <a:cubicBezTo>
                    <a:pt x="63657" y="19486"/>
                    <a:pt x="63122" y="19997"/>
                    <a:pt x="63210" y="20479"/>
                  </a:cubicBezTo>
                  <a:cubicBezTo>
                    <a:pt x="63304" y="20990"/>
                    <a:pt x="63261" y="21515"/>
                    <a:pt x="63354" y="22028"/>
                  </a:cubicBezTo>
                  <a:cubicBezTo>
                    <a:pt x="63476" y="22692"/>
                    <a:pt x="63329" y="23349"/>
                    <a:pt x="63335" y="24008"/>
                  </a:cubicBezTo>
                  <a:cubicBezTo>
                    <a:pt x="63336" y="24054"/>
                    <a:pt x="63309" y="24116"/>
                    <a:pt x="63341" y="24146"/>
                  </a:cubicBezTo>
                  <a:cubicBezTo>
                    <a:pt x="63453" y="24254"/>
                    <a:pt x="63661" y="24339"/>
                    <a:pt x="63690" y="24453"/>
                  </a:cubicBezTo>
                  <a:cubicBezTo>
                    <a:pt x="63706" y="24515"/>
                    <a:pt x="63665" y="24531"/>
                    <a:pt x="63606" y="24531"/>
                  </a:cubicBezTo>
                  <a:cubicBezTo>
                    <a:pt x="63543" y="24531"/>
                    <a:pt x="63458" y="24512"/>
                    <a:pt x="63403" y="24512"/>
                  </a:cubicBezTo>
                  <a:cubicBezTo>
                    <a:pt x="63355" y="24512"/>
                    <a:pt x="63329" y="24526"/>
                    <a:pt x="63358" y="24580"/>
                  </a:cubicBezTo>
                  <a:cubicBezTo>
                    <a:pt x="63503" y="24853"/>
                    <a:pt x="63283" y="25127"/>
                    <a:pt x="63451" y="25383"/>
                  </a:cubicBezTo>
                  <a:cubicBezTo>
                    <a:pt x="63486" y="25438"/>
                    <a:pt x="63592" y="25509"/>
                    <a:pt x="63572" y="25537"/>
                  </a:cubicBezTo>
                  <a:cubicBezTo>
                    <a:pt x="63042" y="26277"/>
                    <a:pt x="63784" y="27642"/>
                    <a:pt x="63906" y="28448"/>
                  </a:cubicBezTo>
                  <a:cubicBezTo>
                    <a:pt x="64142" y="29996"/>
                    <a:pt x="63916" y="31704"/>
                    <a:pt x="63889" y="33267"/>
                  </a:cubicBezTo>
                  <a:lnTo>
                    <a:pt x="63800" y="38581"/>
                  </a:lnTo>
                  <a:cubicBezTo>
                    <a:pt x="63721" y="43326"/>
                    <a:pt x="63859" y="48070"/>
                    <a:pt x="64043" y="52811"/>
                  </a:cubicBezTo>
                  <a:cubicBezTo>
                    <a:pt x="64124" y="54881"/>
                    <a:pt x="64556" y="57249"/>
                    <a:pt x="64144" y="59284"/>
                  </a:cubicBezTo>
                  <a:cubicBezTo>
                    <a:pt x="63810" y="60940"/>
                    <a:pt x="63747" y="62392"/>
                    <a:pt x="64016" y="64094"/>
                  </a:cubicBezTo>
                  <a:cubicBezTo>
                    <a:pt x="64119" y="64740"/>
                    <a:pt x="64056" y="65376"/>
                    <a:pt x="64042" y="66017"/>
                  </a:cubicBezTo>
                  <a:cubicBezTo>
                    <a:pt x="64017" y="67125"/>
                    <a:pt x="63949" y="68232"/>
                    <a:pt x="64071" y="69340"/>
                  </a:cubicBezTo>
                  <a:cubicBezTo>
                    <a:pt x="64111" y="69698"/>
                    <a:pt x="64043" y="70083"/>
                    <a:pt x="64138" y="70430"/>
                  </a:cubicBezTo>
                  <a:cubicBezTo>
                    <a:pt x="64251" y="70844"/>
                    <a:pt x="64082" y="71272"/>
                    <a:pt x="64315" y="71666"/>
                  </a:cubicBezTo>
                  <a:cubicBezTo>
                    <a:pt x="64381" y="71777"/>
                    <a:pt x="64323" y="71840"/>
                    <a:pt x="64255" y="71918"/>
                  </a:cubicBezTo>
                  <a:cubicBezTo>
                    <a:pt x="64163" y="72028"/>
                    <a:pt x="63961" y="72144"/>
                    <a:pt x="64347" y="72192"/>
                  </a:cubicBezTo>
                  <a:cubicBezTo>
                    <a:pt x="64498" y="72210"/>
                    <a:pt x="64491" y="72385"/>
                    <a:pt x="64392" y="72420"/>
                  </a:cubicBezTo>
                  <a:cubicBezTo>
                    <a:pt x="63835" y="72622"/>
                    <a:pt x="64430" y="72904"/>
                    <a:pt x="64273" y="73126"/>
                  </a:cubicBezTo>
                  <a:cubicBezTo>
                    <a:pt x="64711" y="73201"/>
                    <a:pt x="64495" y="73539"/>
                    <a:pt x="64469" y="73605"/>
                  </a:cubicBezTo>
                  <a:cubicBezTo>
                    <a:pt x="64220" y="74268"/>
                    <a:pt x="64502" y="74929"/>
                    <a:pt x="64414" y="75582"/>
                  </a:cubicBezTo>
                  <a:cubicBezTo>
                    <a:pt x="64316" y="76315"/>
                    <a:pt x="64414" y="77044"/>
                    <a:pt x="64408" y="77773"/>
                  </a:cubicBezTo>
                  <a:cubicBezTo>
                    <a:pt x="64403" y="78602"/>
                    <a:pt x="64133" y="79435"/>
                    <a:pt x="64202" y="80257"/>
                  </a:cubicBezTo>
                  <a:cubicBezTo>
                    <a:pt x="64246" y="80787"/>
                    <a:pt x="63725" y="81316"/>
                    <a:pt x="64211" y="81834"/>
                  </a:cubicBezTo>
                  <a:cubicBezTo>
                    <a:pt x="63755" y="82253"/>
                    <a:pt x="64183" y="82741"/>
                    <a:pt x="63993" y="83199"/>
                  </a:cubicBezTo>
                  <a:cubicBezTo>
                    <a:pt x="63757" y="83765"/>
                    <a:pt x="63810" y="84375"/>
                    <a:pt x="63626" y="84961"/>
                  </a:cubicBezTo>
                  <a:cubicBezTo>
                    <a:pt x="63419" y="85621"/>
                    <a:pt x="63028" y="86225"/>
                    <a:pt x="62746" y="86857"/>
                  </a:cubicBezTo>
                  <a:cubicBezTo>
                    <a:pt x="62492" y="87421"/>
                    <a:pt x="61939" y="87757"/>
                    <a:pt x="61445" y="88140"/>
                  </a:cubicBezTo>
                  <a:cubicBezTo>
                    <a:pt x="61118" y="88395"/>
                    <a:pt x="60645" y="88593"/>
                    <a:pt x="60297" y="88825"/>
                  </a:cubicBezTo>
                  <a:cubicBezTo>
                    <a:pt x="59842" y="89129"/>
                    <a:pt x="59284" y="89243"/>
                    <a:pt x="58799" y="89468"/>
                  </a:cubicBezTo>
                  <a:cubicBezTo>
                    <a:pt x="58255" y="89719"/>
                    <a:pt x="57595" y="89907"/>
                    <a:pt x="56948" y="89907"/>
                  </a:cubicBezTo>
                  <a:cubicBezTo>
                    <a:pt x="56916" y="89907"/>
                    <a:pt x="56885" y="89907"/>
                    <a:pt x="56854" y="89906"/>
                  </a:cubicBezTo>
                  <a:cubicBezTo>
                    <a:pt x="56819" y="89905"/>
                    <a:pt x="56786" y="89905"/>
                    <a:pt x="56752" y="89905"/>
                  </a:cubicBezTo>
                  <a:cubicBezTo>
                    <a:pt x="56068" y="89905"/>
                    <a:pt x="55484" y="90111"/>
                    <a:pt x="54873" y="90232"/>
                  </a:cubicBezTo>
                  <a:cubicBezTo>
                    <a:pt x="54158" y="90375"/>
                    <a:pt x="53430" y="90423"/>
                    <a:pt x="52756" y="90530"/>
                  </a:cubicBezTo>
                  <a:cubicBezTo>
                    <a:pt x="52676" y="90515"/>
                    <a:pt x="52599" y="90509"/>
                    <a:pt x="52523" y="90509"/>
                  </a:cubicBezTo>
                  <a:cubicBezTo>
                    <a:pt x="52130" y="90509"/>
                    <a:pt x="51787" y="90679"/>
                    <a:pt x="51408" y="90679"/>
                  </a:cubicBezTo>
                  <a:cubicBezTo>
                    <a:pt x="51349" y="90679"/>
                    <a:pt x="51289" y="90675"/>
                    <a:pt x="51227" y="90666"/>
                  </a:cubicBezTo>
                  <a:cubicBezTo>
                    <a:pt x="51189" y="90660"/>
                    <a:pt x="51150" y="90657"/>
                    <a:pt x="51112" y="90657"/>
                  </a:cubicBezTo>
                  <a:cubicBezTo>
                    <a:pt x="50862" y="90657"/>
                    <a:pt x="50604" y="90767"/>
                    <a:pt x="50346" y="90767"/>
                  </a:cubicBezTo>
                  <a:cubicBezTo>
                    <a:pt x="50213" y="90767"/>
                    <a:pt x="50080" y="90738"/>
                    <a:pt x="49949" y="90650"/>
                  </a:cubicBezTo>
                  <a:cubicBezTo>
                    <a:pt x="49941" y="90645"/>
                    <a:pt x="49928" y="90643"/>
                    <a:pt x="49912" y="90643"/>
                  </a:cubicBezTo>
                  <a:cubicBezTo>
                    <a:pt x="49871" y="90643"/>
                    <a:pt x="49809" y="90657"/>
                    <a:pt x="49768" y="90671"/>
                  </a:cubicBezTo>
                  <a:cubicBezTo>
                    <a:pt x="49115" y="90882"/>
                    <a:pt x="48411" y="90854"/>
                    <a:pt x="47721" y="90904"/>
                  </a:cubicBezTo>
                  <a:cubicBezTo>
                    <a:pt x="46789" y="90971"/>
                    <a:pt x="45858" y="91038"/>
                    <a:pt x="44922" y="91038"/>
                  </a:cubicBezTo>
                  <a:cubicBezTo>
                    <a:pt x="44859" y="91038"/>
                    <a:pt x="44797" y="91038"/>
                    <a:pt x="44734" y="91037"/>
                  </a:cubicBezTo>
                  <a:cubicBezTo>
                    <a:pt x="43996" y="91028"/>
                    <a:pt x="43259" y="91010"/>
                    <a:pt x="42522" y="90981"/>
                  </a:cubicBezTo>
                  <a:cubicBezTo>
                    <a:pt x="42502" y="90980"/>
                    <a:pt x="42482" y="90980"/>
                    <a:pt x="42462" y="90980"/>
                  </a:cubicBezTo>
                  <a:cubicBezTo>
                    <a:pt x="42163" y="90980"/>
                    <a:pt x="41892" y="91070"/>
                    <a:pt x="41579" y="91070"/>
                  </a:cubicBezTo>
                  <a:cubicBezTo>
                    <a:pt x="41558" y="91070"/>
                    <a:pt x="41537" y="91070"/>
                    <a:pt x="41516" y="91069"/>
                  </a:cubicBezTo>
                  <a:cubicBezTo>
                    <a:pt x="40903" y="91043"/>
                    <a:pt x="40291" y="91021"/>
                    <a:pt x="39677" y="90982"/>
                  </a:cubicBezTo>
                  <a:cubicBezTo>
                    <a:pt x="39367" y="90964"/>
                    <a:pt x="39057" y="90955"/>
                    <a:pt x="38746" y="90955"/>
                  </a:cubicBezTo>
                  <a:cubicBezTo>
                    <a:pt x="38391" y="90955"/>
                    <a:pt x="38036" y="90967"/>
                    <a:pt x="37681" y="90991"/>
                  </a:cubicBezTo>
                  <a:cubicBezTo>
                    <a:pt x="37594" y="90996"/>
                    <a:pt x="37508" y="90998"/>
                    <a:pt x="37421" y="90998"/>
                  </a:cubicBezTo>
                  <a:cubicBezTo>
                    <a:pt x="36901" y="90998"/>
                    <a:pt x="36384" y="90916"/>
                    <a:pt x="35854" y="90916"/>
                  </a:cubicBezTo>
                  <a:cubicBezTo>
                    <a:pt x="35845" y="90916"/>
                    <a:pt x="35835" y="90916"/>
                    <a:pt x="35825" y="90916"/>
                  </a:cubicBezTo>
                  <a:cubicBezTo>
                    <a:pt x="35368" y="90919"/>
                    <a:pt x="34912" y="91001"/>
                    <a:pt x="34458" y="91001"/>
                  </a:cubicBezTo>
                  <a:cubicBezTo>
                    <a:pt x="34294" y="91001"/>
                    <a:pt x="34131" y="90990"/>
                    <a:pt x="33968" y="90961"/>
                  </a:cubicBezTo>
                  <a:cubicBezTo>
                    <a:pt x="33866" y="90943"/>
                    <a:pt x="33764" y="90936"/>
                    <a:pt x="33663" y="90936"/>
                  </a:cubicBezTo>
                  <a:cubicBezTo>
                    <a:pt x="33307" y="90936"/>
                    <a:pt x="32958" y="91024"/>
                    <a:pt x="32623" y="91024"/>
                  </a:cubicBezTo>
                  <a:cubicBezTo>
                    <a:pt x="32548" y="91024"/>
                    <a:pt x="32473" y="91020"/>
                    <a:pt x="32399" y="91009"/>
                  </a:cubicBezTo>
                  <a:cubicBezTo>
                    <a:pt x="31991" y="90948"/>
                    <a:pt x="31579" y="90937"/>
                    <a:pt x="31167" y="90937"/>
                  </a:cubicBezTo>
                  <a:cubicBezTo>
                    <a:pt x="30952" y="90937"/>
                    <a:pt x="30738" y="90940"/>
                    <a:pt x="30523" y="90940"/>
                  </a:cubicBezTo>
                  <a:cubicBezTo>
                    <a:pt x="30019" y="90940"/>
                    <a:pt x="29515" y="90925"/>
                    <a:pt x="29013" y="90821"/>
                  </a:cubicBezTo>
                  <a:cubicBezTo>
                    <a:pt x="28881" y="90794"/>
                    <a:pt x="28738" y="90784"/>
                    <a:pt x="28588" y="90784"/>
                  </a:cubicBezTo>
                  <a:cubicBezTo>
                    <a:pt x="28232" y="90784"/>
                    <a:pt x="27837" y="90838"/>
                    <a:pt x="27466" y="90838"/>
                  </a:cubicBezTo>
                  <a:cubicBezTo>
                    <a:pt x="27428" y="90838"/>
                    <a:pt x="27391" y="90838"/>
                    <a:pt x="27355" y="90837"/>
                  </a:cubicBezTo>
                  <a:cubicBezTo>
                    <a:pt x="27297" y="90835"/>
                    <a:pt x="27239" y="90834"/>
                    <a:pt x="27181" y="90834"/>
                  </a:cubicBezTo>
                  <a:cubicBezTo>
                    <a:pt x="26649" y="90834"/>
                    <a:pt x="26109" y="90902"/>
                    <a:pt x="25590" y="90902"/>
                  </a:cubicBezTo>
                  <a:cubicBezTo>
                    <a:pt x="25392" y="90902"/>
                    <a:pt x="25197" y="90892"/>
                    <a:pt x="25006" y="90865"/>
                  </a:cubicBezTo>
                  <a:cubicBezTo>
                    <a:pt x="24719" y="90824"/>
                    <a:pt x="24435" y="90809"/>
                    <a:pt x="24154" y="90809"/>
                  </a:cubicBezTo>
                  <a:cubicBezTo>
                    <a:pt x="23500" y="90809"/>
                    <a:pt x="22860" y="90887"/>
                    <a:pt x="22213" y="90887"/>
                  </a:cubicBezTo>
                  <a:cubicBezTo>
                    <a:pt x="22142" y="90887"/>
                    <a:pt x="22071" y="90886"/>
                    <a:pt x="21999" y="90884"/>
                  </a:cubicBezTo>
                  <a:cubicBezTo>
                    <a:pt x="21765" y="90878"/>
                    <a:pt x="21529" y="90835"/>
                    <a:pt x="21302" y="90789"/>
                  </a:cubicBezTo>
                  <a:cubicBezTo>
                    <a:pt x="21026" y="90731"/>
                    <a:pt x="20759" y="90681"/>
                    <a:pt x="20480" y="90681"/>
                  </a:cubicBezTo>
                  <a:cubicBezTo>
                    <a:pt x="20318" y="90681"/>
                    <a:pt x="20152" y="90698"/>
                    <a:pt x="19977" y="90740"/>
                  </a:cubicBezTo>
                  <a:cubicBezTo>
                    <a:pt x="19864" y="90768"/>
                    <a:pt x="19749" y="90779"/>
                    <a:pt x="19632" y="90779"/>
                  </a:cubicBezTo>
                  <a:cubicBezTo>
                    <a:pt x="19276" y="90779"/>
                    <a:pt x="18907" y="90677"/>
                    <a:pt x="18547" y="90657"/>
                  </a:cubicBezTo>
                  <a:cubicBezTo>
                    <a:pt x="17422" y="90596"/>
                    <a:pt x="16304" y="90463"/>
                    <a:pt x="15172" y="90412"/>
                  </a:cubicBezTo>
                  <a:cubicBezTo>
                    <a:pt x="14790" y="90395"/>
                    <a:pt x="14392" y="90307"/>
                    <a:pt x="14009" y="90252"/>
                  </a:cubicBezTo>
                  <a:cubicBezTo>
                    <a:pt x="13672" y="90202"/>
                    <a:pt x="13367" y="90187"/>
                    <a:pt x="13031" y="90176"/>
                  </a:cubicBezTo>
                  <a:cubicBezTo>
                    <a:pt x="13025" y="90176"/>
                    <a:pt x="13020" y="90176"/>
                    <a:pt x="13014" y="90176"/>
                  </a:cubicBezTo>
                  <a:cubicBezTo>
                    <a:pt x="12929" y="90176"/>
                    <a:pt x="12823" y="90194"/>
                    <a:pt x="12716" y="90194"/>
                  </a:cubicBezTo>
                  <a:cubicBezTo>
                    <a:pt x="12568" y="90194"/>
                    <a:pt x="12417" y="90160"/>
                    <a:pt x="12314" y="89998"/>
                  </a:cubicBezTo>
                  <a:cubicBezTo>
                    <a:pt x="12288" y="89956"/>
                    <a:pt x="12256" y="89940"/>
                    <a:pt x="12219" y="89940"/>
                  </a:cubicBezTo>
                  <a:cubicBezTo>
                    <a:pt x="12102" y="89940"/>
                    <a:pt x="11939" y="90105"/>
                    <a:pt x="11773" y="90105"/>
                  </a:cubicBezTo>
                  <a:cubicBezTo>
                    <a:pt x="11760" y="90105"/>
                    <a:pt x="11747" y="90104"/>
                    <a:pt x="11734" y="90102"/>
                  </a:cubicBezTo>
                  <a:cubicBezTo>
                    <a:pt x="11411" y="90047"/>
                    <a:pt x="11121" y="89937"/>
                    <a:pt x="10767" y="89935"/>
                  </a:cubicBezTo>
                  <a:cubicBezTo>
                    <a:pt x="9650" y="89929"/>
                    <a:pt x="8561" y="89702"/>
                    <a:pt x="7497" y="89524"/>
                  </a:cubicBezTo>
                  <a:cubicBezTo>
                    <a:pt x="6870" y="89419"/>
                    <a:pt x="6037" y="89333"/>
                    <a:pt x="5549" y="88860"/>
                  </a:cubicBezTo>
                  <a:cubicBezTo>
                    <a:pt x="5427" y="88741"/>
                    <a:pt x="5113" y="88733"/>
                    <a:pt x="4920" y="88640"/>
                  </a:cubicBezTo>
                  <a:cubicBezTo>
                    <a:pt x="3903" y="88148"/>
                    <a:pt x="3249" y="87423"/>
                    <a:pt x="2609" y="86705"/>
                  </a:cubicBezTo>
                  <a:cubicBezTo>
                    <a:pt x="1949" y="85966"/>
                    <a:pt x="1834" y="85088"/>
                    <a:pt x="1801" y="84254"/>
                  </a:cubicBezTo>
                  <a:cubicBezTo>
                    <a:pt x="1777" y="83655"/>
                    <a:pt x="1819" y="83027"/>
                    <a:pt x="1833" y="82421"/>
                  </a:cubicBezTo>
                  <a:cubicBezTo>
                    <a:pt x="1847" y="81905"/>
                    <a:pt x="1865" y="81379"/>
                    <a:pt x="1860" y="80859"/>
                  </a:cubicBezTo>
                  <a:cubicBezTo>
                    <a:pt x="1859" y="80638"/>
                    <a:pt x="1924" y="80426"/>
                    <a:pt x="1931" y="80207"/>
                  </a:cubicBezTo>
                  <a:cubicBezTo>
                    <a:pt x="1981" y="78749"/>
                    <a:pt x="1872" y="77282"/>
                    <a:pt x="2027" y="75836"/>
                  </a:cubicBezTo>
                  <a:cubicBezTo>
                    <a:pt x="2140" y="74784"/>
                    <a:pt x="2051" y="73736"/>
                    <a:pt x="2059" y="72695"/>
                  </a:cubicBezTo>
                  <a:cubicBezTo>
                    <a:pt x="2065" y="71754"/>
                    <a:pt x="2146" y="70790"/>
                    <a:pt x="1915" y="69831"/>
                  </a:cubicBezTo>
                  <a:cubicBezTo>
                    <a:pt x="1755" y="69166"/>
                    <a:pt x="1988" y="68455"/>
                    <a:pt x="1979" y="67764"/>
                  </a:cubicBezTo>
                  <a:cubicBezTo>
                    <a:pt x="1972" y="67294"/>
                    <a:pt x="1862" y="66825"/>
                    <a:pt x="1878" y="66348"/>
                  </a:cubicBezTo>
                  <a:cubicBezTo>
                    <a:pt x="1917" y="65189"/>
                    <a:pt x="2004" y="64028"/>
                    <a:pt x="1988" y="62872"/>
                  </a:cubicBezTo>
                  <a:cubicBezTo>
                    <a:pt x="1977" y="62051"/>
                    <a:pt x="2147" y="61240"/>
                    <a:pt x="2090" y="60416"/>
                  </a:cubicBezTo>
                  <a:cubicBezTo>
                    <a:pt x="2057" y="59949"/>
                    <a:pt x="2182" y="59458"/>
                    <a:pt x="2206" y="58979"/>
                  </a:cubicBezTo>
                  <a:cubicBezTo>
                    <a:pt x="2248" y="58086"/>
                    <a:pt x="2362" y="57195"/>
                    <a:pt x="2328" y="56295"/>
                  </a:cubicBezTo>
                  <a:cubicBezTo>
                    <a:pt x="2295" y="55389"/>
                    <a:pt x="2489" y="54480"/>
                    <a:pt x="2541" y="53571"/>
                  </a:cubicBezTo>
                  <a:cubicBezTo>
                    <a:pt x="2561" y="53231"/>
                    <a:pt x="2567" y="52876"/>
                    <a:pt x="2506" y="52546"/>
                  </a:cubicBezTo>
                  <a:cubicBezTo>
                    <a:pt x="2382" y="51873"/>
                    <a:pt x="2701" y="51214"/>
                    <a:pt x="2583" y="50569"/>
                  </a:cubicBezTo>
                  <a:cubicBezTo>
                    <a:pt x="2488" y="50056"/>
                    <a:pt x="2688" y="49554"/>
                    <a:pt x="2534" y="49061"/>
                  </a:cubicBezTo>
                  <a:cubicBezTo>
                    <a:pt x="2388" y="48592"/>
                    <a:pt x="2559" y="48134"/>
                    <a:pt x="2610" y="47682"/>
                  </a:cubicBezTo>
                  <a:cubicBezTo>
                    <a:pt x="2675" y="47121"/>
                    <a:pt x="2472" y="46573"/>
                    <a:pt x="2606" y="46017"/>
                  </a:cubicBezTo>
                  <a:cubicBezTo>
                    <a:pt x="2712" y="45584"/>
                    <a:pt x="2480" y="45129"/>
                    <a:pt x="2732" y="44700"/>
                  </a:cubicBezTo>
                  <a:cubicBezTo>
                    <a:pt x="2748" y="44673"/>
                    <a:pt x="2774" y="44643"/>
                    <a:pt x="2771" y="44616"/>
                  </a:cubicBezTo>
                  <a:cubicBezTo>
                    <a:pt x="2664" y="43393"/>
                    <a:pt x="2817" y="42163"/>
                    <a:pt x="2546" y="40942"/>
                  </a:cubicBezTo>
                  <a:cubicBezTo>
                    <a:pt x="2462" y="40564"/>
                    <a:pt x="2605" y="40163"/>
                    <a:pt x="2632" y="39771"/>
                  </a:cubicBezTo>
                  <a:cubicBezTo>
                    <a:pt x="2694" y="38867"/>
                    <a:pt x="2551" y="37969"/>
                    <a:pt x="2479" y="37068"/>
                  </a:cubicBezTo>
                  <a:cubicBezTo>
                    <a:pt x="2449" y="36694"/>
                    <a:pt x="2521" y="36289"/>
                    <a:pt x="2518" y="35905"/>
                  </a:cubicBezTo>
                  <a:cubicBezTo>
                    <a:pt x="2466" y="28064"/>
                    <a:pt x="2604" y="20188"/>
                    <a:pt x="2656" y="12334"/>
                  </a:cubicBezTo>
                  <a:cubicBezTo>
                    <a:pt x="2676" y="9586"/>
                    <a:pt x="3158" y="5621"/>
                    <a:pt x="5571" y="3826"/>
                  </a:cubicBezTo>
                  <a:cubicBezTo>
                    <a:pt x="6101" y="3430"/>
                    <a:pt x="6765" y="3094"/>
                    <a:pt x="7384" y="2911"/>
                  </a:cubicBezTo>
                  <a:cubicBezTo>
                    <a:pt x="8050" y="2715"/>
                    <a:pt x="8728" y="2386"/>
                    <a:pt x="9519" y="2386"/>
                  </a:cubicBezTo>
                  <a:cubicBezTo>
                    <a:pt x="9592" y="2386"/>
                    <a:pt x="9666" y="2389"/>
                    <a:pt x="9741" y="2395"/>
                  </a:cubicBezTo>
                  <a:cubicBezTo>
                    <a:pt x="9765" y="2396"/>
                    <a:pt x="9789" y="2397"/>
                    <a:pt x="9813" y="2397"/>
                  </a:cubicBezTo>
                  <a:cubicBezTo>
                    <a:pt x="10124" y="2397"/>
                    <a:pt x="10424" y="2246"/>
                    <a:pt x="10657" y="2166"/>
                  </a:cubicBezTo>
                  <a:cubicBezTo>
                    <a:pt x="11008" y="2047"/>
                    <a:pt x="11370" y="2027"/>
                    <a:pt x="11734" y="2027"/>
                  </a:cubicBezTo>
                  <a:cubicBezTo>
                    <a:pt x="11909" y="2027"/>
                    <a:pt x="12085" y="2032"/>
                    <a:pt x="12261" y="2032"/>
                  </a:cubicBezTo>
                  <a:cubicBezTo>
                    <a:pt x="12608" y="2032"/>
                    <a:pt x="12954" y="2014"/>
                    <a:pt x="13293" y="1910"/>
                  </a:cubicBezTo>
                  <a:cubicBezTo>
                    <a:pt x="13696" y="1786"/>
                    <a:pt x="14313" y="1828"/>
                    <a:pt x="14832" y="1797"/>
                  </a:cubicBezTo>
                  <a:cubicBezTo>
                    <a:pt x="14862" y="1796"/>
                    <a:pt x="14892" y="1795"/>
                    <a:pt x="14924" y="1795"/>
                  </a:cubicBezTo>
                  <a:cubicBezTo>
                    <a:pt x="14981" y="1795"/>
                    <a:pt x="15041" y="1797"/>
                    <a:pt x="15100" y="1797"/>
                  </a:cubicBezTo>
                  <a:cubicBezTo>
                    <a:pt x="15293" y="1797"/>
                    <a:pt x="15480" y="1776"/>
                    <a:pt x="15581" y="1596"/>
                  </a:cubicBezTo>
                  <a:cubicBezTo>
                    <a:pt x="15591" y="1577"/>
                    <a:pt x="15679" y="1560"/>
                    <a:pt x="15726" y="1560"/>
                  </a:cubicBezTo>
                  <a:cubicBezTo>
                    <a:pt x="15740" y="1560"/>
                    <a:pt x="15750" y="1562"/>
                    <a:pt x="15754" y="1565"/>
                  </a:cubicBezTo>
                  <a:cubicBezTo>
                    <a:pt x="15887" y="1692"/>
                    <a:pt x="16012" y="1736"/>
                    <a:pt x="16133" y="1736"/>
                  </a:cubicBezTo>
                  <a:cubicBezTo>
                    <a:pt x="16405" y="1736"/>
                    <a:pt x="16655" y="1511"/>
                    <a:pt x="16923" y="1498"/>
                  </a:cubicBezTo>
                  <a:cubicBezTo>
                    <a:pt x="17874" y="1453"/>
                    <a:pt x="18824" y="1476"/>
                    <a:pt x="19768" y="1463"/>
                  </a:cubicBezTo>
                  <a:cubicBezTo>
                    <a:pt x="19802" y="1462"/>
                    <a:pt x="19836" y="1462"/>
                    <a:pt x="19870" y="1462"/>
                  </a:cubicBezTo>
                  <a:cubicBezTo>
                    <a:pt x="20121" y="1462"/>
                    <a:pt x="20383" y="1474"/>
                    <a:pt x="20648" y="1474"/>
                  </a:cubicBezTo>
                  <a:cubicBezTo>
                    <a:pt x="21042" y="1474"/>
                    <a:pt x="21441" y="1447"/>
                    <a:pt x="21817" y="1313"/>
                  </a:cubicBezTo>
                  <a:cubicBezTo>
                    <a:pt x="21835" y="1306"/>
                    <a:pt x="21855" y="1303"/>
                    <a:pt x="21877" y="1303"/>
                  </a:cubicBezTo>
                  <a:cubicBezTo>
                    <a:pt x="22016" y="1303"/>
                    <a:pt x="22226" y="1415"/>
                    <a:pt x="22382" y="1415"/>
                  </a:cubicBezTo>
                  <a:cubicBezTo>
                    <a:pt x="22398" y="1415"/>
                    <a:pt x="22414" y="1414"/>
                    <a:pt x="22429" y="1411"/>
                  </a:cubicBezTo>
                  <a:cubicBezTo>
                    <a:pt x="23140" y="1280"/>
                    <a:pt x="23889" y="1325"/>
                    <a:pt x="24571" y="1217"/>
                  </a:cubicBezTo>
                  <a:cubicBezTo>
                    <a:pt x="25193" y="1120"/>
                    <a:pt x="25793" y="1057"/>
                    <a:pt x="26410" y="1057"/>
                  </a:cubicBezTo>
                  <a:cubicBezTo>
                    <a:pt x="26500" y="1057"/>
                    <a:pt x="26591" y="1058"/>
                    <a:pt x="26682" y="1061"/>
                  </a:cubicBezTo>
                  <a:cubicBezTo>
                    <a:pt x="27372" y="1081"/>
                    <a:pt x="28087" y="1173"/>
                    <a:pt x="28771" y="1173"/>
                  </a:cubicBezTo>
                  <a:cubicBezTo>
                    <a:pt x="29060" y="1173"/>
                    <a:pt x="29344" y="1157"/>
                    <a:pt x="29619" y="1111"/>
                  </a:cubicBezTo>
                  <a:cubicBezTo>
                    <a:pt x="29942" y="1057"/>
                    <a:pt x="30264" y="1044"/>
                    <a:pt x="30584" y="1044"/>
                  </a:cubicBezTo>
                  <a:cubicBezTo>
                    <a:pt x="30882" y="1044"/>
                    <a:pt x="31179" y="1055"/>
                    <a:pt x="31473" y="1055"/>
                  </a:cubicBezTo>
                  <a:cubicBezTo>
                    <a:pt x="31813" y="1055"/>
                    <a:pt x="32150" y="1040"/>
                    <a:pt x="32485" y="974"/>
                  </a:cubicBezTo>
                  <a:cubicBezTo>
                    <a:pt x="32542" y="963"/>
                    <a:pt x="32599" y="958"/>
                    <a:pt x="32655" y="958"/>
                  </a:cubicBezTo>
                  <a:close/>
                  <a:moveTo>
                    <a:pt x="26311" y="0"/>
                  </a:moveTo>
                  <a:cubicBezTo>
                    <a:pt x="26126" y="0"/>
                    <a:pt x="25941" y="2"/>
                    <a:pt x="25756" y="5"/>
                  </a:cubicBezTo>
                  <a:cubicBezTo>
                    <a:pt x="25144" y="16"/>
                    <a:pt x="24554" y="79"/>
                    <a:pt x="23971" y="145"/>
                  </a:cubicBezTo>
                  <a:cubicBezTo>
                    <a:pt x="23151" y="236"/>
                    <a:pt x="22321" y="341"/>
                    <a:pt x="21503" y="341"/>
                  </a:cubicBezTo>
                  <a:cubicBezTo>
                    <a:pt x="21365" y="341"/>
                    <a:pt x="21229" y="338"/>
                    <a:pt x="21092" y="332"/>
                  </a:cubicBezTo>
                  <a:cubicBezTo>
                    <a:pt x="20741" y="315"/>
                    <a:pt x="20390" y="308"/>
                    <a:pt x="20040" y="308"/>
                  </a:cubicBezTo>
                  <a:cubicBezTo>
                    <a:pt x="18964" y="308"/>
                    <a:pt x="17895" y="374"/>
                    <a:pt x="16834" y="433"/>
                  </a:cubicBezTo>
                  <a:cubicBezTo>
                    <a:pt x="15614" y="500"/>
                    <a:pt x="14375" y="613"/>
                    <a:pt x="13160" y="802"/>
                  </a:cubicBezTo>
                  <a:cubicBezTo>
                    <a:pt x="11934" y="991"/>
                    <a:pt x="10679" y="1083"/>
                    <a:pt x="9437" y="1217"/>
                  </a:cubicBezTo>
                  <a:cubicBezTo>
                    <a:pt x="8824" y="1283"/>
                    <a:pt x="8308" y="1548"/>
                    <a:pt x="7750" y="1708"/>
                  </a:cubicBezTo>
                  <a:cubicBezTo>
                    <a:pt x="6983" y="1930"/>
                    <a:pt x="6194" y="2183"/>
                    <a:pt x="5519" y="2581"/>
                  </a:cubicBezTo>
                  <a:cubicBezTo>
                    <a:pt x="5062" y="2846"/>
                    <a:pt x="4649" y="3179"/>
                    <a:pt x="4292" y="3567"/>
                  </a:cubicBezTo>
                  <a:cubicBezTo>
                    <a:pt x="3846" y="4046"/>
                    <a:pt x="3310" y="4447"/>
                    <a:pt x="3035" y="5032"/>
                  </a:cubicBezTo>
                  <a:cubicBezTo>
                    <a:pt x="2752" y="5633"/>
                    <a:pt x="2403" y="6224"/>
                    <a:pt x="2137" y="6835"/>
                  </a:cubicBezTo>
                  <a:cubicBezTo>
                    <a:pt x="1927" y="7319"/>
                    <a:pt x="1529" y="7779"/>
                    <a:pt x="1458" y="8267"/>
                  </a:cubicBezTo>
                  <a:cubicBezTo>
                    <a:pt x="1146" y="10424"/>
                    <a:pt x="583" y="12307"/>
                    <a:pt x="807" y="14545"/>
                  </a:cubicBezTo>
                  <a:cubicBezTo>
                    <a:pt x="904" y="15511"/>
                    <a:pt x="1094" y="16467"/>
                    <a:pt x="1157" y="17435"/>
                  </a:cubicBezTo>
                  <a:cubicBezTo>
                    <a:pt x="1227" y="18547"/>
                    <a:pt x="1130" y="19660"/>
                    <a:pt x="1053" y="20772"/>
                  </a:cubicBezTo>
                  <a:cubicBezTo>
                    <a:pt x="835" y="23978"/>
                    <a:pt x="750" y="27269"/>
                    <a:pt x="870" y="30465"/>
                  </a:cubicBezTo>
                  <a:cubicBezTo>
                    <a:pt x="879" y="30699"/>
                    <a:pt x="888" y="30935"/>
                    <a:pt x="896" y="31169"/>
                  </a:cubicBezTo>
                  <a:cubicBezTo>
                    <a:pt x="1037" y="34971"/>
                    <a:pt x="1157" y="38774"/>
                    <a:pt x="1220" y="42579"/>
                  </a:cubicBezTo>
                  <a:cubicBezTo>
                    <a:pt x="1287" y="46793"/>
                    <a:pt x="1286" y="51007"/>
                    <a:pt x="1165" y="55219"/>
                  </a:cubicBezTo>
                  <a:cubicBezTo>
                    <a:pt x="1107" y="57370"/>
                    <a:pt x="1011" y="59519"/>
                    <a:pt x="883" y="61666"/>
                  </a:cubicBezTo>
                  <a:cubicBezTo>
                    <a:pt x="784" y="63295"/>
                    <a:pt x="0" y="66050"/>
                    <a:pt x="640" y="67564"/>
                  </a:cubicBezTo>
                  <a:cubicBezTo>
                    <a:pt x="652" y="67593"/>
                    <a:pt x="650" y="67627"/>
                    <a:pt x="633" y="67655"/>
                  </a:cubicBezTo>
                  <a:cubicBezTo>
                    <a:pt x="232" y="68291"/>
                    <a:pt x="729" y="68952"/>
                    <a:pt x="508" y="69620"/>
                  </a:cubicBezTo>
                  <a:cubicBezTo>
                    <a:pt x="380" y="70006"/>
                    <a:pt x="873" y="70464"/>
                    <a:pt x="537" y="70941"/>
                  </a:cubicBezTo>
                  <a:cubicBezTo>
                    <a:pt x="440" y="71078"/>
                    <a:pt x="399" y="71363"/>
                    <a:pt x="639" y="71579"/>
                  </a:cubicBezTo>
                  <a:cubicBezTo>
                    <a:pt x="816" y="71739"/>
                    <a:pt x="866" y="72036"/>
                    <a:pt x="735" y="72180"/>
                  </a:cubicBezTo>
                  <a:cubicBezTo>
                    <a:pt x="409" y="72539"/>
                    <a:pt x="782" y="72883"/>
                    <a:pt x="682" y="73241"/>
                  </a:cubicBezTo>
                  <a:cubicBezTo>
                    <a:pt x="629" y="73429"/>
                    <a:pt x="607" y="73708"/>
                    <a:pt x="715" y="73920"/>
                  </a:cubicBezTo>
                  <a:cubicBezTo>
                    <a:pt x="948" y="74376"/>
                    <a:pt x="741" y="74838"/>
                    <a:pt x="739" y="75287"/>
                  </a:cubicBezTo>
                  <a:cubicBezTo>
                    <a:pt x="737" y="75621"/>
                    <a:pt x="728" y="75979"/>
                    <a:pt x="675" y="76325"/>
                  </a:cubicBezTo>
                  <a:cubicBezTo>
                    <a:pt x="612" y="76747"/>
                    <a:pt x="716" y="77175"/>
                    <a:pt x="611" y="77602"/>
                  </a:cubicBezTo>
                  <a:cubicBezTo>
                    <a:pt x="520" y="77976"/>
                    <a:pt x="537" y="78359"/>
                    <a:pt x="548" y="78743"/>
                  </a:cubicBezTo>
                  <a:cubicBezTo>
                    <a:pt x="557" y="79052"/>
                    <a:pt x="820" y="79488"/>
                    <a:pt x="697" y="79599"/>
                  </a:cubicBezTo>
                  <a:cubicBezTo>
                    <a:pt x="180" y="80073"/>
                    <a:pt x="630" y="80578"/>
                    <a:pt x="465" y="81062"/>
                  </a:cubicBezTo>
                  <a:cubicBezTo>
                    <a:pt x="279" y="81613"/>
                    <a:pt x="533" y="82234"/>
                    <a:pt x="424" y="82834"/>
                  </a:cubicBezTo>
                  <a:cubicBezTo>
                    <a:pt x="384" y="83056"/>
                    <a:pt x="420" y="83327"/>
                    <a:pt x="424" y="83568"/>
                  </a:cubicBezTo>
                  <a:cubicBezTo>
                    <a:pt x="434" y="84061"/>
                    <a:pt x="620" y="84553"/>
                    <a:pt x="482" y="85046"/>
                  </a:cubicBezTo>
                  <a:cubicBezTo>
                    <a:pt x="393" y="85363"/>
                    <a:pt x="983" y="85648"/>
                    <a:pt x="553" y="85975"/>
                  </a:cubicBezTo>
                  <a:cubicBezTo>
                    <a:pt x="547" y="85980"/>
                    <a:pt x="563" y="86013"/>
                    <a:pt x="575" y="86015"/>
                  </a:cubicBezTo>
                  <a:cubicBezTo>
                    <a:pt x="1215" y="86146"/>
                    <a:pt x="813" y="86505"/>
                    <a:pt x="879" y="86758"/>
                  </a:cubicBezTo>
                  <a:cubicBezTo>
                    <a:pt x="892" y="86804"/>
                    <a:pt x="838" y="86842"/>
                    <a:pt x="923" y="86897"/>
                  </a:cubicBezTo>
                  <a:cubicBezTo>
                    <a:pt x="1657" y="87376"/>
                    <a:pt x="1801" y="88137"/>
                    <a:pt x="2689" y="88599"/>
                  </a:cubicBezTo>
                  <a:cubicBezTo>
                    <a:pt x="3293" y="88913"/>
                    <a:pt x="3730" y="89385"/>
                    <a:pt x="4443" y="89701"/>
                  </a:cubicBezTo>
                  <a:cubicBezTo>
                    <a:pt x="5278" y="90071"/>
                    <a:pt x="6017" y="90506"/>
                    <a:pt x="7036" y="90533"/>
                  </a:cubicBezTo>
                  <a:cubicBezTo>
                    <a:pt x="7421" y="90542"/>
                    <a:pt x="7697" y="90760"/>
                    <a:pt x="8086" y="90760"/>
                  </a:cubicBezTo>
                  <a:cubicBezTo>
                    <a:pt x="8091" y="90760"/>
                    <a:pt x="8096" y="90760"/>
                    <a:pt x="8102" y="90760"/>
                  </a:cubicBezTo>
                  <a:cubicBezTo>
                    <a:pt x="8140" y="90759"/>
                    <a:pt x="8179" y="90759"/>
                    <a:pt x="8217" y="90759"/>
                  </a:cubicBezTo>
                  <a:cubicBezTo>
                    <a:pt x="9211" y="90759"/>
                    <a:pt x="10184" y="90952"/>
                    <a:pt x="11140" y="91083"/>
                  </a:cubicBezTo>
                  <a:cubicBezTo>
                    <a:pt x="12296" y="91242"/>
                    <a:pt x="13475" y="91270"/>
                    <a:pt x="14629" y="91446"/>
                  </a:cubicBezTo>
                  <a:cubicBezTo>
                    <a:pt x="15002" y="91503"/>
                    <a:pt x="15459" y="91591"/>
                    <a:pt x="15927" y="91591"/>
                  </a:cubicBezTo>
                  <a:cubicBezTo>
                    <a:pt x="15987" y="91591"/>
                    <a:pt x="16048" y="91590"/>
                    <a:pt x="16109" y="91587"/>
                  </a:cubicBezTo>
                  <a:cubicBezTo>
                    <a:pt x="16300" y="91576"/>
                    <a:pt x="16531" y="91554"/>
                    <a:pt x="16762" y="91554"/>
                  </a:cubicBezTo>
                  <a:cubicBezTo>
                    <a:pt x="16985" y="91554"/>
                    <a:pt x="17206" y="91574"/>
                    <a:pt x="17389" y="91645"/>
                  </a:cubicBezTo>
                  <a:cubicBezTo>
                    <a:pt x="18001" y="91882"/>
                    <a:pt x="18664" y="91786"/>
                    <a:pt x="19282" y="91841"/>
                  </a:cubicBezTo>
                  <a:cubicBezTo>
                    <a:pt x="19940" y="91899"/>
                    <a:pt x="20615" y="91909"/>
                    <a:pt x="21290" y="91909"/>
                  </a:cubicBezTo>
                  <a:cubicBezTo>
                    <a:pt x="21549" y="91909"/>
                    <a:pt x="21807" y="91907"/>
                    <a:pt x="22064" y="91907"/>
                  </a:cubicBezTo>
                  <a:cubicBezTo>
                    <a:pt x="22083" y="91906"/>
                    <a:pt x="22102" y="91906"/>
                    <a:pt x="22122" y="91906"/>
                  </a:cubicBezTo>
                  <a:cubicBezTo>
                    <a:pt x="23159" y="91906"/>
                    <a:pt x="24199" y="91956"/>
                    <a:pt x="25238" y="91956"/>
                  </a:cubicBezTo>
                  <a:cubicBezTo>
                    <a:pt x="25534" y="91956"/>
                    <a:pt x="25829" y="91952"/>
                    <a:pt x="26125" y="91942"/>
                  </a:cubicBezTo>
                  <a:cubicBezTo>
                    <a:pt x="26361" y="91935"/>
                    <a:pt x="26597" y="91931"/>
                    <a:pt x="26833" y="91931"/>
                  </a:cubicBezTo>
                  <a:cubicBezTo>
                    <a:pt x="27459" y="91931"/>
                    <a:pt x="28084" y="91957"/>
                    <a:pt x="28708" y="92009"/>
                  </a:cubicBezTo>
                  <a:cubicBezTo>
                    <a:pt x="28795" y="92016"/>
                    <a:pt x="28880" y="92019"/>
                    <a:pt x="28965" y="92019"/>
                  </a:cubicBezTo>
                  <a:cubicBezTo>
                    <a:pt x="29306" y="92019"/>
                    <a:pt x="29632" y="91974"/>
                    <a:pt x="29957" y="91974"/>
                  </a:cubicBezTo>
                  <a:cubicBezTo>
                    <a:pt x="30021" y="91974"/>
                    <a:pt x="30085" y="91976"/>
                    <a:pt x="30149" y="91980"/>
                  </a:cubicBezTo>
                  <a:cubicBezTo>
                    <a:pt x="31349" y="92059"/>
                    <a:pt x="32551" y="92034"/>
                    <a:pt x="33751" y="92071"/>
                  </a:cubicBezTo>
                  <a:cubicBezTo>
                    <a:pt x="33966" y="92078"/>
                    <a:pt x="34181" y="92081"/>
                    <a:pt x="34396" y="92081"/>
                  </a:cubicBezTo>
                  <a:cubicBezTo>
                    <a:pt x="35189" y="92081"/>
                    <a:pt x="35982" y="92043"/>
                    <a:pt x="36778" y="92043"/>
                  </a:cubicBezTo>
                  <a:cubicBezTo>
                    <a:pt x="37003" y="92043"/>
                    <a:pt x="37229" y="92046"/>
                    <a:pt x="37455" y="92054"/>
                  </a:cubicBezTo>
                  <a:cubicBezTo>
                    <a:pt x="38476" y="92090"/>
                    <a:pt x="39501" y="92134"/>
                    <a:pt x="40519" y="92136"/>
                  </a:cubicBezTo>
                  <a:cubicBezTo>
                    <a:pt x="40562" y="92136"/>
                    <a:pt x="40604" y="92136"/>
                    <a:pt x="40646" y="92136"/>
                  </a:cubicBezTo>
                  <a:cubicBezTo>
                    <a:pt x="41870" y="92136"/>
                    <a:pt x="43102" y="92106"/>
                    <a:pt x="44322" y="92106"/>
                  </a:cubicBezTo>
                  <a:cubicBezTo>
                    <a:pt x="44441" y="92106"/>
                    <a:pt x="44559" y="92106"/>
                    <a:pt x="44678" y="92107"/>
                  </a:cubicBezTo>
                  <a:cubicBezTo>
                    <a:pt x="44730" y="92107"/>
                    <a:pt x="44782" y="92107"/>
                    <a:pt x="44834" y="92107"/>
                  </a:cubicBezTo>
                  <a:cubicBezTo>
                    <a:pt x="46801" y="92107"/>
                    <a:pt x="48734" y="91888"/>
                    <a:pt x="50687" y="91823"/>
                  </a:cubicBezTo>
                  <a:cubicBezTo>
                    <a:pt x="51662" y="91792"/>
                    <a:pt x="52651" y="91607"/>
                    <a:pt x="53627" y="91452"/>
                  </a:cubicBezTo>
                  <a:cubicBezTo>
                    <a:pt x="54431" y="91325"/>
                    <a:pt x="55270" y="91284"/>
                    <a:pt x="56063" y="91094"/>
                  </a:cubicBezTo>
                  <a:cubicBezTo>
                    <a:pt x="56951" y="90884"/>
                    <a:pt x="57922" y="90883"/>
                    <a:pt x="58750" y="90524"/>
                  </a:cubicBezTo>
                  <a:cubicBezTo>
                    <a:pt x="59220" y="90320"/>
                    <a:pt x="59759" y="90097"/>
                    <a:pt x="60203" y="89989"/>
                  </a:cubicBezTo>
                  <a:cubicBezTo>
                    <a:pt x="61157" y="89760"/>
                    <a:pt x="61624" y="89151"/>
                    <a:pt x="62433" y="88850"/>
                  </a:cubicBezTo>
                  <a:cubicBezTo>
                    <a:pt x="62703" y="88750"/>
                    <a:pt x="62825" y="88371"/>
                    <a:pt x="62883" y="88364"/>
                  </a:cubicBezTo>
                  <a:cubicBezTo>
                    <a:pt x="63631" y="88271"/>
                    <a:pt x="63607" y="87724"/>
                    <a:pt x="63856" y="87423"/>
                  </a:cubicBezTo>
                  <a:cubicBezTo>
                    <a:pt x="64651" y="86463"/>
                    <a:pt x="65066" y="85389"/>
                    <a:pt x="65162" y="84248"/>
                  </a:cubicBezTo>
                  <a:cubicBezTo>
                    <a:pt x="65242" y="83266"/>
                    <a:pt x="65580" y="82297"/>
                    <a:pt x="65420" y="81302"/>
                  </a:cubicBezTo>
                  <a:cubicBezTo>
                    <a:pt x="65416" y="81273"/>
                    <a:pt x="65390" y="81238"/>
                    <a:pt x="65405" y="81216"/>
                  </a:cubicBezTo>
                  <a:cubicBezTo>
                    <a:pt x="65787" y="80584"/>
                    <a:pt x="65519" y="79919"/>
                    <a:pt x="65601" y="79272"/>
                  </a:cubicBezTo>
                  <a:cubicBezTo>
                    <a:pt x="65715" y="78374"/>
                    <a:pt x="65748" y="77471"/>
                    <a:pt x="65833" y="76571"/>
                  </a:cubicBezTo>
                  <a:cubicBezTo>
                    <a:pt x="65863" y="76264"/>
                    <a:pt x="65566" y="76000"/>
                    <a:pt x="65644" y="75691"/>
                  </a:cubicBezTo>
                  <a:cubicBezTo>
                    <a:pt x="65832" y="74950"/>
                    <a:pt x="65827" y="74208"/>
                    <a:pt x="65743" y="73457"/>
                  </a:cubicBezTo>
                  <a:cubicBezTo>
                    <a:pt x="65634" y="72486"/>
                    <a:pt x="65616" y="71511"/>
                    <a:pt x="65560" y="70537"/>
                  </a:cubicBezTo>
                  <a:cubicBezTo>
                    <a:pt x="65502" y="69522"/>
                    <a:pt x="65361" y="68512"/>
                    <a:pt x="65386" y="67493"/>
                  </a:cubicBezTo>
                  <a:cubicBezTo>
                    <a:pt x="65402" y="66910"/>
                    <a:pt x="65345" y="66301"/>
                    <a:pt x="65446" y="65743"/>
                  </a:cubicBezTo>
                  <a:cubicBezTo>
                    <a:pt x="65617" y="64789"/>
                    <a:pt x="65293" y="63371"/>
                    <a:pt x="65301" y="62350"/>
                  </a:cubicBezTo>
                  <a:cubicBezTo>
                    <a:pt x="65311" y="60910"/>
                    <a:pt x="65314" y="59472"/>
                    <a:pt x="65313" y="58033"/>
                  </a:cubicBezTo>
                  <a:cubicBezTo>
                    <a:pt x="65311" y="55244"/>
                    <a:pt x="65292" y="52453"/>
                    <a:pt x="65279" y="49664"/>
                  </a:cubicBezTo>
                  <a:cubicBezTo>
                    <a:pt x="65251" y="44094"/>
                    <a:pt x="65241" y="38522"/>
                    <a:pt x="65416" y="32955"/>
                  </a:cubicBezTo>
                  <a:cubicBezTo>
                    <a:pt x="65445" y="32025"/>
                    <a:pt x="65173" y="31089"/>
                    <a:pt x="65242" y="30164"/>
                  </a:cubicBezTo>
                  <a:cubicBezTo>
                    <a:pt x="65320" y="29129"/>
                    <a:pt x="65146" y="28105"/>
                    <a:pt x="65141" y="27075"/>
                  </a:cubicBezTo>
                  <a:cubicBezTo>
                    <a:pt x="65136" y="26157"/>
                    <a:pt x="65013" y="25229"/>
                    <a:pt x="65070" y="24312"/>
                  </a:cubicBezTo>
                  <a:cubicBezTo>
                    <a:pt x="65125" y="23418"/>
                    <a:pt x="65047" y="22524"/>
                    <a:pt x="64987" y="21644"/>
                  </a:cubicBezTo>
                  <a:cubicBezTo>
                    <a:pt x="64897" y="20315"/>
                    <a:pt x="64837" y="18977"/>
                    <a:pt x="64577" y="17650"/>
                  </a:cubicBezTo>
                  <a:cubicBezTo>
                    <a:pt x="64313" y="16303"/>
                    <a:pt x="64327" y="14935"/>
                    <a:pt x="64205" y="13581"/>
                  </a:cubicBezTo>
                  <a:cubicBezTo>
                    <a:pt x="64142" y="12875"/>
                    <a:pt x="64064" y="12130"/>
                    <a:pt x="64119" y="11395"/>
                  </a:cubicBezTo>
                  <a:cubicBezTo>
                    <a:pt x="64186" y="10506"/>
                    <a:pt x="63911" y="9601"/>
                    <a:pt x="63746" y="8706"/>
                  </a:cubicBezTo>
                  <a:cubicBezTo>
                    <a:pt x="63696" y="8438"/>
                    <a:pt x="63490" y="8191"/>
                    <a:pt x="63493" y="7904"/>
                  </a:cubicBezTo>
                  <a:cubicBezTo>
                    <a:pt x="63508" y="6825"/>
                    <a:pt x="62961" y="5858"/>
                    <a:pt x="62383" y="4888"/>
                  </a:cubicBezTo>
                  <a:cubicBezTo>
                    <a:pt x="62262" y="4686"/>
                    <a:pt x="61942" y="4620"/>
                    <a:pt x="61919" y="4452"/>
                  </a:cubicBezTo>
                  <a:cubicBezTo>
                    <a:pt x="61834" y="3856"/>
                    <a:pt x="61046" y="3535"/>
                    <a:pt x="60864" y="2980"/>
                  </a:cubicBezTo>
                  <a:cubicBezTo>
                    <a:pt x="60839" y="2900"/>
                    <a:pt x="60646" y="2810"/>
                    <a:pt x="60464" y="2810"/>
                  </a:cubicBezTo>
                  <a:cubicBezTo>
                    <a:pt x="60453" y="2810"/>
                    <a:pt x="60443" y="2810"/>
                    <a:pt x="60433" y="2811"/>
                  </a:cubicBezTo>
                  <a:cubicBezTo>
                    <a:pt x="60411" y="2812"/>
                    <a:pt x="60390" y="2813"/>
                    <a:pt x="60370" y="2813"/>
                  </a:cubicBezTo>
                  <a:cubicBezTo>
                    <a:pt x="60252" y="2813"/>
                    <a:pt x="60161" y="2786"/>
                    <a:pt x="60139" y="2688"/>
                  </a:cubicBezTo>
                  <a:cubicBezTo>
                    <a:pt x="60019" y="2137"/>
                    <a:pt x="59207" y="2128"/>
                    <a:pt x="58772" y="1813"/>
                  </a:cubicBezTo>
                  <a:cubicBezTo>
                    <a:pt x="58066" y="1302"/>
                    <a:pt x="56971" y="1344"/>
                    <a:pt x="56018" y="1193"/>
                  </a:cubicBezTo>
                  <a:cubicBezTo>
                    <a:pt x="55670" y="1138"/>
                    <a:pt x="55316" y="1143"/>
                    <a:pt x="54974" y="1068"/>
                  </a:cubicBezTo>
                  <a:cubicBezTo>
                    <a:pt x="54355" y="935"/>
                    <a:pt x="53734" y="762"/>
                    <a:pt x="53099" y="718"/>
                  </a:cubicBezTo>
                  <a:cubicBezTo>
                    <a:pt x="52679" y="688"/>
                    <a:pt x="52268" y="605"/>
                    <a:pt x="51886" y="538"/>
                  </a:cubicBezTo>
                  <a:cubicBezTo>
                    <a:pt x="51026" y="386"/>
                    <a:pt x="50110" y="285"/>
                    <a:pt x="49287" y="256"/>
                  </a:cubicBezTo>
                  <a:cubicBezTo>
                    <a:pt x="48244" y="219"/>
                    <a:pt x="47199" y="109"/>
                    <a:pt x="46137" y="109"/>
                  </a:cubicBezTo>
                  <a:cubicBezTo>
                    <a:pt x="45906" y="109"/>
                    <a:pt x="45675" y="115"/>
                    <a:pt x="45442" y="127"/>
                  </a:cubicBezTo>
                  <a:cubicBezTo>
                    <a:pt x="44880" y="157"/>
                    <a:pt x="44310" y="159"/>
                    <a:pt x="43739" y="159"/>
                  </a:cubicBezTo>
                  <a:cubicBezTo>
                    <a:pt x="43623" y="159"/>
                    <a:pt x="43506" y="159"/>
                    <a:pt x="43390" y="159"/>
                  </a:cubicBezTo>
                  <a:cubicBezTo>
                    <a:pt x="42703" y="159"/>
                    <a:pt x="42016" y="163"/>
                    <a:pt x="41340" y="213"/>
                  </a:cubicBezTo>
                  <a:cubicBezTo>
                    <a:pt x="41162" y="227"/>
                    <a:pt x="40985" y="232"/>
                    <a:pt x="40808" y="232"/>
                  </a:cubicBezTo>
                  <a:cubicBezTo>
                    <a:pt x="40181" y="232"/>
                    <a:pt x="39557" y="167"/>
                    <a:pt x="38935" y="167"/>
                  </a:cubicBezTo>
                  <a:cubicBezTo>
                    <a:pt x="38565" y="167"/>
                    <a:pt x="38195" y="190"/>
                    <a:pt x="37827" y="263"/>
                  </a:cubicBezTo>
                  <a:cubicBezTo>
                    <a:pt x="37824" y="264"/>
                    <a:pt x="37820" y="264"/>
                    <a:pt x="37817" y="264"/>
                  </a:cubicBezTo>
                  <a:cubicBezTo>
                    <a:pt x="37785" y="264"/>
                    <a:pt x="37744" y="241"/>
                    <a:pt x="37710" y="241"/>
                  </a:cubicBezTo>
                  <a:cubicBezTo>
                    <a:pt x="37708" y="241"/>
                    <a:pt x="37705" y="241"/>
                    <a:pt x="37703" y="242"/>
                  </a:cubicBezTo>
                  <a:cubicBezTo>
                    <a:pt x="37669" y="245"/>
                    <a:pt x="37635" y="247"/>
                    <a:pt x="37601" y="247"/>
                  </a:cubicBezTo>
                  <a:cubicBezTo>
                    <a:pt x="37297" y="247"/>
                    <a:pt x="37019" y="107"/>
                    <a:pt x="36697" y="107"/>
                  </a:cubicBezTo>
                  <a:cubicBezTo>
                    <a:pt x="36588" y="107"/>
                    <a:pt x="36474" y="123"/>
                    <a:pt x="36353" y="166"/>
                  </a:cubicBezTo>
                  <a:cubicBezTo>
                    <a:pt x="36232" y="208"/>
                    <a:pt x="36052" y="223"/>
                    <a:pt x="35869" y="223"/>
                  </a:cubicBezTo>
                  <a:cubicBezTo>
                    <a:pt x="35674" y="223"/>
                    <a:pt x="35475" y="206"/>
                    <a:pt x="35341" y="183"/>
                  </a:cubicBezTo>
                  <a:cubicBezTo>
                    <a:pt x="34870" y="102"/>
                    <a:pt x="34401" y="85"/>
                    <a:pt x="33933" y="85"/>
                  </a:cubicBezTo>
                  <a:cubicBezTo>
                    <a:pt x="33588" y="85"/>
                    <a:pt x="33243" y="94"/>
                    <a:pt x="32899" y="94"/>
                  </a:cubicBezTo>
                  <a:cubicBezTo>
                    <a:pt x="32729" y="94"/>
                    <a:pt x="32559" y="92"/>
                    <a:pt x="32390" y="85"/>
                  </a:cubicBezTo>
                  <a:cubicBezTo>
                    <a:pt x="32300" y="82"/>
                    <a:pt x="32211" y="80"/>
                    <a:pt x="32121" y="80"/>
                  </a:cubicBezTo>
                  <a:cubicBezTo>
                    <a:pt x="31662" y="80"/>
                    <a:pt x="31201" y="118"/>
                    <a:pt x="30742" y="118"/>
                  </a:cubicBezTo>
                  <a:cubicBezTo>
                    <a:pt x="30724" y="118"/>
                    <a:pt x="30707" y="118"/>
                    <a:pt x="30690" y="118"/>
                  </a:cubicBezTo>
                  <a:cubicBezTo>
                    <a:pt x="30085" y="116"/>
                    <a:pt x="29480" y="86"/>
                    <a:pt x="28875" y="63"/>
                  </a:cubicBezTo>
                  <a:cubicBezTo>
                    <a:pt x="28020" y="30"/>
                    <a:pt x="27168" y="0"/>
                    <a:pt x="26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27866" y="210677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Molar specific heats of an ideal gas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1022555" y="19562"/>
            <a:ext cx="7089057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B4AB7-DC42-83FC-96D0-29634640057D}"/>
                  </a:ext>
                </a:extLst>
              </p:cNvPr>
              <p:cNvSpPr txBox="1"/>
              <p:nvPr/>
            </p:nvSpPr>
            <p:spPr>
              <a:xfrm>
                <a:off x="4571530" y="2713299"/>
                <a:ext cx="3762137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sz="2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V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en-US" sz="28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V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B4AB7-DC42-83FC-96D0-296346400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530" y="2713299"/>
                <a:ext cx="3762137" cy="908647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D2B8DD-7924-B768-F68D-117852044E7A}"/>
                  </a:ext>
                </a:extLst>
              </p:cNvPr>
              <p:cNvSpPr txBox="1"/>
              <p:nvPr/>
            </p:nvSpPr>
            <p:spPr>
              <a:xfrm>
                <a:off x="5363497" y="1627060"/>
                <a:ext cx="1897625" cy="792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VN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V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D2B8DD-7924-B768-F68D-11785204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497" y="1627060"/>
                <a:ext cx="1897625" cy="792076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7C400-BEAD-D3BF-5111-A8AB0A1E1443}"/>
              </a:ext>
            </a:extLst>
          </p:cNvPr>
          <p:cNvGrpSpPr/>
          <p:nvPr/>
        </p:nvGrpSpPr>
        <p:grpSpPr>
          <a:xfrm>
            <a:off x="4216763" y="4013113"/>
            <a:ext cx="4420899" cy="908647"/>
            <a:chOff x="1652933" y="943575"/>
            <a:chExt cx="5819944" cy="2628713"/>
          </a:xfrm>
        </p:grpSpPr>
        <p:sp>
          <p:nvSpPr>
            <p:cNvPr id="18" name="Google Shape;709;p27">
              <a:extLst>
                <a:ext uri="{FF2B5EF4-FFF2-40B4-BE49-F238E27FC236}">
                  <a16:creationId xmlns:a16="http://schemas.microsoft.com/office/drawing/2014/main" id="{8CEBFBAE-5158-733C-3E80-9BACEB4993CE}"/>
                </a:ext>
              </a:extLst>
            </p:cNvPr>
            <p:cNvSpPr/>
            <p:nvPr/>
          </p:nvSpPr>
          <p:spPr>
            <a:xfrm>
              <a:off x="1719775" y="943575"/>
              <a:ext cx="5753100" cy="2567700"/>
            </a:xfrm>
            <a:prstGeom prst="roundRect">
              <a:avLst>
                <a:gd name="adj" fmla="val 35532"/>
              </a:avLst>
            </a:pr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3;p27">
              <a:extLst>
                <a:ext uri="{FF2B5EF4-FFF2-40B4-BE49-F238E27FC236}">
                  <a16:creationId xmlns:a16="http://schemas.microsoft.com/office/drawing/2014/main" id="{DB6F74D8-DF89-5D3F-1CCE-DA4756167303}"/>
                </a:ext>
              </a:extLst>
            </p:cNvPr>
            <p:cNvSpPr/>
            <p:nvPr/>
          </p:nvSpPr>
          <p:spPr>
            <a:xfrm rot="5400000">
              <a:off x="3248550" y="-652038"/>
              <a:ext cx="2628709" cy="5819944"/>
            </a:xfrm>
            <a:custGeom>
              <a:avLst/>
              <a:gdLst/>
              <a:ahLst/>
              <a:cxnLst/>
              <a:rect l="l" t="t" r="r" b="b"/>
              <a:pathLst>
                <a:path w="65863" h="92137" extrusionOk="0">
                  <a:moveTo>
                    <a:pt x="32655" y="958"/>
                  </a:moveTo>
                  <a:cubicBezTo>
                    <a:pt x="32876" y="958"/>
                    <a:pt x="33088" y="1031"/>
                    <a:pt x="33295" y="1057"/>
                  </a:cubicBezTo>
                  <a:cubicBezTo>
                    <a:pt x="33541" y="1089"/>
                    <a:pt x="33787" y="1098"/>
                    <a:pt x="34032" y="1098"/>
                  </a:cubicBezTo>
                  <a:cubicBezTo>
                    <a:pt x="34416" y="1098"/>
                    <a:pt x="34798" y="1075"/>
                    <a:pt x="35181" y="1075"/>
                  </a:cubicBezTo>
                  <a:cubicBezTo>
                    <a:pt x="35282" y="1075"/>
                    <a:pt x="35382" y="1076"/>
                    <a:pt x="35483" y="1080"/>
                  </a:cubicBezTo>
                  <a:cubicBezTo>
                    <a:pt x="36600" y="1124"/>
                    <a:pt x="37718" y="1205"/>
                    <a:pt x="38846" y="1205"/>
                  </a:cubicBezTo>
                  <a:cubicBezTo>
                    <a:pt x="38948" y="1205"/>
                    <a:pt x="39051" y="1204"/>
                    <a:pt x="39154" y="1203"/>
                  </a:cubicBezTo>
                  <a:cubicBezTo>
                    <a:pt x="39316" y="1200"/>
                    <a:pt x="39478" y="1199"/>
                    <a:pt x="39640" y="1199"/>
                  </a:cubicBezTo>
                  <a:cubicBezTo>
                    <a:pt x="40163" y="1199"/>
                    <a:pt x="40690" y="1209"/>
                    <a:pt x="41214" y="1209"/>
                  </a:cubicBezTo>
                  <a:cubicBezTo>
                    <a:pt x="41389" y="1209"/>
                    <a:pt x="41563" y="1208"/>
                    <a:pt x="41737" y="1205"/>
                  </a:cubicBezTo>
                  <a:cubicBezTo>
                    <a:pt x="43184" y="1181"/>
                    <a:pt x="44631" y="1214"/>
                    <a:pt x="46082" y="1138"/>
                  </a:cubicBezTo>
                  <a:cubicBezTo>
                    <a:pt x="46292" y="1127"/>
                    <a:pt x="46515" y="1117"/>
                    <a:pt x="46745" y="1117"/>
                  </a:cubicBezTo>
                  <a:cubicBezTo>
                    <a:pt x="47157" y="1117"/>
                    <a:pt x="47590" y="1150"/>
                    <a:pt x="48013" y="1271"/>
                  </a:cubicBezTo>
                  <a:cubicBezTo>
                    <a:pt x="48120" y="1301"/>
                    <a:pt x="48239" y="1312"/>
                    <a:pt x="48364" y="1312"/>
                  </a:cubicBezTo>
                  <a:cubicBezTo>
                    <a:pt x="48626" y="1312"/>
                    <a:pt x="48920" y="1267"/>
                    <a:pt x="49209" y="1267"/>
                  </a:cubicBezTo>
                  <a:cubicBezTo>
                    <a:pt x="49338" y="1267"/>
                    <a:pt x="49467" y="1276"/>
                    <a:pt x="49591" y="1302"/>
                  </a:cubicBezTo>
                  <a:cubicBezTo>
                    <a:pt x="50530" y="1496"/>
                    <a:pt x="51515" y="1491"/>
                    <a:pt x="52473" y="1673"/>
                  </a:cubicBezTo>
                  <a:cubicBezTo>
                    <a:pt x="53312" y="1833"/>
                    <a:pt x="54174" y="2005"/>
                    <a:pt x="55071" y="2055"/>
                  </a:cubicBezTo>
                  <a:cubicBezTo>
                    <a:pt x="55996" y="2105"/>
                    <a:pt x="57003" y="2182"/>
                    <a:pt x="57756" y="2558"/>
                  </a:cubicBezTo>
                  <a:cubicBezTo>
                    <a:pt x="58384" y="2871"/>
                    <a:pt x="59141" y="3103"/>
                    <a:pt x="59576" y="3639"/>
                  </a:cubicBezTo>
                  <a:cubicBezTo>
                    <a:pt x="59971" y="4129"/>
                    <a:pt x="60415" y="4606"/>
                    <a:pt x="60854" y="5080"/>
                  </a:cubicBezTo>
                  <a:cubicBezTo>
                    <a:pt x="61245" y="5503"/>
                    <a:pt x="61151" y="6036"/>
                    <a:pt x="61508" y="6454"/>
                  </a:cubicBezTo>
                  <a:cubicBezTo>
                    <a:pt x="62068" y="7112"/>
                    <a:pt x="61698" y="7875"/>
                    <a:pt x="62034" y="8581"/>
                  </a:cubicBezTo>
                  <a:cubicBezTo>
                    <a:pt x="62249" y="9032"/>
                    <a:pt x="62370" y="9574"/>
                    <a:pt x="62414" y="10101"/>
                  </a:cubicBezTo>
                  <a:cubicBezTo>
                    <a:pt x="62453" y="10557"/>
                    <a:pt x="62056" y="11096"/>
                    <a:pt x="62658" y="11510"/>
                  </a:cubicBezTo>
                  <a:cubicBezTo>
                    <a:pt x="62117" y="11790"/>
                    <a:pt x="62966" y="12221"/>
                    <a:pt x="62447" y="12503"/>
                  </a:cubicBezTo>
                  <a:cubicBezTo>
                    <a:pt x="62680" y="12709"/>
                    <a:pt x="62670" y="13063"/>
                    <a:pt x="62640" y="13195"/>
                  </a:cubicBezTo>
                  <a:cubicBezTo>
                    <a:pt x="62518" y="13722"/>
                    <a:pt x="62847" y="14206"/>
                    <a:pt x="62772" y="14700"/>
                  </a:cubicBezTo>
                  <a:cubicBezTo>
                    <a:pt x="62725" y="15011"/>
                    <a:pt x="62536" y="15293"/>
                    <a:pt x="63002" y="15517"/>
                  </a:cubicBezTo>
                  <a:cubicBezTo>
                    <a:pt x="63039" y="15535"/>
                    <a:pt x="63042" y="15651"/>
                    <a:pt x="63001" y="15682"/>
                  </a:cubicBezTo>
                  <a:cubicBezTo>
                    <a:pt x="62350" y="16164"/>
                    <a:pt x="62915" y="16662"/>
                    <a:pt x="62973" y="17150"/>
                  </a:cubicBezTo>
                  <a:cubicBezTo>
                    <a:pt x="62993" y="17314"/>
                    <a:pt x="62866" y="17459"/>
                    <a:pt x="62916" y="17609"/>
                  </a:cubicBezTo>
                  <a:cubicBezTo>
                    <a:pt x="63066" y="18065"/>
                    <a:pt x="63249" y="18516"/>
                    <a:pt x="63059" y="18990"/>
                  </a:cubicBezTo>
                  <a:cubicBezTo>
                    <a:pt x="63053" y="19003"/>
                    <a:pt x="63049" y="19027"/>
                    <a:pt x="63060" y="19035"/>
                  </a:cubicBezTo>
                  <a:cubicBezTo>
                    <a:pt x="63657" y="19486"/>
                    <a:pt x="63122" y="19997"/>
                    <a:pt x="63210" y="20479"/>
                  </a:cubicBezTo>
                  <a:cubicBezTo>
                    <a:pt x="63304" y="20990"/>
                    <a:pt x="63261" y="21515"/>
                    <a:pt x="63354" y="22028"/>
                  </a:cubicBezTo>
                  <a:cubicBezTo>
                    <a:pt x="63476" y="22692"/>
                    <a:pt x="63329" y="23349"/>
                    <a:pt x="63335" y="24008"/>
                  </a:cubicBezTo>
                  <a:cubicBezTo>
                    <a:pt x="63336" y="24054"/>
                    <a:pt x="63309" y="24116"/>
                    <a:pt x="63341" y="24146"/>
                  </a:cubicBezTo>
                  <a:cubicBezTo>
                    <a:pt x="63453" y="24254"/>
                    <a:pt x="63661" y="24339"/>
                    <a:pt x="63690" y="24453"/>
                  </a:cubicBezTo>
                  <a:cubicBezTo>
                    <a:pt x="63706" y="24515"/>
                    <a:pt x="63665" y="24531"/>
                    <a:pt x="63606" y="24531"/>
                  </a:cubicBezTo>
                  <a:cubicBezTo>
                    <a:pt x="63543" y="24531"/>
                    <a:pt x="63458" y="24512"/>
                    <a:pt x="63403" y="24512"/>
                  </a:cubicBezTo>
                  <a:cubicBezTo>
                    <a:pt x="63355" y="24512"/>
                    <a:pt x="63329" y="24526"/>
                    <a:pt x="63358" y="24580"/>
                  </a:cubicBezTo>
                  <a:cubicBezTo>
                    <a:pt x="63503" y="24853"/>
                    <a:pt x="63283" y="25127"/>
                    <a:pt x="63451" y="25383"/>
                  </a:cubicBezTo>
                  <a:cubicBezTo>
                    <a:pt x="63486" y="25438"/>
                    <a:pt x="63592" y="25509"/>
                    <a:pt x="63572" y="25537"/>
                  </a:cubicBezTo>
                  <a:cubicBezTo>
                    <a:pt x="63042" y="26277"/>
                    <a:pt x="63784" y="27642"/>
                    <a:pt x="63906" y="28448"/>
                  </a:cubicBezTo>
                  <a:cubicBezTo>
                    <a:pt x="64142" y="29996"/>
                    <a:pt x="63916" y="31704"/>
                    <a:pt x="63889" y="33267"/>
                  </a:cubicBezTo>
                  <a:lnTo>
                    <a:pt x="63800" y="38581"/>
                  </a:lnTo>
                  <a:cubicBezTo>
                    <a:pt x="63721" y="43326"/>
                    <a:pt x="63859" y="48070"/>
                    <a:pt x="64043" y="52811"/>
                  </a:cubicBezTo>
                  <a:cubicBezTo>
                    <a:pt x="64124" y="54881"/>
                    <a:pt x="64556" y="57249"/>
                    <a:pt x="64144" y="59284"/>
                  </a:cubicBezTo>
                  <a:cubicBezTo>
                    <a:pt x="63810" y="60940"/>
                    <a:pt x="63747" y="62392"/>
                    <a:pt x="64016" y="64094"/>
                  </a:cubicBezTo>
                  <a:cubicBezTo>
                    <a:pt x="64119" y="64740"/>
                    <a:pt x="64056" y="65376"/>
                    <a:pt x="64042" y="66017"/>
                  </a:cubicBezTo>
                  <a:cubicBezTo>
                    <a:pt x="64017" y="67125"/>
                    <a:pt x="63949" y="68232"/>
                    <a:pt x="64071" y="69340"/>
                  </a:cubicBezTo>
                  <a:cubicBezTo>
                    <a:pt x="64111" y="69698"/>
                    <a:pt x="64043" y="70083"/>
                    <a:pt x="64138" y="70430"/>
                  </a:cubicBezTo>
                  <a:cubicBezTo>
                    <a:pt x="64251" y="70844"/>
                    <a:pt x="64082" y="71272"/>
                    <a:pt x="64315" y="71666"/>
                  </a:cubicBezTo>
                  <a:cubicBezTo>
                    <a:pt x="64381" y="71777"/>
                    <a:pt x="64323" y="71840"/>
                    <a:pt x="64255" y="71918"/>
                  </a:cubicBezTo>
                  <a:cubicBezTo>
                    <a:pt x="64163" y="72028"/>
                    <a:pt x="63961" y="72144"/>
                    <a:pt x="64347" y="72192"/>
                  </a:cubicBezTo>
                  <a:cubicBezTo>
                    <a:pt x="64498" y="72210"/>
                    <a:pt x="64491" y="72385"/>
                    <a:pt x="64392" y="72420"/>
                  </a:cubicBezTo>
                  <a:cubicBezTo>
                    <a:pt x="63835" y="72622"/>
                    <a:pt x="64430" y="72904"/>
                    <a:pt x="64273" y="73126"/>
                  </a:cubicBezTo>
                  <a:cubicBezTo>
                    <a:pt x="64711" y="73201"/>
                    <a:pt x="64495" y="73539"/>
                    <a:pt x="64469" y="73605"/>
                  </a:cubicBezTo>
                  <a:cubicBezTo>
                    <a:pt x="64220" y="74268"/>
                    <a:pt x="64502" y="74929"/>
                    <a:pt x="64414" y="75582"/>
                  </a:cubicBezTo>
                  <a:cubicBezTo>
                    <a:pt x="64316" y="76315"/>
                    <a:pt x="64414" y="77044"/>
                    <a:pt x="64408" y="77773"/>
                  </a:cubicBezTo>
                  <a:cubicBezTo>
                    <a:pt x="64403" y="78602"/>
                    <a:pt x="64133" y="79435"/>
                    <a:pt x="64202" y="80257"/>
                  </a:cubicBezTo>
                  <a:cubicBezTo>
                    <a:pt x="64246" y="80787"/>
                    <a:pt x="63725" y="81316"/>
                    <a:pt x="64211" y="81834"/>
                  </a:cubicBezTo>
                  <a:cubicBezTo>
                    <a:pt x="63755" y="82253"/>
                    <a:pt x="64183" y="82741"/>
                    <a:pt x="63993" y="83199"/>
                  </a:cubicBezTo>
                  <a:cubicBezTo>
                    <a:pt x="63757" y="83765"/>
                    <a:pt x="63810" y="84375"/>
                    <a:pt x="63626" y="84961"/>
                  </a:cubicBezTo>
                  <a:cubicBezTo>
                    <a:pt x="63419" y="85621"/>
                    <a:pt x="63028" y="86225"/>
                    <a:pt x="62746" y="86857"/>
                  </a:cubicBezTo>
                  <a:cubicBezTo>
                    <a:pt x="62492" y="87421"/>
                    <a:pt x="61939" y="87757"/>
                    <a:pt x="61445" y="88140"/>
                  </a:cubicBezTo>
                  <a:cubicBezTo>
                    <a:pt x="61118" y="88395"/>
                    <a:pt x="60645" y="88593"/>
                    <a:pt x="60297" y="88825"/>
                  </a:cubicBezTo>
                  <a:cubicBezTo>
                    <a:pt x="59842" y="89129"/>
                    <a:pt x="59284" y="89243"/>
                    <a:pt x="58799" y="89468"/>
                  </a:cubicBezTo>
                  <a:cubicBezTo>
                    <a:pt x="58255" y="89719"/>
                    <a:pt x="57595" y="89907"/>
                    <a:pt x="56948" y="89907"/>
                  </a:cubicBezTo>
                  <a:cubicBezTo>
                    <a:pt x="56916" y="89907"/>
                    <a:pt x="56885" y="89907"/>
                    <a:pt x="56854" y="89906"/>
                  </a:cubicBezTo>
                  <a:cubicBezTo>
                    <a:pt x="56819" y="89905"/>
                    <a:pt x="56786" y="89905"/>
                    <a:pt x="56752" y="89905"/>
                  </a:cubicBezTo>
                  <a:cubicBezTo>
                    <a:pt x="56068" y="89905"/>
                    <a:pt x="55484" y="90111"/>
                    <a:pt x="54873" y="90232"/>
                  </a:cubicBezTo>
                  <a:cubicBezTo>
                    <a:pt x="54158" y="90375"/>
                    <a:pt x="53430" y="90423"/>
                    <a:pt x="52756" y="90530"/>
                  </a:cubicBezTo>
                  <a:cubicBezTo>
                    <a:pt x="52676" y="90515"/>
                    <a:pt x="52599" y="90509"/>
                    <a:pt x="52523" y="90509"/>
                  </a:cubicBezTo>
                  <a:cubicBezTo>
                    <a:pt x="52130" y="90509"/>
                    <a:pt x="51787" y="90679"/>
                    <a:pt x="51408" y="90679"/>
                  </a:cubicBezTo>
                  <a:cubicBezTo>
                    <a:pt x="51349" y="90679"/>
                    <a:pt x="51289" y="90675"/>
                    <a:pt x="51227" y="90666"/>
                  </a:cubicBezTo>
                  <a:cubicBezTo>
                    <a:pt x="51189" y="90660"/>
                    <a:pt x="51150" y="90657"/>
                    <a:pt x="51112" y="90657"/>
                  </a:cubicBezTo>
                  <a:cubicBezTo>
                    <a:pt x="50862" y="90657"/>
                    <a:pt x="50604" y="90767"/>
                    <a:pt x="50346" y="90767"/>
                  </a:cubicBezTo>
                  <a:cubicBezTo>
                    <a:pt x="50213" y="90767"/>
                    <a:pt x="50080" y="90738"/>
                    <a:pt x="49949" y="90650"/>
                  </a:cubicBezTo>
                  <a:cubicBezTo>
                    <a:pt x="49941" y="90645"/>
                    <a:pt x="49928" y="90643"/>
                    <a:pt x="49912" y="90643"/>
                  </a:cubicBezTo>
                  <a:cubicBezTo>
                    <a:pt x="49871" y="90643"/>
                    <a:pt x="49809" y="90657"/>
                    <a:pt x="49768" y="90671"/>
                  </a:cubicBezTo>
                  <a:cubicBezTo>
                    <a:pt x="49115" y="90882"/>
                    <a:pt x="48411" y="90854"/>
                    <a:pt x="47721" y="90904"/>
                  </a:cubicBezTo>
                  <a:cubicBezTo>
                    <a:pt x="46789" y="90971"/>
                    <a:pt x="45858" y="91038"/>
                    <a:pt x="44922" y="91038"/>
                  </a:cubicBezTo>
                  <a:cubicBezTo>
                    <a:pt x="44859" y="91038"/>
                    <a:pt x="44797" y="91038"/>
                    <a:pt x="44734" y="91037"/>
                  </a:cubicBezTo>
                  <a:cubicBezTo>
                    <a:pt x="43996" y="91028"/>
                    <a:pt x="43259" y="91010"/>
                    <a:pt x="42522" y="90981"/>
                  </a:cubicBezTo>
                  <a:cubicBezTo>
                    <a:pt x="42502" y="90980"/>
                    <a:pt x="42482" y="90980"/>
                    <a:pt x="42462" y="90980"/>
                  </a:cubicBezTo>
                  <a:cubicBezTo>
                    <a:pt x="42163" y="90980"/>
                    <a:pt x="41892" y="91070"/>
                    <a:pt x="41579" y="91070"/>
                  </a:cubicBezTo>
                  <a:cubicBezTo>
                    <a:pt x="41558" y="91070"/>
                    <a:pt x="41537" y="91070"/>
                    <a:pt x="41516" y="91069"/>
                  </a:cubicBezTo>
                  <a:cubicBezTo>
                    <a:pt x="40903" y="91043"/>
                    <a:pt x="40291" y="91021"/>
                    <a:pt x="39677" y="90982"/>
                  </a:cubicBezTo>
                  <a:cubicBezTo>
                    <a:pt x="39367" y="90964"/>
                    <a:pt x="39057" y="90955"/>
                    <a:pt x="38746" y="90955"/>
                  </a:cubicBezTo>
                  <a:cubicBezTo>
                    <a:pt x="38391" y="90955"/>
                    <a:pt x="38036" y="90967"/>
                    <a:pt x="37681" y="90991"/>
                  </a:cubicBezTo>
                  <a:cubicBezTo>
                    <a:pt x="37594" y="90996"/>
                    <a:pt x="37508" y="90998"/>
                    <a:pt x="37421" y="90998"/>
                  </a:cubicBezTo>
                  <a:cubicBezTo>
                    <a:pt x="36901" y="90998"/>
                    <a:pt x="36384" y="90916"/>
                    <a:pt x="35854" y="90916"/>
                  </a:cubicBezTo>
                  <a:cubicBezTo>
                    <a:pt x="35845" y="90916"/>
                    <a:pt x="35835" y="90916"/>
                    <a:pt x="35825" y="90916"/>
                  </a:cubicBezTo>
                  <a:cubicBezTo>
                    <a:pt x="35368" y="90919"/>
                    <a:pt x="34912" y="91001"/>
                    <a:pt x="34458" y="91001"/>
                  </a:cubicBezTo>
                  <a:cubicBezTo>
                    <a:pt x="34294" y="91001"/>
                    <a:pt x="34131" y="90990"/>
                    <a:pt x="33968" y="90961"/>
                  </a:cubicBezTo>
                  <a:cubicBezTo>
                    <a:pt x="33866" y="90943"/>
                    <a:pt x="33764" y="90936"/>
                    <a:pt x="33663" y="90936"/>
                  </a:cubicBezTo>
                  <a:cubicBezTo>
                    <a:pt x="33307" y="90936"/>
                    <a:pt x="32958" y="91024"/>
                    <a:pt x="32623" y="91024"/>
                  </a:cubicBezTo>
                  <a:cubicBezTo>
                    <a:pt x="32548" y="91024"/>
                    <a:pt x="32473" y="91020"/>
                    <a:pt x="32399" y="91009"/>
                  </a:cubicBezTo>
                  <a:cubicBezTo>
                    <a:pt x="31991" y="90948"/>
                    <a:pt x="31579" y="90937"/>
                    <a:pt x="31167" y="90937"/>
                  </a:cubicBezTo>
                  <a:cubicBezTo>
                    <a:pt x="30952" y="90937"/>
                    <a:pt x="30738" y="90940"/>
                    <a:pt x="30523" y="90940"/>
                  </a:cubicBezTo>
                  <a:cubicBezTo>
                    <a:pt x="30019" y="90940"/>
                    <a:pt x="29515" y="90925"/>
                    <a:pt x="29013" y="90821"/>
                  </a:cubicBezTo>
                  <a:cubicBezTo>
                    <a:pt x="28881" y="90794"/>
                    <a:pt x="28738" y="90784"/>
                    <a:pt x="28588" y="90784"/>
                  </a:cubicBezTo>
                  <a:cubicBezTo>
                    <a:pt x="28232" y="90784"/>
                    <a:pt x="27837" y="90838"/>
                    <a:pt x="27466" y="90838"/>
                  </a:cubicBezTo>
                  <a:cubicBezTo>
                    <a:pt x="27428" y="90838"/>
                    <a:pt x="27391" y="90838"/>
                    <a:pt x="27355" y="90837"/>
                  </a:cubicBezTo>
                  <a:cubicBezTo>
                    <a:pt x="27297" y="90835"/>
                    <a:pt x="27239" y="90834"/>
                    <a:pt x="27181" y="90834"/>
                  </a:cubicBezTo>
                  <a:cubicBezTo>
                    <a:pt x="26649" y="90834"/>
                    <a:pt x="26109" y="90902"/>
                    <a:pt x="25590" y="90902"/>
                  </a:cubicBezTo>
                  <a:cubicBezTo>
                    <a:pt x="25392" y="90902"/>
                    <a:pt x="25197" y="90892"/>
                    <a:pt x="25006" y="90865"/>
                  </a:cubicBezTo>
                  <a:cubicBezTo>
                    <a:pt x="24719" y="90824"/>
                    <a:pt x="24435" y="90809"/>
                    <a:pt x="24154" y="90809"/>
                  </a:cubicBezTo>
                  <a:cubicBezTo>
                    <a:pt x="23500" y="90809"/>
                    <a:pt x="22860" y="90887"/>
                    <a:pt x="22213" y="90887"/>
                  </a:cubicBezTo>
                  <a:cubicBezTo>
                    <a:pt x="22142" y="90887"/>
                    <a:pt x="22071" y="90886"/>
                    <a:pt x="21999" y="90884"/>
                  </a:cubicBezTo>
                  <a:cubicBezTo>
                    <a:pt x="21765" y="90878"/>
                    <a:pt x="21529" y="90835"/>
                    <a:pt x="21302" y="90789"/>
                  </a:cubicBezTo>
                  <a:cubicBezTo>
                    <a:pt x="21026" y="90731"/>
                    <a:pt x="20759" y="90681"/>
                    <a:pt x="20480" y="90681"/>
                  </a:cubicBezTo>
                  <a:cubicBezTo>
                    <a:pt x="20318" y="90681"/>
                    <a:pt x="20152" y="90698"/>
                    <a:pt x="19977" y="90740"/>
                  </a:cubicBezTo>
                  <a:cubicBezTo>
                    <a:pt x="19864" y="90768"/>
                    <a:pt x="19749" y="90779"/>
                    <a:pt x="19632" y="90779"/>
                  </a:cubicBezTo>
                  <a:cubicBezTo>
                    <a:pt x="19276" y="90779"/>
                    <a:pt x="18907" y="90677"/>
                    <a:pt x="18547" y="90657"/>
                  </a:cubicBezTo>
                  <a:cubicBezTo>
                    <a:pt x="17422" y="90596"/>
                    <a:pt x="16304" y="90463"/>
                    <a:pt x="15172" y="90412"/>
                  </a:cubicBezTo>
                  <a:cubicBezTo>
                    <a:pt x="14790" y="90395"/>
                    <a:pt x="14392" y="90307"/>
                    <a:pt x="14009" y="90252"/>
                  </a:cubicBezTo>
                  <a:cubicBezTo>
                    <a:pt x="13672" y="90202"/>
                    <a:pt x="13367" y="90187"/>
                    <a:pt x="13031" y="90176"/>
                  </a:cubicBezTo>
                  <a:cubicBezTo>
                    <a:pt x="13025" y="90176"/>
                    <a:pt x="13020" y="90176"/>
                    <a:pt x="13014" y="90176"/>
                  </a:cubicBezTo>
                  <a:cubicBezTo>
                    <a:pt x="12929" y="90176"/>
                    <a:pt x="12823" y="90194"/>
                    <a:pt x="12716" y="90194"/>
                  </a:cubicBezTo>
                  <a:cubicBezTo>
                    <a:pt x="12568" y="90194"/>
                    <a:pt x="12417" y="90160"/>
                    <a:pt x="12314" y="89998"/>
                  </a:cubicBezTo>
                  <a:cubicBezTo>
                    <a:pt x="12288" y="89956"/>
                    <a:pt x="12256" y="89940"/>
                    <a:pt x="12219" y="89940"/>
                  </a:cubicBezTo>
                  <a:cubicBezTo>
                    <a:pt x="12102" y="89940"/>
                    <a:pt x="11939" y="90105"/>
                    <a:pt x="11773" y="90105"/>
                  </a:cubicBezTo>
                  <a:cubicBezTo>
                    <a:pt x="11760" y="90105"/>
                    <a:pt x="11747" y="90104"/>
                    <a:pt x="11734" y="90102"/>
                  </a:cubicBezTo>
                  <a:cubicBezTo>
                    <a:pt x="11411" y="90047"/>
                    <a:pt x="11121" y="89937"/>
                    <a:pt x="10767" y="89935"/>
                  </a:cubicBezTo>
                  <a:cubicBezTo>
                    <a:pt x="9650" y="89929"/>
                    <a:pt x="8561" y="89702"/>
                    <a:pt x="7497" y="89524"/>
                  </a:cubicBezTo>
                  <a:cubicBezTo>
                    <a:pt x="6870" y="89419"/>
                    <a:pt x="6037" y="89333"/>
                    <a:pt x="5549" y="88860"/>
                  </a:cubicBezTo>
                  <a:cubicBezTo>
                    <a:pt x="5427" y="88741"/>
                    <a:pt x="5113" y="88733"/>
                    <a:pt x="4920" y="88640"/>
                  </a:cubicBezTo>
                  <a:cubicBezTo>
                    <a:pt x="3903" y="88148"/>
                    <a:pt x="3249" y="87423"/>
                    <a:pt x="2609" y="86705"/>
                  </a:cubicBezTo>
                  <a:cubicBezTo>
                    <a:pt x="1949" y="85966"/>
                    <a:pt x="1834" y="85088"/>
                    <a:pt x="1801" y="84254"/>
                  </a:cubicBezTo>
                  <a:cubicBezTo>
                    <a:pt x="1777" y="83655"/>
                    <a:pt x="1819" y="83027"/>
                    <a:pt x="1833" y="82421"/>
                  </a:cubicBezTo>
                  <a:cubicBezTo>
                    <a:pt x="1847" y="81905"/>
                    <a:pt x="1865" y="81379"/>
                    <a:pt x="1860" y="80859"/>
                  </a:cubicBezTo>
                  <a:cubicBezTo>
                    <a:pt x="1859" y="80638"/>
                    <a:pt x="1924" y="80426"/>
                    <a:pt x="1931" y="80207"/>
                  </a:cubicBezTo>
                  <a:cubicBezTo>
                    <a:pt x="1981" y="78749"/>
                    <a:pt x="1872" y="77282"/>
                    <a:pt x="2027" y="75836"/>
                  </a:cubicBezTo>
                  <a:cubicBezTo>
                    <a:pt x="2140" y="74784"/>
                    <a:pt x="2051" y="73736"/>
                    <a:pt x="2059" y="72695"/>
                  </a:cubicBezTo>
                  <a:cubicBezTo>
                    <a:pt x="2065" y="71754"/>
                    <a:pt x="2146" y="70790"/>
                    <a:pt x="1915" y="69831"/>
                  </a:cubicBezTo>
                  <a:cubicBezTo>
                    <a:pt x="1755" y="69166"/>
                    <a:pt x="1988" y="68455"/>
                    <a:pt x="1979" y="67764"/>
                  </a:cubicBezTo>
                  <a:cubicBezTo>
                    <a:pt x="1972" y="67294"/>
                    <a:pt x="1862" y="66825"/>
                    <a:pt x="1878" y="66348"/>
                  </a:cubicBezTo>
                  <a:cubicBezTo>
                    <a:pt x="1917" y="65189"/>
                    <a:pt x="2004" y="64028"/>
                    <a:pt x="1988" y="62872"/>
                  </a:cubicBezTo>
                  <a:cubicBezTo>
                    <a:pt x="1977" y="62051"/>
                    <a:pt x="2147" y="61240"/>
                    <a:pt x="2090" y="60416"/>
                  </a:cubicBezTo>
                  <a:cubicBezTo>
                    <a:pt x="2057" y="59949"/>
                    <a:pt x="2182" y="59458"/>
                    <a:pt x="2206" y="58979"/>
                  </a:cubicBezTo>
                  <a:cubicBezTo>
                    <a:pt x="2248" y="58086"/>
                    <a:pt x="2362" y="57195"/>
                    <a:pt x="2328" y="56295"/>
                  </a:cubicBezTo>
                  <a:cubicBezTo>
                    <a:pt x="2295" y="55389"/>
                    <a:pt x="2489" y="54480"/>
                    <a:pt x="2541" y="53571"/>
                  </a:cubicBezTo>
                  <a:cubicBezTo>
                    <a:pt x="2561" y="53231"/>
                    <a:pt x="2567" y="52876"/>
                    <a:pt x="2506" y="52546"/>
                  </a:cubicBezTo>
                  <a:cubicBezTo>
                    <a:pt x="2382" y="51873"/>
                    <a:pt x="2701" y="51214"/>
                    <a:pt x="2583" y="50569"/>
                  </a:cubicBezTo>
                  <a:cubicBezTo>
                    <a:pt x="2488" y="50056"/>
                    <a:pt x="2688" y="49554"/>
                    <a:pt x="2534" y="49061"/>
                  </a:cubicBezTo>
                  <a:cubicBezTo>
                    <a:pt x="2388" y="48592"/>
                    <a:pt x="2559" y="48134"/>
                    <a:pt x="2610" y="47682"/>
                  </a:cubicBezTo>
                  <a:cubicBezTo>
                    <a:pt x="2675" y="47121"/>
                    <a:pt x="2472" y="46573"/>
                    <a:pt x="2606" y="46017"/>
                  </a:cubicBezTo>
                  <a:cubicBezTo>
                    <a:pt x="2712" y="45584"/>
                    <a:pt x="2480" y="45129"/>
                    <a:pt x="2732" y="44700"/>
                  </a:cubicBezTo>
                  <a:cubicBezTo>
                    <a:pt x="2748" y="44673"/>
                    <a:pt x="2774" y="44643"/>
                    <a:pt x="2771" y="44616"/>
                  </a:cubicBezTo>
                  <a:cubicBezTo>
                    <a:pt x="2664" y="43393"/>
                    <a:pt x="2817" y="42163"/>
                    <a:pt x="2546" y="40942"/>
                  </a:cubicBezTo>
                  <a:cubicBezTo>
                    <a:pt x="2462" y="40564"/>
                    <a:pt x="2605" y="40163"/>
                    <a:pt x="2632" y="39771"/>
                  </a:cubicBezTo>
                  <a:cubicBezTo>
                    <a:pt x="2694" y="38867"/>
                    <a:pt x="2551" y="37969"/>
                    <a:pt x="2479" y="37068"/>
                  </a:cubicBezTo>
                  <a:cubicBezTo>
                    <a:pt x="2449" y="36694"/>
                    <a:pt x="2521" y="36289"/>
                    <a:pt x="2518" y="35905"/>
                  </a:cubicBezTo>
                  <a:cubicBezTo>
                    <a:pt x="2466" y="28064"/>
                    <a:pt x="2604" y="20188"/>
                    <a:pt x="2656" y="12334"/>
                  </a:cubicBezTo>
                  <a:cubicBezTo>
                    <a:pt x="2676" y="9586"/>
                    <a:pt x="3158" y="5621"/>
                    <a:pt x="5571" y="3826"/>
                  </a:cubicBezTo>
                  <a:cubicBezTo>
                    <a:pt x="6101" y="3430"/>
                    <a:pt x="6765" y="3094"/>
                    <a:pt x="7384" y="2911"/>
                  </a:cubicBezTo>
                  <a:cubicBezTo>
                    <a:pt x="8050" y="2715"/>
                    <a:pt x="8728" y="2386"/>
                    <a:pt x="9519" y="2386"/>
                  </a:cubicBezTo>
                  <a:cubicBezTo>
                    <a:pt x="9592" y="2386"/>
                    <a:pt x="9666" y="2389"/>
                    <a:pt x="9741" y="2395"/>
                  </a:cubicBezTo>
                  <a:cubicBezTo>
                    <a:pt x="9765" y="2396"/>
                    <a:pt x="9789" y="2397"/>
                    <a:pt x="9813" y="2397"/>
                  </a:cubicBezTo>
                  <a:cubicBezTo>
                    <a:pt x="10124" y="2397"/>
                    <a:pt x="10424" y="2246"/>
                    <a:pt x="10657" y="2166"/>
                  </a:cubicBezTo>
                  <a:cubicBezTo>
                    <a:pt x="11008" y="2047"/>
                    <a:pt x="11370" y="2027"/>
                    <a:pt x="11734" y="2027"/>
                  </a:cubicBezTo>
                  <a:cubicBezTo>
                    <a:pt x="11909" y="2027"/>
                    <a:pt x="12085" y="2032"/>
                    <a:pt x="12261" y="2032"/>
                  </a:cubicBezTo>
                  <a:cubicBezTo>
                    <a:pt x="12608" y="2032"/>
                    <a:pt x="12954" y="2014"/>
                    <a:pt x="13293" y="1910"/>
                  </a:cubicBezTo>
                  <a:cubicBezTo>
                    <a:pt x="13696" y="1786"/>
                    <a:pt x="14313" y="1828"/>
                    <a:pt x="14832" y="1797"/>
                  </a:cubicBezTo>
                  <a:cubicBezTo>
                    <a:pt x="14862" y="1796"/>
                    <a:pt x="14892" y="1795"/>
                    <a:pt x="14924" y="1795"/>
                  </a:cubicBezTo>
                  <a:cubicBezTo>
                    <a:pt x="14981" y="1795"/>
                    <a:pt x="15041" y="1797"/>
                    <a:pt x="15100" y="1797"/>
                  </a:cubicBezTo>
                  <a:cubicBezTo>
                    <a:pt x="15293" y="1797"/>
                    <a:pt x="15480" y="1776"/>
                    <a:pt x="15581" y="1596"/>
                  </a:cubicBezTo>
                  <a:cubicBezTo>
                    <a:pt x="15591" y="1577"/>
                    <a:pt x="15679" y="1560"/>
                    <a:pt x="15726" y="1560"/>
                  </a:cubicBezTo>
                  <a:cubicBezTo>
                    <a:pt x="15740" y="1560"/>
                    <a:pt x="15750" y="1562"/>
                    <a:pt x="15754" y="1565"/>
                  </a:cubicBezTo>
                  <a:cubicBezTo>
                    <a:pt x="15887" y="1692"/>
                    <a:pt x="16012" y="1736"/>
                    <a:pt x="16133" y="1736"/>
                  </a:cubicBezTo>
                  <a:cubicBezTo>
                    <a:pt x="16405" y="1736"/>
                    <a:pt x="16655" y="1511"/>
                    <a:pt x="16923" y="1498"/>
                  </a:cubicBezTo>
                  <a:cubicBezTo>
                    <a:pt x="17874" y="1453"/>
                    <a:pt x="18824" y="1476"/>
                    <a:pt x="19768" y="1463"/>
                  </a:cubicBezTo>
                  <a:cubicBezTo>
                    <a:pt x="19802" y="1462"/>
                    <a:pt x="19836" y="1462"/>
                    <a:pt x="19870" y="1462"/>
                  </a:cubicBezTo>
                  <a:cubicBezTo>
                    <a:pt x="20121" y="1462"/>
                    <a:pt x="20383" y="1474"/>
                    <a:pt x="20648" y="1474"/>
                  </a:cubicBezTo>
                  <a:cubicBezTo>
                    <a:pt x="21042" y="1474"/>
                    <a:pt x="21441" y="1447"/>
                    <a:pt x="21817" y="1313"/>
                  </a:cubicBezTo>
                  <a:cubicBezTo>
                    <a:pt x="21835" y="1306"/>
                    <a:pt x="21855" y="1303"/>
                    <a:pt x="21877" y="1303"/>
                  </a:cubicBezTo>
                  <a:cubicBezTo>
                    <a:pt x="22016" y="1303"/>
                    <a:pt x="22226" y="1415"/>
                    <a:pt x="22382" y="1415"/>
                  </a:cubicBezTo>
                  <a:cubicBezTo>
                    <a:pt x="22398" y="1415"/>
                    <a:pt x="22414" y="1414"/>
                    <a:pt x="22429" y="1411"/>
                  </a:cubicBezTo>
                  <a:cubicBezTo>
                    <a:pt x="23140" y="1280"/>
                    <a:pt x="23889" y="1325"/>
                    <a:pt x="24571" y="1217"/>
                  </a:cubicBezTo>
                  <a:cubicBezTo>
                    <a:pt x="25193" y="1120"/>
                    <a:pt x="25793" y="1057"/>
                    <a:pt x="26410" y="1057"/>
                  </a:cubicBezTo>
                  <a:cubicBezTo>
                    <a:pt x="26500" y="1057"/>
                    <a:pt x="26591" y="1058"/>
                    <a:pt x="26682" y="1061"/>
                  </a:cubicBezTo>
                  <a:cubicBezTo>
                    <a:pt x="27372" y="1081"/>
                    <a:pt x="28087" y="1173"/>
                    <a:pt x="28771" y="1173"/>
                  </a:cubicBezTo>
                  <a:cubicBezTo>
                    <a:pt x="29060" y="1173"/>
                    <a:pt x="29344" y="1157"/>
                    <a:pt x="29619" y="1111"/>
                  </a:cubicBezTo>
                  <a:cubicBezTo>
                    <a:pt x="29942" y="1057"/>
                    <a:pt x="30264" y="1044"/>
                    <a:pt x="30584" y="1044"/>
                  </a:cubicBezTo>
                  <a:cubicBezTo>
                    <a:pt x="30882" y="1044"/>
                    <a:pt x="31179" y="1055"/>
                    <a:pt x="31473" y="1055"/>
                  </a:cubicBezTo>
                  <a:cubicBezTo>
                    <a:pt x="31813" y="1055"/>
                    <a:pt x="32150" y="1040"/>
                    <a:pt x="32485" y="974"/>
                  </a:cubicBezTo>
                  <a:cubicBezTo>
                    <a:pt x="32542" y="963"/>
                    <a:pt x="32599" y="958"/>
                    <a:pt x="32655" y="958"/>
                  </a:cubicBezTo>
                  <a:close/>
                  <a:moveTo>
                    <a:pt x="26311" y="0"/>
                  </a:moveTo>
                  <a:cubicBezTo>
                    <a:pt x="26126" y="0"/>
                    <a:pt x="25941" y="2"/>
                    <a:pt x="25756" y="5"/>
                  </a:cubicBezTo>
                  <a:cubicBezTo>
                    <a:pt x="25144" y="16"/>
                    <a:pt x="24554" y="79"/>
                    <a:pt x="23971" y="145"/>
                  </a:cubicBezTo>
                  <a:cubicBezTo>
                    <a:pt x="23151" y="236"/>
                    <a:pt x="22321" y="341"/>
                    <a:pt x="21503" y="341"/>
                  </a:cubicBezTo>
                  <a:cubicBezTo>
                    <a:pt x="21365" y="341"/>
                    <a:pt x="21229" y="338"/>
                    <a:pt x="21092" y="332"/>
                  </a:cubicBezTo>
                  <a:cubicBezTo>
                    <a:pt x="20741" y="315"/>
                    <a:pt x="20390" y="308"/>
                    <a:pt x="20040" y="308"/>
                  </a:cubicBezTo>
                  <a:cubicBezTo>
                    <a:pt x="18964" y="308"/>
                    <a:pt x="17895" y="374"/>
                    <a:pt x="16834" y="433"/>
                  </a:cubicBezTo>
                  <a:cubicBezTo>
                    <a:pt x="15614" y="500"/>
                    <a:pt x="14375" y="613"/>
                    <a:pt x="13160" y="802"/>
                  </a:cubicBezTo>
                  <a:cubicBezTo>
                    <a:pt x="11934" y="991"/>
                    <a:pt x="10679" y="1083"/>
                    <a:pt x="9437" y="1217"/>
                  </a:cubicBezTo>
                  <a:cubicBezTo>
                    <a:pt x="8824" y="1283"/>
                    <a:pt x="8308" y="1548"/>
                    <a:pt x="7750" y="1708"/>
                  </a:cubicBezTo>
                  <a:cubicBezTo>
                    <a:pt x="6983" y="1930"/>
                    <a:pt x="6194" y="2183"/>
                    <a:pt x="5519" y="2581"/>
                  </a:cubicBezTo>
                  <a:cubicBezTo>
                    <a:pt x="5062" y="2846"/>
                    <a:pt x="4649" y="3179"/>
                    <a:pt x="4292" y="3567"/>
                  </a:cubicBezTo>
                  <a:cubicBezTo>
                    <a:pt x="3846" y="4046"/>
                    <a:pt x="3310" y="4447"/>
                    <a:pt x="3035" y="5032"/>
                  </a:cubicBezTo>
                  <a:cubicBezTo>
                    <a:pt x="2752" y="5633"/>
                    <a:pt x="2403" y="6224"/>
                    <a:pt x="2137" y="6835"/>
                  </a:cubicBezTo>
                  <a:cubicBezTo>
                    <a:pt x="1927" y="7319"/>
                    <a:pt x="1529" y="7779"/>
                    <a:pt x="1458" y="8267"/>
                  </a:cubicBezTo>
                  <a:cubicBezTo>
                    <a:pt x="1146" y="10424"/>
                    <a:pt x="583" y="12307"/>
                    <a:pt x="807" y="14545"/>
                  </a:cubicBezTo>
                  <a:cubicBezTo>
                    <a:pt x="904" y="15511"/>
                    <a:pt x="1094" y="16467"/>
                    <a:pt x="1157" y="17435"/>
                  </a:cubicBezTo>
                  <a:cubicBezTo>
                    <a:pt x="1227" y="18547"/>
                    <a:pt x="1130" y="19660"/>
                    <a:pt x="1053" y="20772"/>
                  </a:cubicBezTo>
                  <a:cubicBezTo>
                    <a:pt x="835" y="23978"/>
                    <a:pt x="750" y="27269"/>
                    <a:pt x="870" y="30465"/>
                  </a:cubicBezTo>
                  <a:cubicBezTo>
                    <a:pt x="879" y="30699"/>
                    <a:pt x="888" y="30935"/>
                    <a:pt x="896" y="31169"/>
                  </a:cubicBezTo>
                  <a:cubicBezTo>
                    <a:pt x="1037" y="34971"/>
                    <a:pt x="1157" y="38774"/>
                    <a:pt x="1220" y="42579"/>
                  </a:cubicBezTo>
                  <a:cubicBezTo>
                    <a:pt x="1287" y="46793"/>
                    <a:pt x="1286" y="51007"/>
                    <a:pt x="1165" y="55219"/>
                  </a:cubicBezTo>
                  <a:cubicBezTo>
                    <a:pt x="1107" y="57370"/>
                    <a:pt x="1011" y="59519"/>
                    <a:pt x="883" y="61666"/>
                  </a:cubicBezTo>
                  <a:cubicBezTo>
                    <a:pt x="784" y="63295"/>
                    <a:pt x="0" y="66050"/>
                    <a:pt x="640" y="67564"/>
                  </a:cubicBezTo>
                  <a:cubicBezTo>
                    <a:pt x="652" y="67593"/>
                    <a:pt x="650" y="67627"/>
                    <a:pt x="633" y="67655"/>
                  </a:cubicBezTo>
                  <a:cubicBezTo>
                    <a:pt x="232" y="68291"/>
                    <a:pt x="729" y="68952"/>
                    <a:pt x="508" y="69620"/>
                  </a:cubicBezTo>
                  <a:cubicBezTo>
                    <a:pt x="380" y="70006"/>
                    <a:pt x="873" y="70464"/>
                    <a:pt x="537" y="70941"/>
                  </a:cubicBezTo>
                  <a:cubicBezTo>
                    <a:pt x="440" y="71078"/>
                    <a:pt x="399" y="71363"/>
                    <a:pt x="639" y="71579"/>
                  </a:cubicBezTo>
                  <a:cubicBezTo>
                    <a:pt x="816" y="71739"/>
                    <a:pt x="866" y="72036"/>
                    <a:pt x="735" y="72180"/>
                  </a:cubicBezTo>
                  <a:cubicBezTo>
                    <a:pt x="409" y="72539"/>
                    <a:pt x="782" y="72883"/>
                    <a:pt x="682" y="73241"/>
                  </a:cubicBezTo>
                  <a:cubicBezTo>
                    <a:pt x="629" y="73429"/>
                    <a:pt x="607" y="73708"/>
                    <a:pt x="715" y="73920"/>
                  </a:cubicBezTo>
                  <a:cubicBezTo>
                    <a:pt x="948" y="74376"/>
                    <a:pt x="741" y="74838"/>
                    <a:pt x="739" y="75287"/>
                  </a:cubicBezTo>
                  <a:cubicBezTo>
                    <a:pt x="737" y="75621"/>
                    <a:pt x="728" y="75979"/>
                    <a:pt x="675" y="76325"/>
                  </a:cubicBezTo>
                  <a:cubicBezTo>
                    <a:pt x="612" y="76747"/>
                    <a:pt x="716" y="77175"/>
                    <a:pt x="611" y="77602"/>
                  </a:cubicBezTo>
                  <a:cubicBezTo>
                    <a:pt x="520" y="77976"/>
                    <a:pt x="537" y="78359"/>
                    <a:pt x="548" y="78743"/>
                  </a:cubicBezTo>
                  <a:cubicBezTo>
                    <a:pt x="557" y="79052"/>
                    <a:pt x="820" y="79488"/>
                    <a:pt x="697" y="79599"/>
                  </a:cubicBezTo>
                  <a:cubicBezTo>
                    <a:pt x="180" y="80073"/>
                    <a:pt x="630" y="80578"/>
                    <a:pt x="465" y="81062"/>
                  </a:cubicBezTo>
                  <a:cubicBezTo>
                    <a:pt x="279" y="81613"/>
                    <a:pt x="533" y="82234"/>
                    <a:pt x="424" y="82834"/>
                  </a:cubicBezTo>
                  <a:cubicBezTo>
                    <a:pt x="384" y="83056"/>
                    <a:pt x="420" y="83327"/>
                    <a:pt x="424" y="83568"/>
                  </a:cubicBezTo>
                  <a:cubicBezTo>
                    <a:pt x="434" y="84061"/>
                    <a:pt x="620" y="84553"/>
                    <a:pt x="482" y="85046"/>
                  </a:cubicBezTo>
                  <a:cubicBezTo>
                    <a:pt x="393" y="85363"/>
                    <a:pt x="983" y="85648"/>
                    <a:pt x="553" y="85975"/>
                  </a:cubicBezTo>
                  <a:cubicBezTo>
                    <a:pt x="547" y="85980"/>
                    <a:pt x="563" y="86013"/>
                    <a:pt x="575" y="86015"/>
                  </a:cubicBezTo>
                  <a:cubicBezTo>
                    <a:pt x="1215" y="86146"/>
                    <a:pt x="813" y="86505"/>
                    <a:pt x="879" y="86758"/>
                  </a:cubicBezTo>
                  <a:cubicBezTo>
                    <a:pt x="892" y="86804"/>
                    <a:pt x="838" y="86842"/>
                    <a:pt x="923" y="86897"/>
                  </a:cubicBezTo>
                  <a:cubicBezTo>
                    <a:pt x="1657" y="87376"/>
                    <a:pt x="1801" y="88137"/>
                    <a:pt x="2689" y="88599"/>
                  </a:cubicBezTo>
                  <a:cubicBezTo>
                    <a:pt x="3293" y="88913"/>
                    <a:pt x="3730" y="89385"/>
                    <a:pt x="4443" y="89701"/>
                  </a:cubicBezTo>
                  <a:cubicBezTo>
                    <a:pt x="5278" y="90071"/>
                    <a:pt x="6017" y="90506"/>
                    <a:pt x="7036" y="90533"/>
                  </a:cubicBezTo>
                  <a:cubicBezTo>
                    <a:pt x="7421" y="90542"/>
                    <a:pt x="7697" y="90760"/>
                    <a:pt x="8086" y="90760"/>
                  </a:cubicBezTo>
                  <a:cubicBezTo>
                    <a:pt x="8091" y="90760"/>
                    <a:pt x="8096" y="90760"/>
                    <a:pt x="8102" y="90760"/>
                  </a:cubicBezTo>
                  <a:cubicBezTo>
                    <a:pt x="8140" y="90759"/>
                    <a:pt x="8179" y="90759"/>
                    <a:pt x="8217" y="90759"/>
                  </a:cubicBezTo>
                  <a:cubicBezTo>
                    <a:pt x="9211" y="90759"/>
                    <a:pt x="10184" y="90952"/>
                    <a:pt x="11140" y="91083"/>
                  </a:cubicBezTo>
                  <a:cubicBezTo>
                    <a:pt x="12296" y="91242"/>
                    <a:pt x="13475" y="91270"/>
                    <a:pt x="14629" y="91446"/>
                  </a:cubicBezTo>
                  <a:cubicBezTo>
                    <a:pt x="15002" y="91503"/>
                    <a:pt x="15459" y="91591"/>
                    <a:pt x="15927" y="91591"/>
                  </a:cubicBezTo>
                  <a:cubicBezTo>
                    <a:pt x="15987" y="91591"/>
                    <a:pt x="16048" y="91590"/>
                    <a:pt x="16109" y="91587"/>
                  </a:cubicBezTo>
                  <a:cubicBezTo>
                    <a:pt x="16300" y="91576"/>
                    <a:pt x="16531" y="91554"/>
                    <a:pt x="16762" y="91554"/>
                  </a:cubicBezTo>
                  <a:cubicBezTo>
                    <a:pt x="16985" y="91554"/>
                    <a:pt x="17206" y="91574"/>
                    <a:pt x="17389" y="91645"/>
                  </a:cubicBezTo>
                  <a:cubicBezTo>
                    <a:pt x="18001" y="91882"/>
                    <a:pt x="18664" y="91786"/>
                    <a:pt x="19282" y="91841"/>
                  </a:cubicBezTo>
                  <a:cubicBezTo>
                    <a:pt x="19940" y="91899"/>
                    <a:pt x="20615" y="91909"/>
                    <a:pt x="21290" y="91909"/>
                  </a:cubicBezTo>
                  <a:cubicBezTo>
                    <a:pt x="21549" y="91909"/>
                    <a:pt x="21807" y="91907"/>
                    <a:pt x="22064" y="91907"/>
                  </a:cubicBezTo>
                  <a:cubicBezTo>
                    <a:pt x="22083" y="91906"/>
                    <a:pt x="22102" y="91906"/>
                    <a:pt x="22122" y="91906"/>
                  </a:cubicBezTo>
                  <a:cubicBezTo>
                    <a:pt x="23159" y="91906"/>
                    <a:pt x="24199" y="91956"/>
                    <a:pt x="25238" y="91956"/>
                  </a:cubicBezTo>
                  <a:cubicBezTo>
                    <a:pt x="25534" y="91956"/>
                    <a:pt x="25829" y="91952"/>
                    <a:pt x="26125" y="91942"/>
                  </a:cubicBezTo>
                  <a:cubicBezTo>
                    <a:pt x="26361" y="91935"/>
                    <a:pt x="26597" y="91931"/>
                    <a:pt x="26833" y="91931"/>
                  </a:cubicBezTo>
                  <a:cubicBezTo>
                    <a:pt x="27459" y="91931"/>
                    <a:pt x="28084" y="91957"/>
                    <a:pt x="28708" y="92009"/>
                  </a:cubicBezTo>
                  <a:cubicBezTo>
                    <a:pt x="28795" y="92016"/>
                    <a:pt x="28880" y="92019"/>
                    <a:pt x="28965" y="92019"/>
                  </a:cubicBezTo>
                  <a:cubicBezTo>
                    <a:pt x="29306" y="92019"/>
                    <a:pt x="29632" y="91974"/>
                    <a:pt x="29957" y="91974"/>
                  </a:cubicBezTo>
                  <a:cubicBezTo>
                    <a:pt x="30021" y="91974"/>
                    <a:pt x="30085" y="91976"/>
                    <a:pt x="30149" y="91980"/>
                  </a:cubicBezTo>
                  <a:cubicBezTo>
                    <a:pt x="31349" y="92059"/>
                    <a:pt x="32551" y="92034"/>
                    <a:pt x="33751" y="92071"/>
                  </a:cubicBezTo>
                  <a:cubicBezTo>
                    <a:pt x="33966" y="92078"/>
                    <a:pt x="34181" y="92081"/>
                    <a:pt x="34396" y="92081"/>
                  </a:cubicBezTo>
                  <a:cubicBezTo>
                    <a:pt x="35189" y="92081"/>
                    <a:pt x="35982" y="92043"/>
                    <a:pt x="36778" y="92043"/>
                  </a:cubicBezTo>
                  <a:cubicBezTo>
                    <a:pt x="37003" y="92043"/>
                    <a:pt x="37229" y="92046"/>
                    <a:pt x="37455" y="92054"/>
                  </a:cubicBezTo>
                  <a:cubicBezTo>
                    <a:pt x="38476" y="92090"/>
                    <a:pt x="39501" y="92134"/>
                    <a:pt x="40519" y="92136"/>
                  </a:cubicBezTo>
                  <a:cubicBezTo>
                    <a:pt x="40562" y="92136"/>
                    <a:pt x="40604" y="92136"/>
                    <a:pt x="40646" y="92136"/>
                  </a:cubicBezTo>
                  <a:cubicBezTo>
                    <a:pt x="41870" y="92136"/>
                    <a:pt x="43102" y="92106"/>
                    <a:pt x="44322" y="92106"/>
                  </a:cubicBezTo>
                  <a:cubicBezTo>
                    <a:pt x="44441" y="92106"/>
                    <a:pt x="44559" y="92106"/>
                    <a:pt x="44678" y="92107"/>
                  </a:cubicBezTo>
                  <a:cubicBezTo>
                    <a:pt x="44730" y="92107"/>
                    <a:pt x="44782" y="92107"/>
                    <a:pt x="44834" y="92107"/>
                  </a:cubicBezTo>
                  <a:cubicBezTo>
                    <a:pt x="46801" y="92107"/>
                    <a:pt x="48734" y="91888"/>
                    <a:pt x="50687" y="91823"/>
                  </a:cubicBezTo>
                  <a:cubicBezTo>
                    <a:pt x="51662" y="91792"/>
                    <a:pt x="52651" y="91607"/>
                    <a:pt x="53627" y="91452"/>
                  </a:cubicBezTo>
                  <a:cubicBezTo>
                    <a:pt x="54431" y="91325"/>
                    <a:pt x="55270" y="91284"/>
                    <a:pt x="56063" y="91094"/>
                  </a:cubicBezTo>
                  <a:cubicBezTo>
                    <a:pt x="56951" y="90884"/>
                    <a:pt x="57922" y="90883"/>
                    <a:pt x="58750" y="90524"/>
                  </a:cubicBezTo>
                  <a:cubicBezTo>
                    <a:pt x="59220" y="90320"/>
                    <a:pt x="59759" y="90097"/>
                    <a:pt x="60203" y="89989"/>
                  </a:cubicBezTo>
                  <a:cubicBezTo>
                    <a:pt x="61157" y="89760"/>
                    <a:pt x="61624" y="89151"/>
                    <a:pt x="62433" y="88850"/>
                  </a:cubicBezTo>
                  <a:cubicBezTo>
                    <a:pt x="62703" y="88750"/>
                    <a:pt x="62825" y="88371"/>
                    <a:pt x="62883" y="88364"/>
                  </a:cubicBezTo>
                  <a:cubicBezTo>
                    <a:pt x="63631" y="88271"/>
                    <a:pt x="63607" y="87724"/>
                    <a:pt x="63856" y="87423"/>
                  </a:cubicBezTo>
                  <a:cubicBezTo>
                    <a:pt x="64651" y="86463"/>
                    <a:pt x="65066" y="85389"/>
                    <a:pt x="65162" y="84248"/>
                  </a:cubicBezTo>
                  <a:cubicBezTo>
                    <a:pt x="65242" y="83266"/>
                    <a:pt x="65580" y="82297"/>
                    <a:pt x="65420" y="81302"/>
                  </a:cubicBezTo>
                  <a:cubicBezTo>
                    <a:pt x="65416" y="81273"/>
                    <a:pt x="65390" y="81238"/>
                    <a:pt x="65405" y="81216"/>
                  </a:cubicBezTo>
                  <a:cubicBezTo>
                    <a:pt x="65787" y="80584"/>
                    <a:pt x="65519" y="79919"/>
                    <a:pt x="65601" y="79272"/>
                  </a:cubicBezTo>
                  <a:cubicBezTo>
                    <a:pt x="65715" y="78374"/>
                    <a:pt x="65748" y="77471"/>
                    <a:pt x="65833" y="76571"/>
                  </a:cubicBezTo>
                  <a:cubicBezTo>
                    <a:pt x="65863" y="76264"/>
                    <a:pt x="65566" y="76000"/>
                    <a:pt x="65644" y="75691"/>
                  </a:cubicBezTo>
                  <a:cubicBezTo>
                    <a:pt x="65832" y="74950"/>
                    <a:pt x="65827" y="74208"/>
                    <a:pt x="65743" y="73457"/>
                  </a:cubicBezTo>
                  <a:cubicBezTo>
                    <a:pt x="65634" y="72486"/>
                    <a:pt x="65616" y="71511"/>
                    <a:pt x="65560" y="70537"/>
                  </a:cubicBezTo>
                  <a:cubicBezTo>
                    <a:pt x="65502" y="69522"/>
                    <a:pt x="65361" y="68512"/>
                    <a:pt x="65386" y="67493"/>
                  </a:cubicBezTo>
                  <a:cubicBezTo>
                    <a:pt x="65402" y="66910"/>
                    <a:pt x="65345" y="66301"/>
                    <a:pt x="65446" y="65743"/>
                  </a:cubicBezTo>
                  <a:cubicBezTo>
                    <a:pt x="65617" y="64789"/>
                    <a:pt x="65293" y="63371"/>
                    <a:pt x="65301" y="62350"/>
                  </a:cubicBezTo>
                  <a:cubicBezTo>
                    <a:pt x="65311" y="60910"/>
                    <a:pt x="65314" y="59472"/>
                    <a:pt x="65313" y="58033"/>
                  </a:cubicBezTo>
                  <a:cubicBezTo>
                    <a:pt x="65311" y="55244"/>
                    <a:pt x="65292" y="52453"/>
                    <a:pt x="65279" y="49664"/>
                  </a:cubicBezTo>
                  <a:cubicBezTo>
                    <a:pt x="65251" y="44094"/>
                    <a:pt x="65241" y="38522"/>
                    <a:pt x="65416" y="32955"/>
                  </a:cubicBezTo>
                  <a:cubicBezTo>
                    <a:pt x="65445" y="32025"/>
                    <a:pt x="65173" y="31089"/>
                    <a:pt x="65242" y="30164"/>
                  </a:cubicBezTo>
                  <a:cubicBezTo>
                    <a:pt x="65320" y="29129"/>
                    <a:pt x="65146" y="28105"/>
                    <a:pt x="65141" y="27075"/>
                  </a:cubicBezTo>
                  <a:cubicBezTo>
                    <a:pt x="65136" y="26157"/>
                    <a:pt x="65013" y="25229"/>
                    <a:pt x="65070" y="24312"/>
                  </a:cubicBezTo>
                  <a:cubicBezTo>
                    <a:pt x="65125" y="23418"/>
                    <a:pt x="65047" y="22524"/>
                    <a:pt x="64987" y="21644"/>
                  </a:cubicBezTo>
                  <a:cubicBezTo>
                    <a:pt x="64897" y="20315"/>
                    <a:pt x="64837" y="18977"/>
                    <a:pt x="64577" y="17650"/>
                  </a:cubicBezTo>
                  <a:cubicBezTo>
                    <a:pt x="64313" y="16303"/>
                    <a:pt x="64327" y="14935"/>
                    <a:pt x="64205" y="13581"/>
                  </a:cubicBezTo>
                  <a:cubicBezTo>
                    <a:pt x="64142" y="12875"/>
                    <a:pt x="64064" y="12130"/>
                    <a:pt x="64119" y="11395"/>
                  </a:cubicBezTo>
                  <a:cubicBezTo>
                    <a:pt x="64186" y="10506"/>
                    <a:pt x="63911" y="9601"/>
                    <a:pt x="63746" y="8706"/>
                  </a:cubicBezTo>
                  <a:cubicBezTo>
                    <a:pt x="63696" y="8438"/>
                    <a:pt x="63490" y="8191"/>
                    <a:pt x="63493" y="7904"/>
                  </a:cubicBezTo>
                  <a:cubicBezTo>
                    <a:pt x="63508" y="6825"/>
                    <a:pt x="62961" y="5858"/>
                    <a:pt x="62383" y="4888"/>
                  </a:cubicBezTo>
                  <a:cubicBezTo>
                    <a:pt x="62262" y="4686"/>
                    <a:pt x="61942" y="4620"/>
                    <a:pt x="61919" y="4452"/>
                  </a:cubicBezTo>
                  <a:cubicBezTo>
                    <a:pt x="61834" y="3856"/>
                    <a:pt x="61046" y="3535"/>
                    <a:pt x="60864" y="2980"/>
                  </a:cubicBezTo>
                  <a:cubicBezTo>
                    <a:pt x="60839" y="2900"/>
                    <a:pt x="60646" y="2810"/>
                    <a:pt x="60464" y="2810"/>
                  </a:cubicBezTo>
                  <a:cubicBezTo>
                    <a:pt x="60453" y="2810"/>
                    <a:pt x="60443" y="2810"/>
                    <a:pt x="60433" y="2811"/>
                  </a:cubicBezTo>
                  <a:cubicBezTo>
                    <a:pt x="60411" y="2812"/>
                    <a:pt x="60390" y="2813"/>
                    <a:pt x="60370" y="2813"/>
                  </a:cubicBezTo>
                  <a:cubicBezTo>
                    <a:pt x="60252" y="2813"/>
                    <a:pt x="60161" y="2786"/>
                    <a:pt x="60139" y="2688"/>
                  </a:cubicBezTo>
                  <a:cubicBezTo>
                    <a:pt x="60019" y="2137"/>
                    <a:pt x="59207" y="2128"/>
                    <a:pt x="58772" y="1813"/>
                  </a:cubicBezTo>
                  <a:cubicBezTo>
                    <a:pt x="58066" y="1302"/>
                    <a:pt x="56971" y="1344"/>
                    <a:pt x="56018" y="1193"/>
                  </a:cubicBezTo>
                  <a:cubicBezTo>
                    <a:pt x="55670" y="1138"/>
                    <a:pt x="55316" y="1143"/>
                    <a:pt x="54974" y="1068"/>
                  </a:cubicBezTo>
                  <a:cubicBezTo>
                    <a:pt x="54355" y="935"/>
                    <a:pt x="53734" y="762"/>
                    <a:pt x="53099" y="718"/>
                  </a:cubicBezTo>
                  <a:cubicBezTo>
                    <a:pt x="52679" y="688"/>
                    <a:pt x="52268" y="605"/>
                    <a:pt x="51886" y="538"/>
                  </a:cubicBezTo>
                  <a:cubicBezTo>
                    <a:pt x="51026" y="386"/>
                    <a:pt x="50110" y="285"/>
                    <a:pt x="49287" y="256"/>
                  </a:cubicBezTo>
                  <a:cubicBezTo>
                    <a:pt x="48244" y="219"/>
                    <a:pt x="47199" y="109"/>
                    <a:pt x="46137" y="109"/>
                  </a:cubicBezTo>
                  <a:cubicBezTo>
                    <a:pt x="45906" y="109"/>
                    <a:pt x="45675" y="115"/>
                    <a:pt x="45442" y="127"/>
                  </a:cubicBezTo>
                  <a:cubicBezTo>
                    <a:pt x="44880" y="157"/>
                    <a:pt x="44310" y="159"/>
                    <a:pt x="43739" y="159"/>
                  </a:cubicBezTo>
                  <a:cubicBezTo>
                    <a:pt x="43623" y="159"/>
                    <a:pt x="43506" y="159"/>
                    <a:pt x="43390" y="159"/>
                  </a:cubicBezTo>
                  <a:cubicBezTo>
                    <a:pt x="42703" y="159"/>
                    <a:pt x="42016" y="163"/>
                    <a:pt x="41340" y="213"/>
                  </a:cubicBezTo>
                  <a:cubicBezTo>
                    <a:pt x="41162" y="227"/>
                    <a:pt x="40985" y="232"/>
                    <a:pt x="40808" y="232"/>
                  </a:cubicBezTo>
                  <a:cubicBezTo>
                    <a:pt x="40181" y="232"/>
                    <a:pt x="39557" y="167"/>
                    <a:pt x="38935" y="167"/>
                  </a:cubicBezTo>
                  <a:cubicBezTo>
                    <a:pt x="38565" y="167"/>
                    <a:pt x="38195" y="190"/>
                    <a:pt x="37827" y="263"/>
                  </a:cubicBezTo>
                  <a:cubicBezTo>
                    <a:pt x="37824" y="264"/>
                    <a:pt x="37820" y="264"/>
                    <a:pt x="37817" y="264"/>
                  </a:cubicBezTo>
                  <a:cubicBezTo>
                    <a:pt x="37785" y="264"/>
                    <a:pt x="37744" y="241"/>
                    <a:pt x="37710" y="241"/>
                  </a:cubicBezTo>
                  <a:cubicBezTo>
                    <a:pt x="37708" y="241"/>
                    <a:pt x="37705" y="241"/>
                    <a:pt x="37703" y="242"/>
                  </a:cubicBezTo>
                  <a:cubicBezTo>
                    <a:pt x="37669" y="245"/>
                    <a:pt x="37635" y="247"/>
                    <a:pt x="37601" y="247"/>
                  </a:cubicBezTo>
                  <a:cubicBezTo>
                    <a:pt x="37297" y="247"/>
                    <a:pt x="37019" y="107"/>
                    <a:pt x="36697" y="107"/>
                  </a:cubicBezTo>
                  <a:cubicBezTo>
                    <a:pt x="36588" y="107"/>
                    <a:pt x="36474" y="123"/>
                    <a:pt x="36353" y="166"/>
                  </a:cubicBezTo>
                  <a:cubicBezTo>
                    <a:pt x="36232" y="208"/>
                    <a:pt x="36052" y="223"/>
                    <a:pt x="35869" y="223"/>
                  </a:cubicBezTo>
                  <a:cubicBezTo>
                    <a:pt x="35674" y="223"/>
                    <a:pt x="35475" y="206"/>
                    <a:pt x="35341" y="183"/>
                  </a:cubicBezTo>
                  <a:cubicBezTo>
                    <a:pt x="34870" y="102"/>
                    <a:pt x="34401" y="85"/>
                    <a:pt x="33933" y="85"/>
                  </a:cubicBezTo>
                  <a:cubicBezTo>
                    <a:pt x="33588" y="85"/>
                    <a:pt x="33243" y="94"/>
                    <a:pt x="32899" y="94"/>
                  </a:cubicBezTo>
                  <a:cubicBezTo>
                    <a:pt x="32729" y="94"/>
                    <a:pt x="32559" y="92"/>
                    <a:pt x="32390" y="85"/>
                  </a:cubicBezTo>
                  <a:cubicBezTo>
                    <a:pt x="32300" y="82"/>
                    <a:pt x="32211" y="80"/>
                    <a:pt x="32121" y="80"/>
                  </a:cubicBezTo>
                  <a:cubicBezTo>
                    <a:pt x="31662" y="80"/>
                    <a:pt x="31201" y="118"/>
                    <a:pt x="30742" y="118"/>
                  </a:cubicBezTo>
                  <a:cubicBezTo>
                    <a:pt x="30724" y="118"/>
                    <a:pt x="30707" y="118"/>
                    <a:pt x="30690" y="118"/>
                  </a:cubicBezTo>
                  <a:cubicBezTo>
                    <a:pt x="30085" y="116"/>
                    <a:pt x="29480" y="86"/>
                    <a:pt x="28875" y="63"/>
                  </a:cubicBezTo>
                  <a:cubicBezTo>
                    <a:pt x="28020" y="30"/>
                    <a:pt x="27168" y="0"/>
                    <a:pt x="26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617008-7BE0-DF9B-00EA-EB9DCCBFD173}"/>
                  </a:ext>
                </a:extLst>
              </p:cNvPr>
              <p:cNvSpPr txBox="1"/>
              <p:nvPr/>
            </p:nvSpPr>
            <p:spPr>
              <a:xfrm>
                <a:off x="4546143" y="4026709"/>
                <a:ext cx="3762137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vi-V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VN" sz="4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617008-7BE0-DF9B-00EA-EB9DCCBF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143" y="4026709"/>
                <a:ext cx="3762137" cy="860364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66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27866" y="210677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Sate Conversing of an Ideal Gas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1022555" y="19562"/>
            <a:ext cx="7089057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236818"/>
                  </p:ext>
                </p:extLst>
              </p:nvPr>
            </p:nvGraphicFramePr>
            <p:xfrm>
              <a:off x="0" y="914401"/>
              <a:ext cx="9144000" cy="4204585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35520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7475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𝑓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75279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𝑓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907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VN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vi-VN" sz="2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VN" sz="24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vi-VN" sz="24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8982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Isothermal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(T=const)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TV</a:t>
                          </a:r>
                          <a14:m>
                            <m:oMath xmlns:m="http://schemas.openxmlformats.org/officeDocument/2006/math">
                              <m:r>
                                <a:rPr lang="en-VN" sz="240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𝑐𝑜𝑛𝑠𝑡</m:t>
                              </m:r>
                            </m:oMath>
                          </a14:m>
                          <a:endParaRPr lang="en-VN" sz="24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8982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𝛾</m:t>
                                  </m:r>
                                </m:sup>
                              </m:sSubSup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𝛾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𝛾</m:t>
                                  </m:r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Sup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𝛾</m:t>
                                  </m:r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−1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2687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4236818"/>
                  </p:ext>
                </p:extLst>
              </p:nvPr>
            </p:nvGraphicFramePr>
            <p:xfrm>
              <a:off x="0" y="914401"/>
              <a:ext cx="9144000" cy="4204585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35520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3886200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74755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2439" r="-410" b="-4650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75279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02439" r="-410" b="-36504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907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67114" r="-410" b="-2013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V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8982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Isothermal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(T=const)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268919" r="-410" b="-10270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n-VN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TV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r>
                                <a:rPr lang="en-VN" sz="240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𝑐𝑜𝑛𝑠𝑡</m:t>
                              </m:r>
                            </m:oMath>
                          </a14:m>
                          <a:endParaRPr lang="en-VN" sz="24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8982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625" t="-371429" r="-110481" b="-34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580" t="-371429" r="-784" b="-34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6871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527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FED4CC-D2E9-65D9-8957-0D6633B381C2}"/>
              </a:ext>
            </a:extLst>
          </p:cNvPr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0.9 mol sample of an ideal gas undergoes an isothermal process. The initial volume is 0.20 m</a:t>
            </a:r>
            <a:r>
              <a:rPr lang="en-US" sz="1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final volume is 0.40 m</a:t>
            </a:r>
            <a:r>
              <a:rPr lang="en-US" sz="1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If the heat added to the gas is 2000 J, find the temperature of the gas.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3B5B8-97AB-1174-A7FD-702DF2578995}"/>
                  </a:ext>
                </a:extLst>
              </p:cNvPr>
              <p:cNvSpPr txBox="1"/>
              <p:nvPr/>
            </p:nvSpPr>
            <p:spPr>
              <a:xfrm>
                <a:off x="0" y="1168783"/>
                <a:ext cx="914400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sample undergoes an isothermal process, ∆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Q = W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 Q =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nRTln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2000 = 0,9 x 8,31 x T x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385,8 (K)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the temperature of the gas is 385,8 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13B5B8-97AB-1174-A7FD-702DF2578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8783"/>
                <a:ext cx="9144000" cy="3231654"/>
              </a:xfrm>
              <a:prstGeom prst="rect">
                <a:avLst/>
              </a:prstGeom>
              <a:blipFill>
                <a:blip r:embed="rId3"/>
                <a:stretch>
                  <a:fillRect l="-1000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BE0545-7A7B-2B61-255A-7EA3B93DAC6D}"/>
              </a:ext>
            </a:extLst>
          </p:cNvPr>
          <p:cNvCxnSpPr/>
          <p:nvPr/>
        </p:nvCxnSpPr>
        <p:spPr>
          <a:xfrm>
            <a:off x="4248867" y="605017"/>
            <a:ext cx="983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DE62BF-EF1A-5A21-0C0D-EB658305AD2D}"/>
                  </a:ext>
                </a:extLst>
              </p14:cNvPr>
              <p14:cNvContentPartPr/>
              <p14:nvPr/>
            </p14:nvContentPartPr>
            <p14:xfrm>
              <a:off x="3308400" y="1619100"/>
              <a:ext cx="2527920" cy="22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DE62BF-EF1A-5A21-0C0D-EB658305A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2280" y="1612980"/>
                <a:ext cx="25401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64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9"/>
          <p:cNvSpPr txBox="1">
            <a:spLocks noGrp="1"/>
          </p:cNvSpPr>
          <p:nvPr>
            <p:ph type="ctrTitle"/>
          </p:nvPr>
        </p:nvSpPr>
        <p:spPr>
          <a:xfrm>
            <a:off x="2421924" y="1260389"/>
            <a:ext cx="4213654" cy="27555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Chapter 5: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Entropy and the Second Law of Thermodynamics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0" y="611670"/>
            <a:ext cx="914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Change In Entropy</a:t>
            </a:r>
            <a:endParaRPr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8" name="Google Shape;728;p28"/>
          <p:cNvGrpSpPr/>
          <p:nvPr/>
        </p:nvGrpSpPr>
        <p:grpSpPr>
          <a:xfrm>
            <a:off x="7280832" y="2246437"/>
            <a:ext cx="1819110" cy="2485557"/>
            <a:chOff x="797124" y="1924250"/>
            <a:chExt cx="1819110" cy="2485557"/>
          </a:xfrm>
        </p:grpSpPr>
        <p:sp>
          <p:nvSpPr>
            <p:cNvPr id="729" name="Google Shape;729;p28"/>
            <p:cNvSpPr/>
            <p:nvPr/>
          </p:nvSpPr>
          <p:spPr>
            <a:xfrm>
              <a:off x="811371" y="2195228"/>
              <a:ext cx="266810" cy="112091"/>
            </a:xfrm>
            <a:custGeom>
              <a:avLst/>
              <a:gdLst/>
              <a:ahLst/>
              <a:cxnLst/>
              <a:rect l="l" t="t" r="r" b="b"/>
              <a:pathLst>
                <a:path w="9495" h="3989" extrusionOk="0">
                  <a:moveTo>
                    <a:pt x="6791" y="0"/>
                  </a:moveTo>
                  <a:cubicBezTo>
                    <a:pt x="4540" y="0"/>
                    <a:pt x="1474" y="668"/>
                    <a:pt x="1" y="3950"/>
                  </a:cubicBezTo>
                  <a:cubicBezTo>
                    <a:pt x="1" y="3950"/>
                    <a:pt x="375" y="3988"/>
                    <a:pt x="983" y="3988"/>
                  </a:cubicBezTo>
                  <a:cubicBezTo>
                    <a:pt x="2940" y="3988"/>
                    <a:pt x="7324" y="3599"/>
                    <a:pt x="9495" y="315"/>
                  </a:cubicBezTo>
                  <a:cubicBezTo>
                    <a:pt x="9495" y="315"/>
                    <a:pt x="8335" y="0"/>
                    <a:pt x="6791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1138131" y="2589626"/>
              <a:ext cx="201533" cy="587178"/>
            </a:xfrm>
            <a:custGeom>
              <a:avLst/>
              <a:gdLst/>
              <a:ahLst/>
              <a:cxnLst/>
              <a:rect l="l" t="t" r="r" b="b"/>
              <a:pathLst>
                <a:path w="7172" h="20896" extrusionOk="0">
                  <a:moveTo>
                    <a:pt x="2250" y="1"/>
                  </a:moveTo>
                  <a:cubicBezTo>
                    <a:pt x="1406" y="311"/>
                    <a:pt x="665" y="589"/>
                    <a:pt x="0" y="831"/>
                  </a:cubicBezTo>
                  <a:cubicBezTo>
                    <a:pt x="293" y="1862"/>
                    <a:pt x="573" y="2803"/>
                    <a:pt x="823" y="3753"/>
                  </a:cubicBezTo>
                  <a:cubicBezTo>
                    <a:pt x="1051" y="4606"/>
                    <a:pt x="1212" y="5479"/>
                    <a:pt x="1462" y="6330"/>
                  </a:cubicBezTo>
                  <a:cubicBezTo>
                    <a:pt x="2001" y="8176"/>
                    <a:pt x="2674" y="9986"/>
                    <a:pt x="3111" y="11856"/>
                  </a:cubicBezTo>
                  <a:cubicBezTo>
                    <a:pt x="3695" y="14353"/>
                    <a:pt x="4098" y="16895"/>
                    <a:pt x="4586" y="19418"/>
                  </a:cubicBezTo>
                  <a:cubicBezTo>
                    <a:pt x="4671" y="19877"/>
                    <a:pt x="4768" y="20338"/>
                    <a:pt x="4882" y="20895"/>
                  </a:cubicBezTo>
                  <a:lnTo>
                    <a:pt x="6870" y="20171"/>
                  </a:lnTo>
                  <a:cubicBezTo>
                    <a:pt x="7133" y="20078"/>
                    <a:pt x="7171" y="19916"/>
                    <a:pt x="7099" y="19656"/>
                  </a:cubicBezTo>
                  <a:cubicBezTo>
                    <a:pt x="6353" y="16878"/>
                    <a:pt x="5684" y="14079"/>
                    <a:pt x="4852" y="11328"/>
                  </a:cubicBezTo>
                  <a:cubicBezTo>
                    <a:pt x="4110" y="8865"/>
                    <a:pt x="3394" y="6403"/>
                    <a:pt x="2970" y="3860"/>
                  </a:cubicBezTo>
                  <a:cubicBezTo>
                    <a:pt x="2754" y="2590"/>
                    <a:pt x="2496" y="1326"/>
                    <a:pt x="225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1322475" y="3304376"/>
              <a:ext cx="116137" cy="180795"/>
            </a:xfrm>
            <a:custGeom>
              <a:avLst/>
              <a:gdLst/>
              <a:ahLst/>
              <a:cxnLst/>
              <a:rect l="l" t="t" r="r" b="b"/>
              <a:pathLst>
                <a:path w="4133" h="6434" extrusionOk="0">
                  <a:moveTo>
                    <a:pt x="2349" y="1"/>
                  </a:moveTo>
                  <a:cubicBezTo>
                    <a:pt x="1721" y="116"/>
                    <a:pt x="1158" y="202"/>
                    <a:pt x="598" y="329"/>
                  </a:cubicBezTo>
                  <a:cubicBezTo>
                    <a:pt x="166" y="428"/>
                    <a:pt x="0" y="760"/>
                    <a:pt x="107" y="1211"/>
                  </a:cubicBezTo>
                  <a:cubicBezTo>
                    <a:pt x="339" y="2169"/>
                    <a:pt x="577" y="3128"/>
                    <a:pt x="805" y="4086"/>
                  </a:cubicBezTo>
                  <a:cubicBezTo>
                    <a:pt x="878" y="4376"/>
                    <a:pt x="940" y="4666"/>
                    <a:pt x="1009" y="4960"/>
                  </a:cubicBezTo>
                  <a:cubicBezTo>
                    <a:pt x="1316" y="4860"/>
                    <a:pt x="1594" y="4814"/>
                    <a:pt x="1848" y="4814"/>
                  </a:cubicBezTo>
                  <a:cubicBezTo>
                    <a:pt x="2881" y="4814"/>
                    <a:pt x="3520" y="5565"/>
                    <a:pt x="4132" y="6434"/>
                  </a:cubicBezTo>
                  <a:cubicBezTo>
                    <a:pt x="3539" y="4299"/>
                    <a:pt x="2950" y="2165"/>
                    <a:pt x="234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1189472" y="3329048"/>
              <a:ext cx="144827" cy="169303"/>
            </a:xfrm>
            <a:custGeom>
              <a:avLst/>
              <a:gdLst/>
              <a:ahLst/>
              <a:cxnLst/>
              <a:rect l="l" t="t" r="r" b="b"/>
              <a:pathLst>
                <a:path w="5154" h="6025" extrusionOk="0">
                  <a:moveTo>
                    <a:pt x="3958" y="0"/>
                  </a:moveTo>
                  <a:cubicBezTo>
                    <a:pt x="2607" y="265"/>
                    <a:pt x="1318" y="511"/>
                    <a:pt x="1" y="768"/>
                  </a:cubicBezTo>
                  <a:cubicBezTo>
                    <a:pt x="636" y="2509"/>
                    <a:pt x="1276" y="4260"/>
                    <a:pt x="1920" y="6024"/>
                  </a:cubicBezTo>
                  <a:cubicBezTo>
                    <a:pt x="2218" y="5385"/>
                    <a:pt x="2661" y="5010"/>
                    <a:pt x="3233" y="5010"/>
                  </a:cubicBezTo>
                  <a:cubicBezTo>
                    <a:pt x="3736" y="5010"/>
                    <a:pt x="4339" y="5300"/>
                    <a:pt x="5031" y="5956"/>
                  </a:cubicBezTo>
                  <a:cubicBezTo>
                    <a:pt x="5153" y="3808"/>
                    <a:pt x="4408" y="1947"/>
                    <a:pt x="395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073611" y="3315644"/>
              <a:ext cx="156489" cy="231179"/>
            </a:xfrm>
            <a:custGeom>
              <a:avLst/>
              <a:gdLst/>
              <a:ahLst/>
              <a:cxnLst/>
              <a:rect l="l" t="t" r="r" b="b"/>
              <a:pathLst>
                <a:path w="5569" h="8227" extrusionOk="0">
                  <a:moveTo>
                    <a:pt x="128" y="0"/>
                  </a:moveTo>
                  <a:lnTo>
                    <a:pt x="1" y="77"/>
                  </a:lnTo>
                  <a:cubicBezTo>
                    <a:pt x="619" y="2761"/>
                    <a:pt x="1242" y="5448"/>
                    <a:pt x="1883" y="8226"/>
                  </a:cubicBezTo>
                  <a:cubicBezTo>
                    <a:pt x="1979" y="8046"/>
                    <a:pt x="2027" y="7958"/>
                    <a:pt x="2073" y="7872"/>
                  </a:cubicBezTo>
                  <a:cubicBezTo>
                    <a:pt x="2446" y="7127"/>
                    <a:pt x="2847" y="6767"/>
                    <a:pt x="3371" y="6767"/>
                  </a:cubicBezTo>
                  <a:cubicBezTo>
                    <a:pt x="3691" y="6767"/>
                    <a:pt x="4056" y="6901"/>
                    <a:pt x="4489" y="7165"/>
                  </a:cubicBezTo>
                  <a:cubicBezTo>
                    <a:pt x="4717" y="7306"/>
                    <a:pt x="4924" y="7485"/>
                    <a:pt x="5124" y="7672"/>
                  </a:cubicBezTo>
                  <a:cubicBezTo>
                    <a:pt x="5259" y="7795"/>
                    <a:pt x="5358" y="7962"/>
                    <a:pt x="5467" y="8111"/>
                  </a:cubicBezTo>
                  <a:cubicBezTo>
                    <a:pt x="5564" y="7975"/>
                    <a:pt x="5568" y="7941"/>
                    <a:pt x="5560" y="7910"/>
                  </a:cubicBezTo>
                  <a:cubicBezTo>
                    <a:pt x="4822" y="5743"/>
                    <a:pt x="4094" y="3570"/>
                    <a:pt x="3336" y="1406"/>
                  </a:cubicBezTo>
                  <a:cubicBezTo>
                    <a:pt x="3289" y="1274"/>
                    <a:pt x="3048" y="1158"/>
                    <a:pt x="2878" y="1129"/>
                  </a:cubicBezTo>
                  <a:cubicBezTo>
                    <a:pt x="1883" y="959"/>
                    <a:pt x="844" y="903"/>
                    <a:pt x="12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929873" y="2675250"/>
              <a:ext cx="211172" cy="606314"/>
            </a:xfrm>
            <a:custGeom>
              <a:avLst/>
              <a:gdLst/>
              <a:ahLst/>
              <a:cxnLst/>
              <a:rect l="l" t="t" r="r" b="b"/>
              <a:pathLst>
                <a:path w="7515" h="21577" extrusionOk="0">
                  <a:moveTo>
                    <a:pt x="2420" y="1"/>
                  </a:moveTo>
                  <a:cubicBezTo>
                    <a:pt x="1591" y="123"/>
                    <a:pt x="805" y="243"/>
                    <a:pt x="13" y="358"/>
                  </a:cubicBezTo>
                  <a:cubicBezTo>
                    <a:pt x="13" y="375"/>
                    <a:pt x="0" y="431"/>
                    <a:pt x="13" y="478"/>
                  </a:cubicBezTo>
                  <a:cubicBezTo>
                    <a:pt x="802" y="3820"/>
                    <a:pt x="1585" y="7165"/>
                    <a:pt x="2365" y="10514"/>
                  </a:cubicBezTo>
                  <a:cubicBezTo>
                    <a:pt x="2408" y="10704"/>
                    <a:pt x="2374" y="10917"/>
                    <a:pt x="2416" y="11109"/>
                  </a:cubicBezTo>
                  <a:cubicBezTo>
                    <a:pt x="2483" y="11425"/>
                    <a:pt x="2535" y="11757"/>
                    <a:pt x="2696" y="12021"/>
                  </a:cubicBezTo>
                  <a:cubicBezTo>
                    <a:pt x="2776" y="12153"/>
                    <a:pt x="3077" y="12162"/>
                    <a:pt x="3281" y="12201"/>
                  </a:cubicBezTo>
                  <a:cubicBezTo>
                    <a:pt x="4485" y="12434"/>
                    <a:pt x="5108" y="13440"/>
                    <a:pt x="4747" y="14650"/>
                  </a:cubicBezTo>
                  <a:cubicBezTo>
                    <a:pt x="4654" y="14960"/>
                    <a:pt x="4705" y="15177"/>
                    <a:pt x="4854" y="15446"/>
                  </a:cubicBezTo>
                  <a:cubicBezTo>
                    <a:pt x="5201" y="16068"/>
                    <a:pt x="5543" y="16699"/>
                    <a:pt x="5820" y="17359"/>
                  </a:cubicBezTo>
                  <a:cubicBezTo>
                    <a:pt x="6150" y="18164"/>
                    <a:pt x="5887" y="19062"/>
                    <a:pt x="5218" y="19612"/>
                  </a:cubicBezTo>
                  <a:cubicBezTo>
                    <a:pt x="5027" y="19765"/>
                    <a:pt x="4794" y="19872"/>
                    <a:pt x="4569" y="20008"/>
                  </a:cubicBezTo>
                  <a:cubicBezTo>
                    <a:pt x="4671" y="20502"/>
                    <a:pt x="4772" y="20984"/>
                    <a:pt x="4895" y="21576"/>
                  </a:cubicBezTo>
                  <a:cubicBezTo>
                    <a:pt x="5514" y="20362"/>
                    <a:pt x="6594" y="20170"/>
                    <a:pt x="7514" y="19928"/>
                  </a:cubicBezTo>
                  <a:cubicBezTo>
                    <a:pt x="7319" y="19424"/>
                    <a:pt x="7112" y="18973"/>
                    <a:pt x="6980" y="18504"/>
                  </a:cubicBezTo>
                  <a:cubicBezTo>
                    <a:pt x="6883" y="18168"/>
                    <a:pt x="6929" y="17793"/>
                    <a:pt x="6840" y="17452"/>
                  </a:cubicBezTo>
                  <a:cubicBezTo>
                    <a:pt x="6323" y="15496"/>
                    <a:pt x="5734" y="13554"/>
                    <a:pt x="5273" y="11586"/>
                  </a:cubicBezTo>
                  <a:cubicBezTo>
                    <a:pt x="4738" y="9299"/>
                    <a:pt x="4302" y="6991"/>
                    <a:pt x="3831" y="4690"/>
                  </a:cubicBezTo>
                  <a:cubicBezTo>
                    <a:pt x="3501" y="3076"/>
                    <a:pt x="3085" y="1491"/>
                    <a:pt x="242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1010608" y="2619469"/>
              <a:ext cx="241997" cy="556605"/>
            </a:xfrm>
            <a:custGeom>
              <a:avLst/>
              <a:gdLst/>
              <a:ahLst/>
              <a:cxnLst/>
              <a:rect l="l" t="t" r="r" b="b"/>
              <a:pathLst>
                <a:path w="8612" h="19808" extrusionOk="0">
                  <a:moveTo>
                    <a:pt x="4005" y="0"/>
                  </a:moveTo>
                  <a:cubicBezTo>
                    <a:pt x="2623" y="627"/>
                    <a:pt x="1306" y="1228"/>
                    <a:pt x="1" y="1819"/>
                  </a:cubicBezTo>
                  <a:cubicBezTo>
                    <a:pt x="183" y="2122"/>
                    <a:pt x="412" y="2390"/>
                    <a:pt x="513" y="2696"/>
                  </a:cubicBezTo>
                  <a:cubicBezTo>
                    <a:pt x="878" y="3775"/>
                    <a:pt x="1276" y="4848"/>
                    <a:pt x="1526" y="5955"/>
                  </a:cubicBezTo>
                  <a:cubicBezTo>
                    <a:pt x="1959" y="7847"/>
                    <a:pt x="2217" y="9776"/>
                    <a:pt x="2670" y="11658"/>
                  </a:cubicBezTo>
                  <a:cubicBezTo>
                    <a:pt x="3268" y="14125"/>
                    <a:pt x="3996" y="16557"/>
                    <a:pt x="4624" y="19012"/>
                  </a:cubicBezTo>
                  <a:cubicBezTo>
                    <a:pt x="4747" y="19499"/>
                    <a:pt x="4903" y="19768"/>
                    <a:pt x="5351" y="19768"/>
                  </a:cubicBezTo>
                  <a:cubicBezTo>
                    <a:pt x="5413" y="19768"/>
                    <a:pt x="5479" y="19763"/>
                    <a:pt x="5552" y="19753"/>
                  </a:cubicBezTo>
                  <a:cubicBezTo>
                    <a:pt x="5623" y="19743"/>
                    <a:pt x="5695" y="19739"/>
                    <a:pt x="5768" y="19739"/>
                  </a:cubicBezTo>
                  <a:cubicBezTo>
                    <a:pt x="6046" y="19739"/>
                    <a:pt x="6333" y="19796"/>
                    <a:pt x="6616" y="19803"/>
                  </a:cubicBezTo>
                  <a:cubicBezTo>
                    <a:pt x="6833" y="19806"/>
                    <a:pt x="7051" y="19807"/>
                    <a:pt x="7271" y="19807"/>
                  </a:cubicBezTo>
                  <a:cubicBezTo>
                    <a:pt x="7710" y="19807"/>
                    <a:pt x="8154" y="19803"/>
                    <a:pt x="8612" y="19803"/>
                  </a:cubicBezTo>
                  <a:cubicBezTo>
                    <a:pt x="8536" y="19394"/>
                    <a:pt x="8458" y="18978"/>
                    <a:pt x="8383" y="18560"/>
                  </a:cubicBezTo>
                  <a:cubicBezTo>
                    <a:pt x="7908" y="16038"/>
                    <a:pt x="7564" y="13478"/>
                    <a:pt x="6925" y="10999"/>
                  </a:cubicBezTo>
                  <a:cubicBezTo>
                    <a:pt x="6086" y="7736"/>
                    <a:pt x="4988" y="4546"/>
                    <a:pt x="4356" y="1228"/>
                  </a:cubicBezTo>
                  <a:cubicBezTo>
                    <a:pt x="4285" y="831"/>
                    <a:pt x="4137" y="452"/>
                    <a:pt x="400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797124" y="1924250"/>
              <a:ext cx="1819110" cy="2485557"/>
            </a:xfrm>
            <a:custGeom>
              <a:avLst/>
              <a:gdLst/>
              <a:ahLst/>
              <a:cxnLst/>
              <a:rect l="l" t="t" r="r" b="b"/>
              <a:pathLst>
                <a:path w="64737" h="88454" extrusionOk="0">
                  <a:moveTo>
                    <a:pt x="7332" y="9914"/>
                  </a:moveTo>
                  <a:cubicBezTo>
                    <a:pt x="8073" y="9914"/>
                    <a:pt x="8790" y="10033"/>
                    <a:pt x="9437" y="10279"/>
                  </a:cubicBezTo>
                  <a:cubicBezTo>
                    <a:pt x="6984" y="12417"/>
                    <a:pt x="4059" y="13264"/>
                    <a:pt x="827" y="13470"/>
                  </a:cubicBezTo>
                  <a:cubicBezTo>
                    <a:pt x="2154" y="11212"/>
                    <a:pt x="4877" y="9914"/>
                    <a:pt x="7332" y="9914"/>
                  </a:cubicBezTo>
                  <a:close/>
                  <a:moveTo>
                    <a:pt x="24310" y="1290"/>
                  </a:moveTo>
                  <a:cubicBezTo>
                    <a:pt x="25559" y="1290"/>
                    <a:pt x="26803" y="1506"/>
                    <a:pt x="28036" y="1720"/>
                  </a:cubicBezTo>
                  <a:cubicBezTo>
                    <a:pt x="31040" y="2249"/>
                    <a:pt x="34616" y="4763"/>
                    <a:pt x="35290" y="8712"/>
                  </a:cubicBezTo>
                  <a:cubicBezTo>
                    <a:pt x="35633" y="10709"/>
                    <a:pt x="35493" y="12609"/>
                    <a:pt x="34917" y="14504"/>
                  </a:cubicBezTo>
                  <a:cubicBezTo>
                    <a:pt x="34604" y="15535"/>
                    <a:pt x="33879" y="16319"/>
                    <a:pt x="33089" y="17127"/>
                  </a:cubicBezTo>
                  <a:cubicBezTo>
                    <a:pt x="33323" y="16374"/>
                    <a:pt x="33555" y="15722"/>
                    <a:pt x="33716" y="15049"/>
                  </a:cubicBezTo>
                  <a:cubicBezTo>
                    <a:pt x="33796" y="14712"/>
                    <a:pt x="33796" y="14334"/>
                    <a:pt x="33741" y="13988"/>
                  </a:cubicBezTo>
                  <a:cubicBezTo>
                    <a:pt x="33626" y="13255"/>
                    <a:pt x="33208" y="12844"/>
                    <a:pt x="32638" y="12844"/>
                  </a:cubicBezTo>
                  <a:cubicBezTo>
                    <a:pt x="32417" y="12844"/>
                    <a:pt x="32173" y="12906"/>
                    <a:pt x="31915" y="13034"/>
                  </a:cubicBezTo>
                  <a:cubicBezTo>
                    <a:pt x="31471" y="13256"/>
                    <a:pt x="31094" y="13613"/>
                    <a:pt x="30580" y="13988"/>
                  </a:cubicBezTo>
                  <a:cubicBezTo>
                    <a:pt x="30301" y="13405"/>
                    <a:pt x="29932" y="12813"/>
                    <a:pt x="29741" y="12170"/>
                  </a:cubicBezTo>
                  <a:cubicBezTo>
                    <a:pt x="29491" y="11343"/>
                    <a:pt x="29368" y="10479"/>
                    <a:pt x="29220" y="9622"/>
                  </a:cubicBezTo>
                  <a:cubicBezTo>
                    <a:pt x="29120" y="9049"/>
                    <a:pt x="28976" y="8779"/>
                    <a:pt x="28675" y="8779"/>
                  </a:cubicBezTo>
                  <a:cubicBezTo>
                    <a:pt x="28504" y="8779"/>
                    <a:pt x="28284" y="8866"/>
                    <a:pt x="27992" y="9034"/>
                  </a:cubicBezTo>
                  <a:cubicBezTo>
                    <a:pt x="26962" y="9631"/>
                    <a:pt x="25882" y="9892"/>
                    <a:pt x="24768" y="9892"/>
                  </a:cubicBezTo>
                  <a:cubicBezTo>
                    <a:pt x="24292" y="9892"/>
                    <a:pt x="23809" y="9844"/>
                    <a:pt x="23322" y="9755"/>
                  </a:cubicBezTo>
                  <a:cubicBezTo>
                    <a:pt x="22043" y="9524"/>
                    <a:pt x="21488" y="8889"/>
                    <a:pt x="21293" y="7611"/>
                  </a:cubicBezTo>
                  <a:cubicBezTo>
                    <a:pt x="21204" y="7037"/>
                    <a:pt x="21052" y="6765"/>
                    <a:pt x="20747" y="6765"/>
                  </a:cubicBezTo>
                  <a:cubicBezTo>
                    <a:pt x="20575" y="6765"/>
                    <a:pt x="20354" y="6852"/>
                    <a:pt x="20069" y="7019"/>
                  </a:cubicBezTo>
                  <a:cubicBezTo>
                    <a:pt x="19001" y="7649"/>
                    <a:pt x="17881" y="7929"/>
                    <a:pt x="16722" y="7929"/>
                  </a:cubicBezTo>
                  <a:cubicBezTo>
                    <a:pt x="16242" y="7929"/>
                    <a:pt x="15755" y="7881"/>
                    <a:pt x="15262" y="7790"/>
                  </a:cubicBezTo>
                  <a:cubicBezTo>
                    <a:pt x="13619" y="7484"/>
                    <a:pt x="12551" y="6032"/>
                    <a:pt x="12767" y="4472"/>
                  </a:cubicBezTo>
                  <a:cubicBezTo>
                    <a:pt x="12894" y="3549"/>
                    <a:pt x="13382" y="2918"/>
                    <a:pt x="14263" y="2586"/>
                  </a:cubicBezTo>
                  <a:cubicBezTo>
                    <a:pt x="15508" y="2115"/>
                    <a:pt x="16794" y="2073"/>
                    <a:pt x="18091" y="2073"/>
                  </a:cubicBezTo>
                  <a:cubicBezTo>
                    <a:pt x="18287" y="2073"/>
                    <a:pt x="18483" y="2074"/>
                    <a:pt x="18679" y="2075"/>
                  </a:cubicBezTo>
                  <a:cubicBezTo>
                    <a:pt x="18909" y="2075"/>
                    <a:pt x="19145" y="2079"/>
                    <a:pt x="19381" y="2079"/>
                  </a:cubicBezTo>
                  <a:cubicBezTo>
                    <a:pt x="20041" y="2079"/>
                    <a:pt x="20708" y="2049"/>
                    <a:pt x="21285" y="1824"/>
                  </a:cubicBezTo>
                  <a:cubicBezTo>
                    <a:pt x="22294" y="1430"/>
                    <a:pt x="23304" y="1290"/>
                    <a:pt x="24310" y="1290"/>
                  </a:cubicBezTo>
                  <a:close/>
                  <a:moveTo>
                    <a:pt x="38025" y="669"/>
                  </a:moveTo>
                  <a:cubicBezTo>
                    <a:pt x="38423" y="669"/>
                    <a:pt x="38836" y="710"/>
                    <a:pt x="39261" y="793"/>
                  </a:cubicBezTo>
                  <a:cubicBezTo>
                    <a:pt x="40184" y="971"/>
                    <a:pt x="41078" y="1274"/>
                    <a:pt x="41803" y="1892"/>
                  </a:cubicBezTo>
                  <a:cubicBezTo>
                    <a:pt x="43147" y="3033"/>
                    <a:pt x="44727" y="3488"/>
                    <a:pt x="46435" y="3629"/>
                  </a:cubicBezTo>
                  <a:cubicBezTo>
                    <a:pt x="46837" y="3659"/>
                    <a:pt x="47240" y="3744"/>
                    <a:pt x="47638" y="3808"/>
                  </a:cubicBezTo>
                  <a:cubicBezTo>
                    <a:pt x="48931" y="4025"/>
                    <a:pt x="50231" y="5427"/>
                    <a:pt x="49685" y="7139"/>
                  </a:cubicBezTo>
                  <a:cubicBezTo>
                    <a:pt x="49299" y="8362"/>
                    <a:pt x="48719" y="9461"/>
                    <a:pt x="48015" y="10509"/>
                  </a:cubicBezTo>
                  <a:cubicBezTo>
                    <a:pt x="47130" y="11834"/>
                    <a:pt x="46642" y="13266"/>
                    <a:pt x="46701" y="14876"/>
                  </a:cubicBezTo>
                  <a:cubicBezTo>
                    <a:pt x="46720" y="15366"/>
                    <a:pt x="46669" y="15864"/>
                    <a:pt x="46596" y="16350"/>
                  </a:cubicBezTo>
                  <a:cubicBezTo>
                    <a:pt x="46339" y="18109"/>
                    <a:pt x="45021" y="19247"/>
                    <a:pt x="43475" y="19247"/>
                  </a:cubicBezTo>
                  <a:cubicBezTo>
                    <a:pt x="42986" y="19247"/>
                    <a:pt x="42473" y="19133"/>
                    <a:pt x="41964" y="18888"/>
                  </a:cubicBezTo>
                  <a:cubicBezTo>
                    <a:pt x="40024" y="17956"/>
                    <a:pt x="38362" y="16682"/>
                    <a:pt x="37557" y="14526"/>
                  </a:cubicBezTo>
                  <a:cubicBezTo>
                    <a:pt x="37218" y="13623"/>
                    <a:pt x="36689" y="12797"/>
                    <a:pt x="36295" y="11915"/>
                  </a:cubicBezTo>
                  <a:cubicBezTo>
                    <a:pt x="36171" y="11638"/>
                    <a:pt x="36209" y="11293"/>
                    <a:pt x="36171" y="10978"/>
                  </a:cubicBezTo>
                  <a:cubicBezTo>
                    <a:pt x="36027" y="8767"/>
                    <a:pt x="35727" y="6599"/>
                    <a:pt x="34277" y="4793"/>
                  </a:cubicBezTo>
                  <a:cubicBezTo>
                    <a:pt x="34171" y="4660"/>
                    <a:pt x="34061" y="4533"/>
                    <a:pt x="33947" y="4409"/>
                  </a:cubicBezTo>
                  <a:cubicBezTo>
                    <a:pt x="33340" y="3766"/>
                    <a:pt x="33315" y="3336"/>
                    <a:pt x="33921" y="2637"/>
                  </a:cubicBezTo>
                  <a:cubicBezTo>
                    <a:pt x="35059" y="1322"/>
                    <a:pt x="36436" y="669"/>
                    <a:pt x="38025" y="669"/>
                  </a:cubicBezTo>
                  <a:close/>
                  <a:moveTo>
                    <a:pt x="11305" y="10131"/>
                  </a:moveTo>
                  <a:cubicBezTo>
                    <a:pt x="11961" y="12349"/>
                    <a:pt x="12054" y="14543"/>
                    <a:pt x="12652" y="16587"/>
                  </a:cubicBezTo>
                  <a:lnTo>
                    <a:pt x="12652" y="16587"/>
                  </a:lnTo>
                  <a:cubicBezTo>
                    <a:pt x="10885" y="17418"/>
                    <a:pt x="9221" y="18253"/>
                    <a:pt x="7511" y="18995"/>
                  </a:cubicBezTo>
                  <a:cubicBezTo>
                    <a:pt x="6003" y="19647"/>
                    <a:pt x="4418" y="20073"/>
                    <a:pt x="2774" y="20201"/>
                  </a:cubicBezTo>
                  <a:cubicBezTo>
                    <a:pt x="2181" y="18178"/>
                    <a:pt x="1592" y="16180"/>
                    <a:pt x="1007" y="14182"/>
                  </a:cubicBezTo>
                  <a:cubicBezTo>
                    <a:pt x="1859" y="14067"/>
                    <a:pt x="2698" y="13977"/>
                    <a:pt x="3524" y="13837"/>
                  </a:cubicBezTo>
                  <a:cubicBezTo>
                    <a:pt x="5630" y="13478"/>
                    <a:pt x="7550" y="12695"/>
                    <a:pt x="9262" y="11383"/>
                  </a:cubicBezTo>
                  <a:cubicBezTo>
                    <a:pt x="9855" y="10931"/>
                    <a:pt x="10537" y="10595"/>
                    <a:pt x="11305" y="10131"/>
                  </a:cubicBezTo>
                  <a:close/>
                  <a:moveTo>
                    <a:pt x="12801" y="17372"/>
                  </a:moveTo>
                  <a:cubicBezTo>
                    <a:pt x="13000" y="18215"/>
                    <a:pt x="13186" y="19003"/>
                    <a:pt x="13377" y="19808"/>
                  </a:cubicBezTo>
                  <a:lnTo>
                    <a:pt x="13378" y="19808"/>
                  </a:lnTo>
                  <a:cubicBezTo>
                    <a:pt x="12551" y="20139"/>
                    <a:pt x="11768" y="20451"/>
                    <a:pt x="10987" y="20767"/>
                  </a:cubicBezTo>
                  <a:cubicBezTo>
                    <a:pt x="9433" y="21393"/>
                    <a:pt x="7894" y="22066"/>
                    <a:pt x="6318" y="22632"/>
                  </a:cubicBezTo>
                  <a:cubicBezTo>
                    <a:pt x="5440" y="22952"/>
                    <a:pt x="4499" y="23096"/>
                    <a:pt x="3530" y="23335"/>
                  </a:cubicBezTo>
                  <a:cubicBezTo>
                    <a:pt x="3292" y="22437"/>
                    <a:pt x="3089" y="21653"/>
                    <a:pt x="2868" y="20814"/>
                  </a:cubicBezTo>
                  <a:cubicBezTo>
                    <a:pt x="3178" y="20783"/>
                    <a:pt x="3441" y="20753"/>
                    <a:pt x="3703" y="20728"/>
                  </a:cubicBezTo>
                  <a:cubicBezTo>
                    <a:pt x="5881" y="20511"/>
                    <a:pt x="7851" y="19676"/>
                    <a:pt x="9784" y="18693"/>
                  </a:cubicBezTo>
                  <a:cubicBezTo>
                    <a:pt x="10746" y="18202"/>
                    <a:pt x="11762" y="17824"/>
                    <a:pt x="12801" y="17372"/>
                  </a:cubicBezTo>
                  <a:close/>
                  <a:moveTo>
                    <a:pt x="13563" y="20554"/>
                  </a:moveTo>
                  <a:cubicBezTo>
                    <a:pt x="13791" y="21435"/>
                    <a:pt x="14008" y="22261"/>
                    <a:pt x="14224" y="23083"/>
                  </a:cubicBezTo>
                  <a:lnTo>
                    <a:pt x="14224" y="23083"/>
                  </a:lnTo>
                  <a:cubicBezTo>
                    <a:pt x="12195" y="23556"/>
                    <a:pt x="10386" y="24481"/>
                    <a:pt x="8563" y="25358"/>
                  </a:cubicBezTo>
                  <a:cubicBezTo>
                    <a:pt x="7279" y="25977"/>
                    <a:pt x="5944" y="26330"/>
                    <a:pt x="4495" y="26432"/>
                  </a:cubicBezTo>
                  <a:cubicBezTo>
                    <a:pt x="4228" y="25584"/>
                    <a:pt x="3970" y="24762"/>
                    <a:pt x="3690" y="23872"/>
                  </a:cubicBezTo>
                  <a:cubicBezTo>
                    <a:pt x="4106" y="23833"/>
                    <a:pt x="4483" y="23851"/>
                    <a:pt x="4825" y="23752"/>
                  </a:cubicBezTo>
                  <a:cubicBezTo>
                    <a:pt x="5877" y="23446"/>
                    <a:pt x="6928" y="23126"/>
                    <a:pt x="7956" y="22756"/>
                  </a:cubicBezTo>
                  <a:cubicBezTo>
                    <a:pt x="8881" y="22420"/>
                    <a:pt x="9762" y="21990"/>
                    <a:pt x="10678" y="21632"/>
                  </a:cubicBezTo>
                  <a:cubicBezTo>
                    <a:pt x="11601" y="21266"/>
                    <a:pt x="12542" y="20933"/>
                    <a:pt x="13563" y="20554"/>
                  </a:cubicBezTo>
                  <a:close/>
                  <a:moveTo>
                    <a:pt x="20462" y="7834"/>
                  </a:moveTo>
                  <a:cubicBezTo>
                    <a:pt x="20492" y="7915"/>
                    <a:pt x="20530" y="7992"/>
                    <a:pt x="20544" y="8073"/>
                  </a:cubicBezTo>
                  <a:cubicBezTo>
                    <a:pt x="20789" y="9534"/>
                    <a:pt x="21759" y="10279"/>
                    <a:pt x="23107" y="10556"/>
                  </a:cubicBezTo>
                  <a:cubicBezTo>
                    <a:pt x="23662" y="10670"/>
                    <a:pt x="24212" y="10729"/>
                    <a:pt x="24758" y="10729"/>
                  </a:cubicBezTo>
                  <a:cubicBezTo>
                    <a:pt x="25994" y="10729"/>
                    <a:pt x="27205" y="10425"/>
                    <a:pt x="28396" y="9763"/>
                  </a:cubicBezTo>
                  <a:cubicBezTo>
                    <a:pt x="28785" y="11655"/>
                    <a:pt x="28955" y="13614"/>
                    <a:pt x="30679" y="14957"/>
                  </a:cubicBezTo>
                  <a:cubicBezTo>
                    <a:pt x="30857" y="14794"/>
                    <a:pt x="31086" y="14577"/>
                    <a:pt x="31327" y="14381"/>
                  </a:cubicBezTo>
                  <a:cubicBezTo>
                    <a:pt x="31625" y="14133"/>
                    <a:pt x="31908" y="13852"/>
                    <a:pt x="32248" y="13682"/>
                  </a:cubicBezTo>
                  <a:cubicBezTo>
                    <a:pt x="32381" y="13614"/>
                    <a:pt x="32502" y="13581"/>
                    <a:pt x="32605" y="13581"/>
                  </a:cubicBezTo>
                  <a:cubicBezTo>
                    <a:pt x="32852" y="13581"/>
                    <a:pt x="33003" y="13769"/>
                    <a:pt x="33019" y="14121"/>
                  </a:cubicBezTo>
                  <a:cubicBezTo>
                    <a:pt x="33040" y="14589"/>
                    <a:pt x="33014" y="15087"/>
                    <a:pt x="32874" y="15526"/>
                  </a:cubicBezTo>
                  <a:lnTo>
                    <a:pt x="32875" y="15526"/>
                  </a:lnTo>
                  <a:cubicBezTo>
                    <a:pt x="32553" y="16514"/>
                    <a:pt x="32107" y="17439"/>
                    <a:pt x="31356" y="18211"/>
                  </a:cubicBezTo>
                  <a:cubicBezTo>
                    <a:pt x="30839" y="18749"/>
                    <a:pt x="30412" y="19378"/>
                    <a:pt x="29991" y="20000"/>
                  </a:cubicBezTo>
                  <a:cubicBezTo>
                    <a:pt x="29873" y="20175"/>
                    <a:pt x="29873" y="20486"/>
                    <a:pt x="29925" y="20707"/>
                  </a:cubicBezTo>
                  <a:cubicBezTo>
                    <a:pt x="30141" y="21636"/>
                    <a:pt x="30407" y="22552"/>
                    <a:pt x="30623" y="23480"/>
                  </a:cubicBezTo>
                  <a:cubicBezTo>
                    <a:pt x="30662" y="23638"/>
                    <a:pt x="30623" y="23916"/>
                    <a:pt x="30514" y="24000"/>
                  </a:cubicBezTo>
                  <a:cubicBezTo>
                    <a:pt x="29060" y="25159"/>
                    <a:pt x="27814" y="26594"/>
                    <a:pt x="26086" y="27391"/>
                  </a:cubicBezTo>
                  <a:cubicBezTo>
                    <a:pt x="25922" y="27466"/>
                    <a:pt x="25781" y="27505"/>
                    <a:pt x="25651" y="27505"/>
                  </a:cubicBezTo>
                  <a:cubicBezTo>
                    <a:pt x="25455" y="27505"/>
                    <a:pt x="25285" y="27416"/>
                    <a:pt x="25099" y="27229"/>
                  </a:cubicBezTo>
                  <a:cubicBezTo>
                    <a:pt x="24319" y="26442"/>
                    <a:pt x="23904" y="25461"/>
                    <a:pt x="23823" y="24400"/>
                  </a:cubicBezTo>
                  <a:cubicBezTo>
                    <a:pt x="23746" y="23442"/>
                    <a:pt x="23899" y="22474"/>
                    <a:pt x="23933" y="21508"/>
                  </a:cubicBezTo>
                  <a:cubicBezTo>
                    <a:pt x="23963" y="20554"/>
                    <a:pt x="23692" y="20082"/>
                    <a:pt x="23008" y="20082"/>
                  </a:cubicBezTo>
                  <a:cubicBezTo>
                    <a:pt x="22821" y="20082"/>
                    <a:pt x="22603" y="20117"/>
                    <a:pt x="22352" y="20188"/>
                  </a:cubicBezTo>
                  <a:cubicBezTo>
                    <a:pt x="21970" y="20296"/>
                    <a:pt x="21607" y="20346"/>
                    <a:pt x="21260" y="20346"/>
                  </a:cubicBezTo>
                  <a:cubicBezTo>
                    <a:pt x="20116" y="20346"/>
                    <a:pt x="19148" y="19801"/>
                    <a:pt x="18281" y="18991"/>
                  </a:cubicBezTo>
                  <a:cubicBezTo>
                    <a:pt x="17183" y="17964"/>
                    <a:pt x="16623" y="16609"/>
                    <a:pt x="16403" y="15114"/>
                  </a:cubicBezTo>
                  <a:cubicBezTo>
                    <a:pt x="16119" y="13146"/>
                    <a:pt x="16103" y="11183"/>
                    <a:pt x="16407" y="9214"/>
                  </a:cubicBezTo>
                  <a:cubicBezTo>
                    <a:pt x="16446" y="8951"/>
                    <a:pt x="16480" y="8746"/>
                    <a:pt x="16844" y="8725"/>
                  </a:cubicBezTo>
                  <a:cubicBezTo>
                    <a:pt x="17467" y="8691"/>
                    <a:pt x="18098" y="8644"/>
                    <a:pt x="18704" y="8494"/>
                  </a:cubicBezTo>
                  <a:cubicBezTo>
                    <a:pt x="19289" y="8350"/>
                    <a:pt x="19839" y="8073"/>
                    <a:pt x="20462" y="7834"/>
                  </a:cubicBezTo>
                  <a:close/>
                  <a:moveTo>
                    <a:pt x="20568" y="25005"/>
                  </a:moveTo>
                  <a:cubicBezTo>
                    <a:pt x="19853" y="29090"/>
                    <a:pt x="19144" y="33139"/>
                    <a:pt x="18441" y="37151"/>
                  </a:cubicBezTo>
                  <a:lnTo>
                    <a:pt x="18441" y="37151"/>
                  </a:lnTo>
                  <a:cubicBezTo>
                    <a:pt x="17555" y="33962"/>
                    <a:pt x="16255" y="30809"/>
                    <a:pt x="15881" y="27437"/>
                  </a:cubicBezTo>
                  <a:cubicBezTo>
                    <a:pt x="17386" y="26526"/>
                    <a:pt x="18669" y="25226"/>
                    <a:pt x="20568" y="25005"/>
                  </a:cubicBezTo>
                  <a:close/>
                  <a:moveTo>
                    <a:pt x="11601" y="24742"/>
                  </a:moveTo>
                  <a:cubicBezTo>
                    <a:pt x="11733" y="25192"/>
                    <a:pt x="11881" y="25572"/>
                    <a:pt x="11953" y="25968"/>
                  </a:cubicBezTo>
                  <a:cubicBezTo>
                    <a:pt x="12584" y="29287"/>
                    <a:pt x="13682" y="32476"/>
                    <a:pt x="14521" y="35739"/>
                  </a:cubicBezTo>
                  <a:cubicBezTo>
                    <a:pt x="15160" y="38219"/>
                    <a:pt x="15504" y="40779"/>
                    <a:pt x="15979" y="43301"/>
                  </a:cubicBezTo>
                  <a:cubicBezTo>
                    <a:pt x="16055" y="43718"/>
                    <a:pt x="16131" y="44135"/>
                    <a:pt x="16208" y="44545"/>
                  </a:cubicBezTo>
                  <a:cubicBezTo>
                    <a:pt x="15750" y="44545"/>
                    <a:pt x="15305" y="44548"/>
                    <a:pt x="14867" y="44548"/>
                  </a:cubicBezTo>
                  <a:cubicBezTo>
                    <a:pt x="14647" y="44548"/>
                    <a:pt x="14429" y="44547"/>
                    <a:pt x="14212" y="44545"/>
                  </a:cubicBezTo>
                  <a:lnTo>
                    <a:pt x="14213" y="44543"/>
                  </a:lnTo>
                  <a:cubicBezTo>
                    <a:pt x="13931" y="44536"/>
                    <a:pt x="13643" y="44479"/>
                    <a:pt x="13365" y="44479"/>
                  </a:cubicBezTo>
                  <a:cubicBezTo>
                    <a:pt x="13292" y="44479"/>
                    <a:pt x="13219" y="44483"/>
                    <a:pt x="13148" y="44493"/>
                  </a:cubicBezTo>
                  <a:cubicBezTo>
                    <a:pt x="13075" y="44503"/>
                    <a:pt x="13008" y="44508"/>
                    <a:pt x="12946" y="44508"/>
                  </a:cubicBezTo>
                  <a:cubicBezTo>
                    <a:pt x="12499" y="44508"/>
                    <a:pt x="12343" y="44238"/>
                    <a:pt x="12220" y="43752"/>
                  </a:cubicBezTo>
                  <a:cubicBezTo>
                    <a:pt x="11592" y="41298"/>
                    <a:pt x="10864" y="38866"/>
                    <a:pt x="10266" y="36400"/>
                  </a:cubicBezTo>
                  <a:cubicBezTo>
                    <a:pt x="9813" y="34517"/>
                    <a:pt x="9555" y="32588"/>
                    <a:pt x="9122" y="30696"/>
                  </a:cubicBezTo>
                  <a:cubicBezTo>
                    <a:pt x="8872" y="29588"/>
                    <a:pt x="8474" y="28516"/>
                    <a:pt x="8110" y="27437"/>
                  </a:cubicBezTo>
                  <a:cubicBezTo>
                    <a:pt x="8008" y="27130"/>
                    <a:pt x="7779" y="26863"/>
                    <a:pt x="7597" y="26560"/>
                  </a:cubicBezTo>
                  <a:cubicBezTo>
                    <a:pt x="8902" y="25968"/>
                    <a:pt x="10220" y="25368"/>
                    <a:pt x="11601" y="24742"/>
                  </a:cubicBezTo>
                  <a:close/>
                  <a:moveTo>
                    <a:pt x="14386" y="23681"/>
                  </a:moveTo>
                  <a:cubicBezTo>
                    <a:pt x="14632" y="25005"/>
                    <a:pt x="14891" y="26270"/>
                    <a:pt x="15107" y="27539"/>
                  </a:cubicBezTo>
                  <a:cubicBezTo>
                    <a:pt x="15530" y="30083"/>
                    <a:pt x="16246" y="32545"/>
                    <a:pt x="16988" y="35007"/>
                  </a:cubicBezTo>
                  <a:cubicBezTo>
                    <a:pt x="17819" y="37759"/>
                    <a:pt x="18488" y="40558"/>
                    <a:pt x="19234" y="43335"/>
                  </a:cubicBezTo>
                  <a:cubicBezTo>
                    <a:pt x="19306" y="43595"/>
                    <a:pt x="19268" y="43756"/>
                    <a:pt x="19005" y="43850"/>
                  </a:cubicBezTo>
                  <a:lnTo>
                    <a:pt x="17018" y="44575"/>
                  </a:lnTo>
                  <a:cubicBezTo>
                    <a:pt x="16904" y="44017"/>
                    <a:pt x="16807" y="43557"/>
                    <a:pt x="16722" y="43097"/>
                  </a:cubicBezTo>
                  <a:cubicBezTo>
                    <a:pt x="16234" y="40575"/>
                    <a:pt x="15832" y="38032"/>
                    <a:pt x="15247" y="35536"/>
                  </a:cubicBezTo>
                  <a:cubicBezTo>
                    <a:pt x="14810" y="33665"/>
                    <a:pt x="14137" y="31855"/>
                    <a:pt x="13598" y="30011"/>
                  </a:cubicBezTo>
                  <a:cubicBezTo>
                    <a:pt x="13348" y="29158"/>
                    <a:pt x="13187" y="28285"/>
                    <a:pt x="12959" y="27433"/>
                  </a:cubicBezTo>
                  <a:cubicBezTo>
                    <a:pt x="12708" y="26483"/>
                    <a:pt x="12428" y="25542"/>
                    <a:pt x="12136" y="24511"/>
                  </a:cubicBezTo>
                  <a:cubicBezTo>
                    <a:pt x="12801" y="24269"/>
                    <a:pt x="13543" y="23991"/>
                    <a:pt x="14386" y="23681"/>
                  </a:cubicBezTo>
                  <a:close/>
                  <a:moveTo>
                    <a:pt x="7450" y="39646"/>
                  </a:moveTo>
                  <a:cubicBezTo>
                    <a:pt x="7543" y="39646"/>
                    <a:pt x="7636" y="39653"/>
                    <a:pt x="7725" y="39661"/>
                  </a:cubicBezTo>
                  <a:cubicBezTo>
                    <a:pt x="8305" y="39713"/>
                    <a:pt x="8725" y="40003"/>
                    <a:pt x="8771" y="40454"/>
                  </a:cubicBezTo>
                  <a:cubicBezTo>
                    <a:pt x="8801" y="40761"/>
                    <a:pt x="8767" y="41106"/>
                    <a:pt x="8653" y="41391"/>
                  </a:cubicBezTo>
                  <a:cubicBezTo>
                    <a:pt x="8526" y="41719"/>
                    <a:pt x="8568" y="41954"/>
                    <a:pt x="8737" y="42243"/>
                  </a:cubicBezTo>
                  <a:cubicBezTo>
                    <a:pt x="9131" y="42933"/>
                    <a:pt x="9530" y="43628"/>
                    <a:pt x="9856" y="44351"/>
                  </a:cubicBezTo>
                  <a:cubicBezTo>
                    <a:pt x="10140" y="44995"/>
                    <a:pt x="9881" y="45570"/>
                    <a:pt x="9196" y="45958"/>
                  </a:cubicBezTo>
                  <a:cubicBezTo>
                    <a:pt x="9136" y="45800"/>
                    <a:pt x="9089" y="45676"/>
                    <a:pt x="9047" y="45557"/>
                  </a:cubicBezTo>
                  <a:cubicBezTo>
                    <a:pt x="9014" y="45551"/>
                    <a:pt x="8981" y="45536"/>
                    <a:pt x="8960" y="45536"/>
                  </a:cubicBezTo>
                  <a:cubicBezTo>
                    <a:pt x="8954" y="45536"/>
                    <a:pt x="8949" y="45538"/>
                    <a:pt x="8946" y="45540"/>
                  </a:cubicBezTo>
                  <a:cubicBezTo>
                    <a:pt x="8799" y="45655"/>
                    <a:pt x="8664" y="45704"/>
                    <a:pt x="8536" y="45704"/>
                  </a:cubicBezTo>
                  <a:cubicBezTo>
                    <a:pt x="8335" y="45704"/>
                    <a:pt x="8151" y="45582"/>
                    <a:pt x="7966" y="45400"/>
                  </a:cubicBezTo>
                  <a:cubicBezTo>
                    <a:pt x="7318" y="44761"/>
                    <a:pt x="6657" y="44053"/>
                    <a:pt x="6568" y="43150"/>
                  </a:cubicBezTo>
                  <a:cubicBezTo>
                    <a:pt x="6470" y="42145"/>
                    <a:pt x="6618" y="41102"/>
                    <a:pt x="6763" y="40093"/>
                  </a:cubicBezTo>
                  <a:cubicBezTo>
                    <a:pt x="6813" y="39727"/>
                    <a:pt x="7126" y="39646"/>
                    <a:pt x="7450" y="39646"/>
                  </a:cubicBezTo>
                  <a:close/>
                  <a:moveTo>
                    <a:pt x="7144" y="26727"/>
                  </a:moveTo>
                  <a:cubicBezTo>
                    <a:pt x="7808" y="28217"/>
                    <a:pt x="8224" y="29802"/>
                    <a:pt x="8554" y="31417"/>
                  </a:cubicBezTo>
                  <a:cubicBezTo>
                    <a:pt x="9025" y="33717"/>
                    <a:pt x="9461" y="36026"/>
                    <a:pt x="9995" y="38312"/>
                  </a:cubicBezTo>
                  <a:cubicBezTo>
                    <a:pt x="10457" y="40280"/>
                    <a:pt x="11046" y="42223"/>
                    <a:pt x="11563" y="44178"/>
                  </a:cubicBezTo>
                  <a:cubicBezTo>
                    <a:pt x="11652" y="44519"/>
                    <a:pt x="11606" y="44893"/>
                    <a:pt x="11703" y="45230"/>
                  </a:cubicBezTo>
                  <a:cubicBezTo>
                    <a:pt x="11835" y="45698"/>
                    <a:pt x="12042" y="46150"/>
                    <a:pt x="12237" y="46653"/>
                  </a:cubicBezTo>
                  <a:cubicBezTo>
                    <a:pt x="11318" y="46895"/>
                    <a:pt x="10238" y="47087"/>
                    <a:pt x="9618" y="48302"/>
                  </a:cubicBezTo>
                  <a:cubicBezTo>
                    <a:pt x="9495" y="47710"/>
                    <a:pt x="9394" y="47227"/>
                    <a:pt x="9292" y="46734"/>
                  </a:cubicBezTo>
                  <a:cubicBezTo>
                    <a:pt x="9517" y="46598"/>
                    <a:pt x="9750" y="46491"/>
                    <a:pt x="9941" y="46338"/>
                  </a:cubicBezTo>
                  <a:cubicBezTo>
                    <a:pt x="10611" y="45788"/>
                    <a:pt x="10873" y="44890"/>
                    <a:pt x="10543" y="44085"/>
                  </a:cubicBezTo>
                  <a:cubicBezTo>
                    <a:pt x="10267" y="43425"/>
                    <a:pt x="9924" y="42794"/>
                    <a:pt x="9576" y="42172"/>
                  </a:cubicBezTo>
                  <a:cubicBezTo>
                    <a:pt x="9428" y="41903"/>
                    <a:pt x="9377" y="41686"/>
                    <a:pt x="9470" y="41376"/>
                  </a:cubicBezTo>
                  <a:cubicBezTo>
                    <a:pt x="9830" y="40166"/>
                    <a:pt x="9207" y="39160"/>
                    <a:pt x="8004" y="38927"/>
                  </a:cubicBezTo>
                  <a:cubicBezTo>
                    <a:pt x="7800" y="38888"/>
                    <a:pt x="7499" y="38879"/>
                    <a:pt x="7419" y="38748"/>
                  </a:cubicBezTo>
                  <a:cubicBezTo>
                    <a:pt x="7258" y="38484"/>
                    <a:pt x="7207" y="38151"/>
                    <a:pt x="7139" y="37835"/>
                  </a:cubicBezTo>
                  <a:cubicBezTo>
                    <a:pt x="7097" y="37644"/>
                    <a:pt x="7131" y="37432"/>
                    <a:pt x="7088" y="37240"/>
                  </a:cubicBezTo>
                  <a:cubicBezTo>
                    <a:pt x="6305" y="33892"/>
                    <a:pt x="5520" y="30547"/>
                    <a:pt x="4736" y="27204"/>
                  </a:cubicBezTo>
                  <a:cubicBezTo>
                    <a:pt x="4724" y="27157"/>
                    <a:pt x="4736" y="27101"/>
                    <a:pt x="4736" y="27084"/>
                  </a:cubicBezTo>
                  <a:cubicBezTo>
                    <a:pt x="5529" y="26969"/>
                    <a:pt x="6312" y="26850"/>
                    <a:pt x="7144" y="26727"/>
                  </a:cubicBezTo>
                  <a:close/>
                  <a:moveTo>
                    <a:pt x="35642" y="40691"/>
                  </a:moveTo>
                  <a:cubicBezTo>
                    <a:pt x="35999" y="41743"/>
                    <a:pt x="36333" y="42740"/>
                    <a:pt x="36677" y="43759"/>
                  </a:cubicBezTo>
                  <a:lnTo>
                    <a:pt x="36675" y="43760"/>
                  </a:lnTo>
                  <a:cubicBezTo>
                    <a:pt x="34758" y="46094"/>
                    <a:pt x="28304" y="48724"/>
                    <a:pt x="24139" y="48724"/>
                  </a:cubicBezTo>
                  <a:cubicBezTo>
                    <a:pt x="23775" y="48724"/>
                    <a:pt x="23428" y="48704"/>
                    <a:pt x="23103" y="48662"/>
                  </a:cubicBezTo>
                  <a:cubicBezTo>
                    <a:pt x="28188" y="47448"/>
                    <a:pt x="32515" y="45019"/>
                    <a:pt x="35642" y="40691"/>
                  </a:cubicBezTo>
                  <a:close/>
                  <a:moveTo>
                    <a:pt x="23154" y="24317"/>
                  </a:moveTo>
                  <a:cubicBezTo>
                    <a:pt x="23243" y="24760"/>
                    <a:pt x="23315" y="25160"/>
                    <a:pt x="23404" y="25556"/>
                  </a:cubicBezTo>
                  <a:cubicBezTo>
                    <a:pt x="23624" y="26498"/>
                    <a:pt x="24137" y="27269"/>
                    <a:pt x="24819" y="27933"/>
                  </a:cubicBezTo>
                  <a:cubicBezTo>
                    <a:pt x="25077" y="28180"/>
                    <a:pt x="25362" y="28313"/>
                    <a:pt x="25658" y="28313"/>
                  </a:cubicBezTo>
                  <a:cubicBezTo>
                    <a:pt x="25857" y="28313"/>
                    <a:pt x="26061" y="28252"/>
                    <a:pt x="26264" y="28125"/>
                  </a:cubicBezTo>
                  <a:cubicBezTo>
                    <a:pt x="27154" y="27576"/>
                    <a:pt x="28036" y="27010"/>
                    <a:pt x="28879" y="26391"/>
                  </a:cubicBezTo>
                  <a:cubicBezTo>
                    <a:pt x="29592" y="25872"/>
                    <a:pt x="30235" y="25264"/>
                    <a:pt x="30922" y="24705"/>
                  </a:cubicBezTo>
                  <a:cubicBezTo>
                    <a:pt x="31015" y="24629"/>
                    <a:pt x="31180" y="24620"/>
                    <a:pt x="31315" y="24615"/>
                  </a:cubicBezTo>
                  <a:cubicBezTo>
                    <a:pt x="31409" y="24615"/>
                    <a:pt x="31506" y="24680"/>
                    <a:pt x="31608" y="24697"/>
                  </a:cubicBezTo>
                  <a:cubicBezTo>
                    <a:pt x="34753" y="25259"/>
                    <a:pt x="36316" y="27423"/>
                    <a:pt x="37155" y="30282"/>
                  </a:cubicBezTo>
                  <a:cubicBezTo>
                    <a:pt x="37923" y="32896"/>
                    <a:pt x="37579" y="35427"/>
                    <a:pt x="36465" y="37889"/>
                  </a:cubicBezTo>
                  <a:lnTo>
                    <a:pt x="36464" y="37890"/>
                  </a:lnTo>
                  <a:cubicBezTo>
                    <a:pt x="35447" y="40139"/>
                    <a:pt x="33901" y="41954"/>
                    <a:pt x="32061" y="43557"/>
                  </a:cubicBezTo>
                  <a:cubicBezTo>
                    <a:pt x="29269" y="45995"/>
                    <a:pt x="25939" y="47255"/>
                    <a:pt x="22404" y="48082"/>
                  </a:cubicBezTo>
                  <a:cubicBezTo>
                    <a:pt x="21403" y="48315"/>
                    <a:pt x="20409" y="48550"/>
                    <a:pt x="19374" y="48789"/>
                  </a:cubicBezTo>
                  <a:cubicBezTo>
                    <a:pt x="19230" y="47421"/>
                    <a:pt x="19099" y="46144"/>
                    <a:pt x="18967" y="44891"/>
                  </a:cubicBezTo>
                  <a:cubicBezTo>
                    <a:pt x="19582" y="44542"/>
                    <a:pt x="20261" y="44252"/>
                    <a:pt x="20832" y="43817"/>
                  </a:cubicBezTo>
                  <a:cubicBezTo>
                    <a:pt x="23722" y="41637"/>
                    <a:pt x="26159" y="39017"/>
                    <a:pt x="27981" y="35869"/>
                  </a:cubicBezTo>
                  <a:cubicBezTo>
                    <a:pt x="29032" y="34050"/>
                    <a:pt x="29460" y="32040"/>
                    <a:pt x="29366" y="29935"/>
                  </a:cubicBezTo>
                  <a:cubicBezTo>
                    <a:pt x="29359" y="29686"/>
                    <a:pt x="29116" y="29228"/>
                    <a:pt x="29005" y="29228"/>
                  </a:cubicBezTo>
                  <a:cubicBezTo>
                    <a:pt x="29004" y="29228"/>
                    <a:pt x="29003" y="29228"/>
                    <a:pt x="29002" y="29229"/>
                  </a:cubicBezTo>
                  <a:cubicBezTo>
                    <a:pt x="28574" y="29258"/>
                    <a:pt x="28688" y="29667"/>
                    <a:pt x="28693" y="29952"/>
                  </a:cubicBezTo>
                  <a:cubicBezTo>
                    <a:pt x="28739" y="32760"/>
                    <a:pt x="27811" y="35205"/>
                    <a:pt x="26128" y="37424"/>
                  </a:cubicBezTo>
                  <a:cubicBezTo>
                    <a:pt x="25048" y="38851"/>
                    <a:pt x="23861" y="40176"/>
                    <a:pt x="22629" y="41462"/>
                  </a:cubicBezTo>
                  <a:cubicBezTo>
                    <a:pt x="22501" y="41594"/>
                    <a:pt x="22365" y="41734"/>
                    <a:pt x="22213" y="41833"/>
                  </a:cubicBezTo>
                  <a:cubicBezTo>
                    <a:pt x="21502" y="42284"/>
                    <a:pt x="20782" y="42723"/>
                    <a:pt x="19980" y="43222"/>
                  </a:cubicBezTo>
                  <a:cubicBezTo>
                    <a:pt x="19684" y="41978"/>
                    <a:pt x="19277" y="40802"/>
                    <a:pt x="19154" y="39597"/>
                  </a:cubicBezTo>
                  <a:cubicBezTo>
                    <a:pt x="19052" y="38600"/>
                    <a:pt x="19238" y="37560"/>
                    <a:pt x="19391" y="36555"/>
                  </a:cubicBezTo>
                  <a:cubicBezTo>
                    <a:pt x="19845" y="33561"/>
                    <a:pt x="20348" y="30574"/>
                    <a:pt x="20814" y="27580"/>
                  </a:cubicBezTo>
                  <a:cubicBezTo>
                    <a:pt x="20955" y="26677"/>
                    <a:pt x="21044" y="25765"/>
                    <a:pt x="21162" y="24807"/>
                  </a:cubicBezTo>
                  <a:cubicBezTo>
                    <a:pt x="21794" y="24649"/>
                    <a:pt x="22463" y="24487"/>
                    <a:pt x="23154" y="24317"/>
                  </a:cubicBezTo>
                  <a:close/>
                  <a:moveTo>
                    <a:pt x="12830" y="45162"/>
                  </a:moveTo>
                  <a:cubicBezTo>
                    <a:pt x="12833" y="45162"/>
                    <a:pt x="12836" y="45162"/>
                    <a:pt x="12838" y="45162"/>
                  </a:cubicBezTo>
                  <a:cubicBezTo>
                    <a:pt x="13313" y="45226"/>
                    <a:pt x="13784" y="45341"/>
                    <a:pt x="14259" y="45391"/>
                  </a:cubicBezTo>
                  <a:cubicBezTo>
                    <a:pt x="14662" y="45431"/>
                    <a:pt x="15067" y="45458"/>
                    <a:pt x="15473" y="45458"/>
                  </a:cubicBezTo>
                  <a:cubicBezTo>
                    <a:pt x="15588" y="45458"/>
                    <a:pt x="15703" y="45456"/>
                    <a:pt x="15817" y="45452"/>
                  </a:cubicBezTo>
                  <a:cubicBezTo>
                    <a:pt x="16652" y="45413"/>
                    <a:pt x="17487" y="45319"/>
                    <a:pt x="18369" y="45246"/>
                  </a:cubicBezTo>
                  <a:cubicBezTo>
                    <a:pt x="18449" y="46499"/>
                    <a:pt x="18525" y="47666"/>
                    <a:pt x="18602" y="48846"/>
                  </a:cubicBezTo>
                  <a:cubicBezTo>
                    <a:pt x="18573" y="48864"/>
                    <a:pt x="18534" y="48902"/>
                    <a:pt x="18487" y="48915"/>
                  </a:cubicBezTo>
                  <a:lnTo>
                    <a:pt x="18488" y="48914"/>
                  </a:lnTo>
                  <a:lnTo>
                    <a:pt x="18488" y="48914"/>
                  </a:lnTo>
                  <a:cubicBezTo>
                    <a:pt x="17369" y="49315"/>
                    <a:pt x="16175" y="49485"/>
                    <a:pt x="15064" y="49834"/>
                  </a:cubicBezTo>
                  <a:cubicBezTo>
                    <a:pt x="14675" y="49955"/>
                    <a:pt x="14303" y="49999"/>
                    <a:pt x="13942" y="49999"/>
                  </a:cubicBezTo>
                  <a:cubicBezTo>
                    <a:pt x="13204" y="49999"/>
                    <a:pt x="12506" y="49817"/>
                    <a:pt x="11783" y="49737"/>
                  </a:cubicBezTo>
                  <a:cubicBezTo>
                    <a:pt x="11381" y="49694"/>
                    <a:pt x="10969" y="49421"/>
                    <a:pt x="10630" y="49162"/>
                  </a:cubicBezTo>
                  <a:cubicBezTo>
                    <a:pt x="10178" y="48808"/>
                    <a:pt x="10186" y="48306"/>
                    <a:pt x="10712" y="48050"/>
                  </a:cubicBezTo>
                  <a:cubicBezTo>
                    <a:pt x="11432" y="47700"/>
                    <a:pt x="12229" y="47521"/>
                    <a:pt x="12991" y="47261"/>
                  </a:cubicBezTo>
                  <a:cubicBezTo>
                    <a:pt x="13288" y="47164"/>
                    <a:pt x="13766" y="47100"/>
                    <a:pt x="13830" y="46908"/>
                  </a:cubicBezTo>
                  <a:cubicBezTo>
                    <a:pt x="13978" y="46449"/>
                    <a:pt x="13436" y="46427"/>
                    <a:pt x="13173" y="46227"/>
                  </a:cubicBezTo>
                  <a:cubicBezTo>
                    <a:pt x="12877" y="46005"/>
                    <a:pt x="12343" y="45929"/>
                    <a:pt x="12606" y="45350"/>
                  </a:cubicBezTo>
                  <a:cubicBezTo>
                    <a:pt x="12643" y="45267"/>
                    <a:pt x="12758" y="45162"/>
                    <a:pt x="12830" y="45162"/>
                  </a:cubicBezTo>
                  <a:close/>
                  <a:moveTo>
                    <a:pt x="21044" y="49115"/>
                  </a:moveTo>
                  <a:cubicBezTo>
                    <a:pt x="21645" y="51279"/>
                    <a:pt x="22234" y="53413"/>
                    <a:pt x="22827" y="55547"/>
                  </a:cubicBezTo>
                  <a:cubicBezTo>
                    <a:pt x="22215" y="54678"/>
                    <a:pt x="21576" y="53928"/>
                    <a:pt x="20544" y="53928"/>
                  </a:cubicBezTo>
                  <a:cubicBezTo>
                    <a:pt x="20290" y="53928"/>
                    <a:pt x="20012" y="53973"/>
                    <a:pt x="19704" y="54074"/>
                  </a:cubicBezTo>
                  <a:cubicBezTo>
                    <a:pt x="19636" y="53780"/>
                    <a:pt x="19573" y="53490"/>
                    <a:pt x="19502" y="53201"/>
                  </a:cubicBezTo>
                  <a:cubicBezTo>
                    <a:pt x="19272" y="52242"/>
                    <a:pt x="19035" y="51283"/>
                    <a:pt x="18802" y="50325"/>
                  </a:cubicBezTo>
                  <a:cubicBezTo>
                    <a:pt x="18695" y="49873"/>
                    <a:pt x="18861" y="49541"/>
                    <a:pt x="19293" y="49443"/>
                  </a:cubicBezTo>
                  <a:cubicBezTo>
                    <a:pt x="19853" y="49316"/>
                    <a:pt x="20416" y="49230"/>
                    <a:pt x="21044" y="49115"/>
                  </a:cubicBezTo>
                  <a:close/>
                  <a:moveTo>
                    <a:pt x="37053" y="44445"/>
                  </a:moveTo>
                  <a:cubicBezTo>
                    <a:pt x="37498" y="45535"/>
                    <a:pt x="37909" y="46532"/>
                    <a:pt x="38367" y="47653"/>
                  </a:cubicBezTo>
                  <a:cubicBezTo>
                    <a:pt x="37180" y="48112"/>
                    <a:pt x="36079" y="48641"/>
                    <a:pt x="34922" y="48969"/>
                  </a:cubicBezTo>
                  <a:cubicBezTo>
                    <a:pt x="31824" y="49838"/>
                    <a:pt x="28735" y="50732"/>
                    <a:pt x="25726" y="51882"/>
                  </a:cubicBezTo>
                  <a:cubicBezTo>
                    <a:pt x="25036" y="52147"/>
                    <a:pt x="24286" y="52249"/>
                    <a:pt x="23578" y="52479"/>
                  </a:cubicBezTo>
                  <a:cubicBezTo>
                    <a:pt x="23383" y="52538"/>
                    <a:pt x="23247" y="52782"/>
                    <a:pt x="23086" y="52938"/>
                  </a:cubicBezTo>
                  <a:cubicBezTo>
                    <a:pt x="23271" y="53047"/>
                    <a:pt x="23477" y="53273"/>
                    <a:pt x="23646" y="53273"/>
                  </a:cubicBezTo>
                  <a:cubicBezTo>
                    <a:pt x="23656" y="53273"/>
                    <a:pt x="23666" y="53272"/>
                    <a:pt x="23676" y="53271"/>
                  </a:cubicBezTo>
                  <a:cubicBezTo>
                    <a:pt x="24524" y="53117"/>
                    <a:pt x="25388" y="52977"/>
                    <a:pt x="26189" y="52679"/>
                  </a:cubicBezTo>
                  <a:cubicBezTo>
                    <a:pt x="29061" y="51606"/>
                    <a:pt x="31999" y="50749"/>
                    <a:pt x="34944" y="49906"/>
                  </a:cubicBezTo>
                  <a:cubicBezTo>
                    <a:pt x="36218" y="49544"/>
                    <a:pt x="37443" y="48986"/>
                    <a:pt x="38782" y="48483"/>
                  </a:cubicBezTo>
                  <a:cubicBezTo>
                    <a:pt x="39151" y="48999"/>
                    <a:pt x="39608" y="49637"/>
                    <a:pt x="40088" y="50310"/>
                  </a:cubicBezTo>
                  <a:lnTo>
                    <a:pt x="40087" y="50310"/>
                  </a:lnTo>
                  <a:cubicBezTo>
                    <a:pt x="38710" y="51338"/>
                    <a:pt x="37332" y="52194"/>
                    <a:pt x="35761" y="52666"/>
                  </a:cubicBezTo>
                  <a:cubicBezTo>
                    <a:pt x="34384" y="53076"/>
                    <a:pt x="32977" y="53399"/>
                    <a:pt x="31599" y="53808"/>
                  </a:cubicBezTo>
                  <a:cubicBezTo>
                    <a:pt x="30155" y="54238"/>
                    <a:pt x="28739" y="54757"/>
                    <a:pt x="27286" y="55163"/>
                  </a:cubicBezTo>
                  <a:cubicBezTo>
                    <a:pt x="26430" y="55396"/>
                    <a:pt x="25532" y="55482"/>
                    <a:pt x="24654" y="55643"/>
                  </a:cubicBezTo>
                  <a:cubicBezTo>
                    <a:pt x="24370" y="55695"/>
                    <a:pt x="24091" y="55763"/>
                    <a:pt x="23722" y="55844"/>
                  </a:cubicBezTo>
                  <a:cubicBezTo>
                    <a:pt x="23459" y="54903"/>
                    <a:pt x="23192" y="53944"/>
                    <a:pt x="22926" y="52986"/>
                  </a:cubicBezTo>
                  <a:cubicBezTo>
                    <a:pt x="22582" y="51751"/>
                    <a:pt x="22239" y="50511"/>
                    <a:pt x="21900" y="49293"/>
                  </a:cubicBezTo>
                  <a:lnTo>
                    <a:pt x="21900" y="49293"/>
                  </a:lnTo>
                  <a:cubicBezTo>
                    <a:pt x="22497" y="49320"/>
                    <a:pt x="23096" y="49404"/>
                    <a:pt x="23687" y="49404"/>
                  </a:cubicBezTo>
                  <a:cubicBezTo>
                    <a:pt x="23835" y="49404"/>
                    <a:pt x="23982" y="49399"/>
                    <a:pt x="24129" y="49386"/>
                  </a:cubicBezTo>
                  <a:cubicBezTo>
                    <a:pt x="25760" y="49241"/>
                    <a:pt x="27392" y="49049"/>
                    <a:pt x="29007" y="48777"/>
                  </a:cubicBezTo>
                  <a:cubicBezTo>
                    <a:pt x="29693" y="48662"/>
                    <a:pt x="30349" y="48325"/>
                    <a:pt x="30998" y="48044"/>
                  </a:cubicBezTo>
                  <a:cubicBezTo>
                    <a:pt x="31964" y="47622"/>
                    <a:pt x="32896" y="47142"/>
                    <a:pt x="33862" y="46724"/>
                  </a:cubicBezTo>
                  <a:cubicBezTo>
                    <a:pt x="35058" y="46213"/>
                    <a:pt x="36181" y="45612"/>
                    <a:pt x="37053" y="44445"/>
                  </a:cubicBezTo>
                  <a:close/>
                  <a:moveTo>
                    <a:pt x="17920" y="49992"/>
                  </a:moveTo>
                  <a:cubicBezTo>
                    <a:pt x="18368" y="51939"/>
                    <a:pt x="19114" y="53800"/>
                    <a:pt x="18992" y="55946"/>
                  </a:cubicBezTo>
                  <a:lnTo>
                    <a:pt x="18992" y="55946"/>
                  </a:lnTo>
                  <a:cubicBezTo>
                    <a:pt x="18300" y="55291"/>
                    <a:pt x="17698" y="55001"/>
                    <a:pt x="17195" y="55001"/>
                  </a:cubicBezTo>
                  <a:cubicBezTo>
                    <a:pt x="16622" y="55001"/>
                    <a:pt x="16179" y="55376"/>
                    <a:pt x="15881" y="56016"/>
                  </a:cubicBezTo>
                  <a:cubicBezTo>
                    <a:pt x="15237" y="54254"/>
                    <a:pt x="14598" y="52502"/>
                    <a:pt x="13962" y="50759"/>
                  </a:cubicBezTo>
                  <a:cubicBezTo>
                    <a:pt x="15280" y="50504"/>
                    <a:pt x="16568" y="50257"/>
                    <a:pt x="17920" y="49992"/>
                  </a:cubicBezTo>
                  <a:close/>
                  <a:moveTo>
                    <a:pt x="9966" y="49515"/>
                  </a:moveTo>
                  <a:cubicBezTo>
                    <a:pt x="10682" y="50418"/>
                    <a:pt x="11720" y="50474"/>
                    <a:pt x="12716" y="50644"/>
                  </a:cubicBezTo>
                  <a:cubicBezTo>
                    <a:pt x="12886" y="50675"/>
                    <a:pt x="13127" y="50789"/>
                    <a:pt x="13173" y="50921"/>
                  </a:cubicBezTo>
                  <a:cubicBezTo>
                    <a:pt x="13932" y="53085"/>
                    <a:pt x="14661" y="55257"/>
                    <a:pt x="15398" y="57426"/>
                  </a:cubicBezTo>
                  <a:cubicBezTo>
                    <a:pt x="15406" y="57455"/>
                    <a:pt x="15403" y="57489"/>
                    <a:pt x="15306" y="57625"/>
                  </a:cubicBezTo>
                  <a:lnTo>
                    <a:pt x="15306" y="57625"/>
                  </a:lnTo>
                  <a:cubicBezTo>
                    <a:pt x="15195" y="57476"/>
                    <a:pt x="15098" y="57310"/>
                    <a:pt x="14962" y="57188"/>
                  </a:cubicBezTo>
                  <a:cubicBezTo>
                    <a:pt x="14762" y="57000"/>
                    <a:pt x="14555" y="56821"/>
                    <a:pt x="14326" y="56680"/>
                  </a:cubicBezTo>
                  <a:cubicBezTo>
                    <a:pt x="13893" y="56416"/>
                    <a:pt x="13528" y="56282"/>
                    <a:pt x="13208" y="56282"/>
                  </a:cubicBezTo>
                  <a:cubicBezTo>
                    <a:pt x="12685" y="56282"/>
                    <a:pt x="12284" y="56642"/>
                    <a:pt x="11910" y="57387"/>
                  </a:cubicBezTo>
                  <a:cubicBezTo>
                    <a:pt x="11864" y="57473"/>
                    <a:pt x="11817" y="57562"/>
                    <a:pt x="11720" y="57741"/>
                  </a:cubicBezTo>
                  <a:cubicBezTo>
                    <a:pt x="11080" y="54963"/>
                    <a:pt x="10457" y="52276"/>
                    <a:pt x="9839" y="49592"/>
                  </a:cubicBezTo>
                  <a:lnTo>
                    <a:pt x="9966" y="49515"/>
                  </a:lnTo>
                  <a:close/>
                  <a:moveTo>
                    <a:pt x="40483" y="51146"/>
                  </a:moveTo>
                  <a:cubicBezTo>
                    <a:pt x="40922" y="51811"/>
                    <a:pt x="41359" y="52476"/>
                    <a:pt x="41757" y="53080"/>
                  </a:cubicBezTo>
                  <a:cubicBezTo>
                    <a:pt x="36464" y="56653"/>
                    <a:pt x="30481" y="57984"/>
                    <a:pt x="24133" y="58579"/>
                  </a:cubicBezTo>
                  <a:cubicBezTo>
                    <a:pt x="24302" y="58039"/>
                    <a:pt x="24518" y="57680"/>
                    <a:pt x="24498" y="57336"/>
                  </a:cubicBezTo>
                  <a:cubicBezTo>
                    <a:pt x="24477" y="57020"/>
                    <a:pt x="24201" y="56722"/>
                    <a:pt x="24015" y="56364"/>
                  </a:cubicBezTo>
                  <a:lnTo>
                    <a:pt x="24015" y="56364"/>
                  </a:lnTo>
                  <a:cubicBezTo>
                    <a:pt x="24362" y="56427"/>
                    <a:pt x="24701" y="56455"/>
                    <a:pt x="25035" y="56455"/>
                  </a:cubicBezTo>
                  <a:cubicBezTo>
                    <a:pt x="26280" y="56455"/>
                    <a:pt x="27445" y="56070"/>
                    <a:pt x="28622" y="55704"/>
                  </a:cubicBezTo>
                  <a:cubicBezTo>
                    <a:pt x="30528" y="55117"/>
                    <a:pt x="32452" y="54584"/>
                    <a:pt x="34375" y="54047"/>
                  </a:cubicBezTo>
                  <a:cubicBezTo>
                    <a:pt x="37193" y="53259"/>
                    <a:pt x="38105" y="52838"/>
                    <a:pt x="40483" y="51146"/>
                  </a:cubicBezTo>
                  <a:close/>
                  <a:moveTo>
                    <a:pt x="20436" y="54629"/>
                  </a:moveTo>
                  <a:cubicBezTo>
                    <a:pt x="20553" y="54629"/>
                    <a:pt x="20685" y="54657"/>
                    <a:pt x="20832" y="54716"/>
                  </a:cubicBezTo>
                  <a:cubicBezTo>
                    <a:pt x="21158" y="54848"/>
                    <a:pt x="21497" y="55096"/>
                    <a:pt x="21692" y="55381"/>
                  </a:cubicBezTo>
                  <a:cubicBezTo>
                    <a:pt x="22276" y="56232"/>
                    <a:pt x="22793" y="57132"/>
                    <a:pt x="23332" y="58018"/>
                  </a:cubicBezTo>
                  <a:cubicBezTo>
                    <a:pt x="23374" y="58090"/>
                    <a:pt x="23382" y="58217"/>
                    <a:pt x="23357" y="58299"/>
                  </a:cubicBezTo>
                  <a:cubicBezTo>
                    <a:pt x="23048" y="59231"/>
                    <a:pt x="22726" y="60160"/>
                    <a:pt x="22395" y="61136"/>
                  </a:cubicBezTo>
                  <a:cubicBezTo>
                    <a:pt x="21991" y="61032"/>
                    <a:pt x="21606" y="60984"/>
                    <a:pt x="21238" y="60984"/>
                  </a:cubicBezTo>
                  <a:cubicBezTo>
                    <a:pt x="19639" y="60984"/>
                    <a:pt x="18355" y="61889"/>
                    <a:pt x="17153" y="63036"/>
                  </a:cubicBezTo>
                  <a:cubicBezTo>
                    <a:pt x="16069" y="62333"/>
                    <a:pt x="15009" y="61630"/>
                    <a:pt x="13937" y="60949"/>
                  </a:cubicBezTo>
                  <a:cubicBezTo>
                    <a:pt x="13467" y="60650"/>
                    <a:pt x="12962" y="60399"/>
                    <a:pt x="12487" y="60109"/>
                  </a:cubicBezTo>
                  <a:cubicBezTo>
                    <a:pt x="12357" y="60028"/>
                    <a:pt x="12170" y="59896"/>
                    <a:pt x="12162" y="59777"/>
                  </a:cubicBezTo>
                  <a:cubicBezTo>
                    <a:pt x="12111" y="58920"/>
                    <a:pt x="12175" y="58080"/>
                    <a:pt x="12666" y="57322"/>
                  </a:cubicBezTo>
                  <a:cubicBezTo>
                    <a:pt x="12825" y="57077"/>
                    <a:pt x="13019" y="56936"/>
                    <a:pt x="13234" y="56936"/>
                  </a:cubicBezTo>
                  <a:cubicBezTo>
                    <a:pt x="13339" y="56936"/>
                    <a:pt x="13450" y="56970"/>
                    <a:pt x="13564" y="57042"/>
                  </a:cubicBezTo>
                  <a:cubicBezTo>
                    <a:pt x="14005" y="57310"/>
                    <a:pt x="14438" y="57625"/>
                    <a:pt x="14789" y="58000"/>
                  </a:cubicBezTo>
                  <a:cubicBezTo>
                    <a:pt x="15132" y="58367"/>
                    <a:pt x="15348" y="58848"/>
                    <a:pt x="15657" y="59252"/>
                  </a:cubicBezTo>
                  <a:cubicBezTo>
                    <a:pt x="15789" y="59427"/>
                    <a:pt x="16018" y="59529"/>
                    <a:pt x="16200" y="59665"/>
                  </a:cubicBezTo>
                  <a:cubicBezTo>
                    <a:pt x="16285" y="59432"/>
                    <a:pt x="16428" y="59206"/>
                    <a:pt x="16446" y="58967"/>
                  </a:cubicBezTo>
                  <a:cubicBezTo>
                    <a:pt x="16496" y="58175"/>
                    <a:pt x="16412" y="57361"/>
                    <a:pt x="16551" y="56590"/>
                  </a:cubicBezTo>
                  <a:cubicBezTo>
                    <a:pt x="16656" y="56002"/>
                    <a:pt x="16915" y="55704"/>
                    <a:pt x="17258" y="55704"/>
                  </a:cubicBezTo>
                  <a:cubicBezTo>
                    <a:pt x="17500" y="55704"/>
                    <a:pt x="17785" y="55853"/>
                    <a:pt x="18086" y="56155"/>
                  </a:cubicBezTo>
                  <a:cubicBezTo>
                    <a:pt x="18416" y="56488"/>
                    <a:pt x="18628" y="56931"/>
                    <a:pt x="18920" y="57302"/>
                  </a:cubicBezTo>
                  <a:cubicBezTo>
                    <a:pt x="19035" y="57446"/>
                    <a:pt x="19209" y="57596"/>
                    <a:pt x="19378" y="57621"/>
                  </a:cubicBezTo>
                  <a:cubicBezTo>
                    <a:pt x="19380" y="57621"/>
                    <a:pt x="19383" y="57622"/>
                    <a:pt x="19385" y="57622"/>
                  </a:cubicBezTo>
                  <a:cubicBezTo>
                    <a:pt x="19470" y="57622"/>
                    <a:pt x="19577" y="57358"/>
                    <a:pt x="19700" y="57254"/>
                  </a:cubicBezTo>
                  <a:cubicBezTo>
                    <a:pt x="20310" y="56735"/>
                    <a:pt x="19959" y="56113"/>
                    <a:pt x="19887" y="55525"/>
                  </a:cubicBezTo>
                  <a:cubicBezTo>
                    <a:pt x="19817" y="54969"/>
                    <a:pt x="20030" y="54629"/>
                    <a:pt x="20436" y="54629"/>
                  </a:cubicBezTo>
                  <a:close/>
                  <a:moveTo>
                    <a:pt x="19114" y="62358"/>
                  </a:moveTo>
                  <a:lnTo>
                    <a:pt x="19114" y="64614"/>
                  </a:lnTo>
                  <a:lnTo>
                    <a:pt x="19114" y="64614"/>
                  </a:lnTo>
                  <a:cubicBezTo>
                    <a:pt x="18598" y="64185"/>
                    <a:pt x="18178" y="63835"/>
                    <a:pt x="17670" y="63405"/>
                  </a:cubicBezTo>
                  <a:cubicBezTo>
                    <a:pt x="18174" y="63043"/>
                    <a:pt x="18614" y="62724"/>
                    <a:pt x="19114" y="62358"/>
                  </a:cubicBezTo>
                  <a:close/>
                  <a:moveTo>
                    <a:pt x="21713" y="61774"/>
                  </a:moveTo>
                  <a:cubicBezTo>
                    <a:pt x="21849" y="61801"/>
                    <a:pt x="22017" y="61835"/>
                    <a:pt x="22221" y="61877"/>
                  </a:cubicBezTo>
                  <a:lnTo>
                    <a:pt x="22221" y="61877"/>
                  </a:lnTo>
                  <a:cubicBezTo>
                    <a:pt x="22010" y="62823"/>
                    <a:pt x="21806" y="63720"/>
                    <a:pt x="21599" y="64616"/>
                  </a:cubicBezTo>
                  <a:cubicBezTo>
                    <a:pt x="21569" y="64612"/>
                    <a:pt x="21539" y="64603"/>
                    <a:pt x="21505" y="64594"/>
                  </a:cubicBezTo>
                  <a:cubicBezTo>
                    <a:pt x="21573" y="63674"/>
                    <a:pt x="21641" y="62751"/>
                    <a:pt x="21713" y="61774"/>
                  </a:cubicBezTo>
                  <a:close/>
                  <a:moveTo>
                    <a:pt x="21022" y="61686"/>
                  </a:moveTo>
                  <a:cubicBezTo>
                    <a:pt x="20908" y="63099"/>
                    <a:pt x="20802" y="64403"/>
                    <a:pt x="20696" y="65681"/>
                  </a:cubicBezTo>
                  <a:lnTo>
                    <a:pt x="20696" y="65680"/>
                  </a:lnTo>
                  <a:cubicBezTo>
                    <a:pt x="20132" y="65425"/>
                    <a:pt x="19645" y="65105"/>
                    <a:pt x="19793" y="64220"/>
                  </a:cubicBezTo>
                  <a:cubicBezTo>
                    <a:pt x="19907" y="63556"/>
                    <a:pt x="19768" y="62848"/>
                    <a:pt x="19738" y="62014"/>
                  </a:cubicBezTo>
                  <a:cubicBezTo>
                    <a:pt x="20052" y="61937"/>
                    <a:pt x="20480" y="61826"/>
                    <a:pt x="21022" y="61686"/>
                  </a:cubicBezTo>
                  <a:close/>
                  <a:moveTo>
                    <a:pt x="43578" y="56875"/>
                  </a:moveTo>
                  <a:cubicBezTo>
                    <a:pt x="44196" y="57293"/>
                    <a:pt x="44883" y="57634"/>
                    <a:pt x="45417" y="58136"/>
                  </a:cubicBezTo>
                  <a:cubicBezTo>
                    <a:pt x="47040" y="59656"/>
                    <a:pt x="48976" y="60662"/>
                    <a:pt x="50909" y="61689"/>
                  </a:cubicBezTo>
                  <a:cubicBezTo>
                    <a:pt x="51884" y="62209"/>
                    <a:pt x="52820" y="62788"/>
                    <a:pt x="53795" y="63308"/>
                  </a:cubicBezTo>
                  <a:cubicBezTo>
                    <a:pt x="55655" y="64296"/>
                    <a:pt x="57701" y="64726"/>
                    <a:pt x="59718" y="65237"/>
                  </a:cubicBezTo>
                  <a:cubicBezTo>
                    <a:pt x="60227" y="65365"/>
                    <a:pt x="60735" y="65488"/>
                    <a:pt x="61385" y="65646"/>
                  </a:cubicBezTo>
                  <a:cubicBezTo>
                    <a:pt x="61198" y="66933"/>
                    <a:pt x="61003" y="68253"/>
                    <a:pt x="60809" y="69586"/>
                  </a:cubicBezTo>
                  <a:cubicBezTo>
                    <a:pt x="59439" y="69635"/>
                    <a:pt x="58100" y="69786"/>
                    <a:pt x="56788" y="69786"/>
                  </a:cubicBezTo>
                  <a:cubicBezTo>
                    <a:pt x="56366" y="69786"/>
                    <a:pt x="55947" y="69770"/>
                    <a:pt x="55531" y="69731"/>
                  </a:cubicBezTo>
                  <a:cubicBezTo>
                    <a:pt x="52299" y="69433"/>
                    <a:pt x="49086" y="68914"/>
                    <a:pt x="45870" y="68462"/>
                  </a:cubicBezTo>
                  <a:cubicBezTo>
                    <a:pt x="43934" y="68189"/>
                    <a:pt x="42031" y="67754"/>
                    <a:pt x="40289" y="66831"/>
                  </a:cubicBezTo>
                  <a:cubicBezTo>
                    <a:pt x="39578" y="66451"/>
                    <a:pt x="38929" y="65949"/>
                    <a:pt x="38268" y="65479"/>
                  </a:cubicBezTo>
                  <a:cubicBezTo>
                    <a:pt x="37963" y="65267"/>
                    <a:pt x="37709" y="64981"/>
                    <a:pt x="37408" y="64764"/>
                  </a:cubicBezTo>
                  <a:cubicBezTo>
                    <a:pt x="36289" y="63964"/>
                    <a:pt x="35344" y="63009"/>
                    <a:pt x="34654" y="61808"/>
                  </a:cubicBezTo>
                  <a:cubicBezTo>
                    <a:pt x="34484" y="61519"/>
                    <a:pt x="34222" y="61289"/>
                    <a:pt x="34043" y="61080"/>
                  </a:cubicBezTo>
                  <a:cubicBezTo>
                    <a:pt x="36281" y="60274"/>
                    <a:pt x="38561" y="59507"/>
                    <a:pt x="40794" y="58625"/>
                  </a:cubicBezTo>
                  <a:cubicBezTo>
                    <a:pt x="41629" y="58293"/>
                    <a:pt x="42358" y="57696"/>
                    <a:pt x="43134" y="57216"/>
                  </a:cubicBezTo>
                  <a:cubicBezTo>
                    <a:pt x="43277" y="57126"/>
                    <a:pt x="43400" y="57011"/>
                    <a:pt x="43578" y="56875"/>
                  </a:cubicBezTo>
                  <a:close/>
                  <a:moveTo>
                    <a:pt x="62130" y="65587"/>
                  </a:moveTo>
                  <a:cubicBezTo>
                    <a:pt x="62194" y="65603"/>
                    <a:pt x="62274" y="65629"/>
                    <a:pt x="62355" y="65651"/>
                  </a:cubicBezTo>
                  <a:cubicBezTo>
                    <a:pt x="63749" y="66051"/>
                    <a:pt x="63754" y="66051"/>
                    <a:pt x="63575" y="67482"/>
                  </a:cubicBezTo>
                  <a:cubicBezTo>
                    <a:pt x="63535" y="67801"/>
                    <a:pt x="63476" y="68119"/>
                    <a:pt x="63397" y="68432"/>
                  </a:cubicBezTo>
                  <a:cubicBezTo>
                    <a:pt x="62941" y="70279"/>
                    <a:pt x="62482" y="72125"/>
                    <a:pt x="62021" y="73970"/>
                  </a:cubicBezTo>
                  <a:cubicBezTo>
                    <a:pt x="61999" y="74050"/>
                    <a:pt x="61961" y="74122"/>
                    <a:pt x="61902" y="74280"/>
                  </a:cubicBezTo>
                  <a:cubicBezTo>
                    <a:pt x="61343" y="71299"/>
                    <a:pt x="61846" y="68457"/>
                    <a:pt x="62130" y="65587"/>
                  </a:cubicBezTo>
                  <a:close/>
                  <a:moveTo>
                    <a:pt x="42312" y="53949"/>
                  </a:moveTo>
                  <a:cubicBezTo>
                    <a:pt x="42638" y="54588"/>
                    <a:pt x="42981" y="55226"/>
                    <a:pt x="43277" y="55882"/>
                  </a:cubicBezTo>
                  <a:cubicBezTo>
                    <a:pt x="43324" y="55985"/>
                    <a:pt x="43202" y="56228"/>
                    <a:pt x="43087" y="56321"/>
                  </a:cubicBezTo>
                  <a:cubicBezTo>
                    <a:pt x="42078" y="57135"/>
                    <a:pt x="41032" y="57872"/>
                    <a:pt x="39773" y="58263"/>
                  </a:cubicBezTo>
                  <a:cubicBezTo>
                    <a:pt x="37710" y="58911"/>
                    <a:pt x="35688" y="59758"/>
                    <a:pt x="33587" y="60236"/>
                  </a:cubicBezTo>
                  <a:cubicBezTo>
                    <a:pt x="30713" y="60893"/>
                    <a:pt x="27773" y="61194"/>
                    <a:pt x="24819" y="61262"/>
                  </a:cubicBezTo>
                  <a:cubicBezTo>
                    <a:pt x="24616" y="61271"/>
                    <a:pt x="24412" y="61283"/>
                    <a:pt x="24209" y="61292"/>
                  </a:cubicBezTo>
                  <a:cubicBezTo>
                    <a:pt x="23925" y="61309"/>
                    <a:pt x="23811" y="61454"/>
                    <a:pt x="23785" y="61650"/>
                  </a:cubicBezTo>
                  <a:cubicBezTo>
                    <a:pt x="23779" y="61692"/>
                    <a:pt x="23778" y="61735"/>
                    <a:pt x="23780" y="61778"/>
                  </a:cubicBezTo>
                  <a:cubicBezTo>
                    <a:pt x="24473" y="61892"/>
                    <a:pt x="25160" y="61938"/>
                    <a:pt x="25843" y="61938"/>
                  </a:cubicBezTo>
                  <a:cubicBezTo>
                    <a:pt x="28025" y="61938"/>
                    <a:pt x="30168" y="61471"/>
                    <a:pt x="32353" y="61292"/>
                  </a:cubicBezTo>
                  <a:lnTo>
                    <a:pt x="32353" y="61292"/>
                  </a:lnTo>
                  <a:cubicBezTo>
                    <a:pt x="32298" y="62114"/>
                    <a:pt x="32192" y="62924"/>
                    <a:pt x="32188" y="63732"/>
                  </a:cubicBezTo>
                  <a:cubicBezTo>
                    <a:pt x="32180" y="67102"/>
                    <a:pt x="32226" y="70475"/>
                    <a:pt x="32200" y="73845"/>
                  </a:cubicBezTo>
                  <a:cubicBezTo>
                    <a:pt x="32175" y="77402"/>
                    <a:pt x="32094" y="80959"/>
                    <a:pt x="32039" y="84520"/>
                  </a:cubicBezTo>
                  <a:cubicBezTo>
                    <a:pt x="32035" y="84928"/>
                    <a:pt x="32027" y="85342"/>
                    <a:pt x="32061" y="85751"/>
                  </a:cubicBezTo>
                  <a:lnTo>
                    <a:pt x="32180" y="85751"/>
                  </a:lnTo>
                  <a:cubicBezTo>
                    <a:pt x="32336" y="85751"/>
                    <a:pt x="32493" y="85888"/>
                    <a:pt x="32650" y="85964"/>
                  </a:cubicBezTo>
                  <a:cubicBezTo>
                    <a:pt x="32599" y="86040"/>
                    <a:pt x="32548" y="86126"/>
                    <a:pt x="32502" y="86210"/>
                  </a:cubicBezTo>
                  <a:cubicBezTo>
                    <a:pt x="32534" y="86203"/>
                    <a:pt x="32564" y="86199"/>
                    <a:pt x="32591" y="86199"/>
                  </a:cubicBezTo>
                  <a:cubicBezTo>
                    <a:pt x="32821" y="86199"/>
                    <a:pt x="32935" y="86443"/>
                    <a:pt x="33087" y="86599"/>
                  </a:cubicBezTo>
                  <a:cubicBezTo>
                    <a:pt x="33251" y="86760"/>
                    <a:pt x="33396" y="86943"/>
                    <a:pt x="33590" y="87165"/>
                  </a:cubicBezTo>
                  <a:cubicBezTo>
                    <a:pt x="32160" y="87589"/>
                    <a:pt x="30733" y="87693"/>
                    <a:pt x="29310" y="87693"/>
                  </a:cubicBezTo>
                  <a:cubicBezTo>
                    <a:pt x="27963" y="87693"/>
                    <a:pt x="26620" y="87600"/>
                    <a:pt x="25283" y="87600"/>
                  </a:cubicBezTo>
                  <a:cubicBezTo>
                    <a:pt x="24860" y="87600"/>
                    <a:pt x="24436" y="87610"/>
                    <a:pt x="24014" y="87634"/>
                  </a:cubicBezTo>
                  <a:cubicBezTo>
                    <a:pt x="23996" y="87548"/>
                    <a:pt x="23980" y="87467"/>
                    <a:pt x="23967" y="87382"/>
                  </a:cubicBezTo>
                  <a:cubicBezTo>
                    <a:pt x="24789" y="87131"/>
                    <a:pt x="25608" y="86871"/>
                    <a:pt x="26438" y="86633"/>
                  </a:cubicBezTo>
                  <a:cubicBezTo>
                    <a:pt x="26601" y="86587"/>
                    <a:pt x="26770" y="86539"/>
                    <a:pt x="26935" y="86539"/>
                  </a:cubicBezTo>
                  <a:cubicBezTo>
                    <a:pt x="27108" y="86539"/>
                    <a:pt x="27276" y="86591"/>
                    <a:pt x="27429" y="86752"/>
                  </a:cubicBezTo>
                  <a:cubicBezTo>
                    <a:pt x="27468" y="86795"/>
                    <a:pt x="27557" y="86811"/>
                    <a:pt x="27620" y="86811"/>
                  </a:cubicBezTo>
                  <a:cubicBezTo>
                    <a:pt x="28785" y="86791"/>
                    <a:pt x="30786" y="86594"/>
                    <a:pt x="31950" y="86560"/>
                  </a:cubicBezTo>
                  <a:cubicBezTo>
                    <a:pt x="32078" y="86556"/>
                    <a:pt x="32239" y="86522"/>
                    <a:pt x="32328" y="86436"/>
                  </a:cubicBezTo>
                  <a:cubicBezTo>
                    <a:pt x="32396" y="86373"/>
                    <a:pt x="32451" y="86292"/>
                    <a:pt x="32502" y="86211"/>
                  </a:cubicBezTo>
                  <a:lnTo>
                    <a:pt x="32502" y="86211"/>
                  </a:lnTo>
                  <a:cubicBezTo>
                    <a:pt x="32452" y="86224"/>
                    <a:pt x="32403" y="86241"/>
                    <a:pt x="32357" y="86266"/>
                  </a:cubicBezTo>
                  <a:cubicBezTo>
                    <a:pt x="32357" y="86267"/>
                    <a:pt x="32356" y="86267"/>
                    <a:pt x="32355" y="86267"/>
                  </a:cubicBezTo>
                  <a:cubicBezTo>
                    <a:pt x="32315" y="86267"/>
                    <a:pt x="32082" y="86028"/>
                    <a:pt x="32070" y="85896"/>
                  </a:cubicBezTo>
                  <a:cubicBezTo>
                    <a:pt x="32066" y="85848"/>
                    <a:pt x="32061" y="85798"/>
                    <a:pt x="32061" y="85751"/>
                  </a:cubicBezTo>
                  <a:cubicBezTo>
                    <a:pt x="31044" y="85755"/>
                    <a:pt x="29310" y="85925"/>
                    <a:pt x="28353" y="85955"/>
                  </a:cubicBezTo>
                  <a:cubicBezTo>
                    <a:pt x="28343" y="85955"/>
                    <a:pt x="28333" y="85955"/>
                    <a:pt x="28324" y="85955"/>
                  </a:cubicBezTo>
                  <a:cubicBezTo>
                    <a:pt x="28003" y="85955"/>
                    <a:pt x="27898" y="85810"/>
                    <a:pt x="27836" y="85500"/>
                  </a:cubicBezTo>
                  <a:cubicBezTo>
                    <a:pt x="27286" y="82782"/>
                    <a:pt x="26751" y="80065"/>
                    <a:pt x="26154" y="77356"/>
                  </a:cubicBezTo>
                  <a:cubicBezTo>
                    <a:pt x="25769" y="75596"/>
                    <a:pt x="25230" y="73871"/>
                    <a:pt x="24857" y="72108"/>
                  </a:cubicBezTo>
                  <a:cubicBezTo>
                    <a:pt x="24480" y="70310"/>
                    <a:pt x="24230" y="68490"/>
                    <a:pt x="23921" y="66680"/>
                  </a:cubicBezTo>
                  <a:cubicBezTo>
                    <a:pt x="23662" y="65190"/>
                    <a:pt x="23395" y="63704"/>
                    <a:pt x="23141" y="62216"/>
                  </a:cubicBezTo>
                  <a:cubicBezTo>
                    <a:pt x="23124" y="62119"/>
                    <a:pt x="23163" y="62012"/>
                    <a:pt x="23192" y="61914"/>
                  </a:cubicBezTo>
                  <a:cubicBezTo>
                    <a:pt x="23213" y="61829"/>
                    <a:pt x="23306" y="61736"/>
                    <a:pt x="23306" y="61667"/>
                  </a:cubicBezTo>
                  <a:cubicBezTo>
                    <a:pt x="23306" y="61659"/>
                    <a:pt x="23302" y="61655"/>
                    <a:pt x="23302" y="61646"/>
                  </a:cubicBezTo>
                  <a:cubicBezTo>
                    <a:pt x="23056" y="60721"/>
                    <a:pt x="23734" y="60015"/>
                    <a:pt x="23807" y="59154"/>
                  </a:cubicBezTo>
                  <a:cubicBezTo>
                    <a:pt x="24323" y="59280"/>
                    <a:pt x="24828" y="59329"/>
                    <a:pt x="25324" y="59329"/>
                  </a:cubicBezTo>
                  <a:cubicBezTo>
                    <a:pt x="26175" y="59329"/>
                    <a:pt x="27004" y="59184"/>
                    <a:pt x="27836" y="59031"/>
                  </a:cubicBezTo>
                  <a:cubicBezTo>
                    <a:pt x="30565" y="58519"/>
                    <a:pt x="33324" y="58093"/>
                    <a:pt x="35921" y="57076"/>
                  </a:cubicBezTo>
                  <a:cubicBezTo>
                    <a:pt x="37349" y="56517"/>
                    <a:pt x="38697" y="55755"/>
                    <a:pt x="40082" y="55077"/>
                  </a:cubicBezTo>
                  <a:cubicBezTo>
                    <a:pt x="40812" y="54720"/>
                    <a:pt x="41532" y="54341"/>
                    <a:pt x="42312" y="53949"/>
                  </a:cubicBezTo>
                  <a:close/>
                  <a:moveTo>
                    <a:pt x="38365" y="0"/>
                  </a:moveTo>
                  <a:cubicBezTo>
                    <a:pt x="37841" y="0"/>
                    <a:pt x="37309" y="70"/>
                    <a:pt x="36777" y="209"/>
                  </a:cubicBezTo>
                  <a:cubicBezTo>
                    <a:pt x="35048" y="665"/>
                    <a:pt x="33578" y="1500"/>
                    <a:pt x="32878" y="3332"/>
                  </a:cubicBezTo>
                  <a:cubicBezTo>
                    <a:pt x="32717" y="3212"/>
                    <a:pt x="32590" y="3110"/>
                    <a:pt x="32455" y="3016"/>
                  </a:cubicBezTo>
                  <a:cubicBezTo>
                    <a:pt x="32302" y="2905"/>
                    <a:pt x="32146" y="2807"/>
                    <a:pt x="31993" y="2697"/>
                  </a:cubicBezTo>
                  <a:cubicBezTo>
                    <a:pt x="29777" y="1116"/>
                    <a:pt x="27230" y="725"/>
                    <a:pt x="24607" y="686"/>
                  </a:cubicBezTo>
                  <a:cubicBezTo>
                    <a:pt x="24320" y="683"/>
                    <a:pt x="24033" y="678"/>
                    <a:pt x="23747" y="678"/>
                  </a:cubicBezTo>
                  <a:cubicBezTo>
                    <a:pt x="22820" y="678"/>
                    <a:pt x="21898" y="732"/>
                    <a:pt x="20976" y="1086"/>
                  </a:cubicBezTo>
                  <a:cubicBezTo>
                    <a:pt x="20608" y="1227"/>
                    <a:pt x="20198" y="1258"/>
                    <a:pt x="19776" y="1258"/>
                  </a:cubicBezTo>
                  <a:cubicBezTo>
                    <a:pt x="19447" y="1258"/>
                    <a:pt x="19110" y="1239"/>
                    <a:pt x="18781" y="1239"/>
                  </a:cubicBezTo>
                  <a:cubicBezTo>
                    <a:pt x="18690" y="1239"/>
                    <a:pt x="18599" y="1241"/>
                    <a:pt x="18509" y="1244"/>
                  </a:cubicBezTo>
                  <a:cubicBezTo>
                    <a:pt x="17497" y="1283"/>
                    <a:pt x="16475" y="1249"/>
                    <a:pt x="15475" y="1380"/>
                  </a:cubicBezTo>
                  <a:cubicBezTo>
                    <a:pt x="14436" y="1516"/>
                    <a:pt x="13386" y="1772"/>
                    <a:pt x="12665" y="2649"/>
                  </a:cubicBezTo>
                  <a:cubicBezTo>
                    <a:pt x="11225" y="4388"/>
                    <a:pt x="11869" y="7152"/>
                    <a:pt x="13975" y="8192"/>
                  </a:cubicBezTo>
                  <a:cubicBezTo>
                    <a:pt x="14543" y="8474"/>
                    <a:pt x="15178" y="8610"/>
                    <a:pt x="15805" y="8822"/>
                  </a:cubicBezTo>
                  <a:cubicBezTo>
                    <a:pt x="15798" y="8883"/>
                    <a:pt x="15789" y="8985"/>
                    <a:pt x="15768" y="9083"/>
                  </a:cubicBezTo>
                  <a:cubicBezTo>
                    <a:pt x="15209" y="11447"/>
                    <a:pt x="15216" y="13837"/>
                    <a:pt x="15810" y="16167"/>
                  </a:cubicBezTo>
                  <a:cubicBezTo>
                    <a:pt x="16475" y="18765"/>
                    <a:pt x="17997" y="20651"/>
                    <a:pt x="20810" y="21117"/>
                  </a:cubicBezTo>
                  <a:cubicBezTo>
                    <a:pt x="21585" y="21248"/>
                    <a:pt x="22378" y="21291"/>
                    <a:pt x="23191" y="21381"/>
                  </a:cubicBezTo>
                  <a:cubicBezTo>
                    <a:pt x="23191" y="22044"/>
                    <a:pt x="23209" y="22722"/>
                    <a:pt x="23179" y="23399"/>
                  </a:cubicBezTo>
                  <a:cubicBezTo>
                    <a:pt x="23175" y="23523"/>
                    <a:pt x="22993" y="23706"/>
                    <a:pt x="22865" y="23740"/>
                  </a:cubicBezTo>
                  <a:cubicBezTo>
                    <a:pt x="22340" y="23872"/>
                    <a:pt x="21806" y="23966"/>
                    <a:pt x="21272" y="24059"/>
                  </a:cubicBezTo>
                  <a:cubicBezTo>
                    <a:pt x="19492" y="24383"/>
                    <a:pt x="17840" y="24984"/>
                    <a:pt x="16441" y="26185"/>
                  </a:cubicBezTo>
                  <a:cubicBezTo>
                    <a:pt x="16233" y="26368"/>
                    <a:pt x="15984" y="26504"/>
                    <a:pt x="15750" y="26666"/>
                  </a:cubicBezTo>
                  <a:cubicBezTo>
                    <a:pt x="15395" y="25099"/>
                    <a:pt x="15055" y="23591"/>
                    <a:pt x="14713" y="22083"/>
                  </a:cubicBezTo>
                  <a:cubicBezTo>
                    <a:pt x="14000" y="18960"/>
                    <a:pt x="12928" y="15923"/>
                    <a:pt x="12635" y="12703"/>
                  </a:cubicBezTo>
                  <a:cubicBezTo>
                    <a:pt x="12572" y="12004"/>
                    <a:pt x="12263" y="11327"/>
                    <a:pt x="12026" y="10654"/>
                  </a:cubicBezTo>
                  <a:cubicBezTo>
                    <a:pt x="11953" y="10441"/>
                    <a:pt x="11796" y="10181"/>
                    <a:pt x="11610" y="10104"/>
                  </a:cubicBezTo>
                  <a:cubicBezTo>
                    <a:pt x="11055" y="9874"/>
                    <a:pt x="10466" y="9713"/>
                    <a:pt x="9886" y="9542"/>
                  </a:cubicBezTo>
                  <a:cubicBezTo>
                    <a:pt x="9049" y="9295"/>
                    <a:pt x="8225" y="9176"/>
                    <a:pt x="7415" y="9176"/>
                  </a:cubicBezTo>
                  <a:cubicBezTo>
                    <a:pt x="5947" y="9176"/>
                    <a:pt x="4522" y="9566"/>
                    <a:pt x="3144" y="10296"/>
                  </a:cubicBezTo>
                  <a:cubicBezTo>
                    <a:pt x="2643" y="10561"/>
                    <a:pt x="2190" y="10939"/>
                    <a:pt x="1770" y="11323"/>
                  </a:cubicBezTo>
                  <a:cubicBezTo>
                    <a:pt x="1334" y="11723"/>
                    <a:pt x="1038" y="12324"/>
                    <a:pt x="546" y="12601"/>
                  </a:cubicBezTo>
                  <a:cubicBezTo>
                    <a:pt x="63" y="12877"/>
                    <a:pt x="119" y="13261"/>
                    <a:pt x="30" y="13632"/>
                  </a:cubicBezTo>
                  <a:cubicBezTo>
                    <a:pt x="0" y="13747"/>
                    <a:pt x="89" y="13905"/>
                    <a:pt x="153" y="14028"/>
                  </a:cubicBezTo>
                  <a:cubicBezTo>
                    <a:pt x="241" y="14193"/>
                    <a:pt x="398" y="14335"/>
                    <a:pt x="445" y="14509"/>
                  </a:cubicBezTo>
                  <a:cubicBezTo>
                    <a:pt x="1208" y="17304"/>
                    <a:pt x="1856" y="20128"/>
                    <a:pt x="2725" y="22883"/>
                  </a:cubicBezTo>
                  <a:cubicBezTo>
                    <a:pt x="4386" y="28166"/>
                    <a:pt x="5636" y="33550"/>
                    <a:pt x="6713" y="38947"/>
                  </a:cubicBezTo>
                  <a:cubicBezTo>
                    <a:pt x="6501" y="39228"/>
                    <a:pt x="6145" y="39505"/>
                    <a:pt x="6064" y="39846"/>
                  </a:cubicBezTo>
                  <a:cubicBezTo>
                    <a:pt x="5869" y="40648"/>
                    <a:pt x="5658" y="41495"/>
                    <a:pt x="5721" y="42300"/>
                  </a:cubicBezTo>
                  <a:cubicBezTo>
                    <a:pt x="5869" y="44076"/>
                    <a:pt x="6755" y="45474"/>
                    <a:pt x="8264" y="46457"/>
                  </a:cubicBezTo>
                  <a:cubicBezTo>
                    <a:pt x="8426" y="46559"/>
                    <a:pt x="8578" y="46768"/>
                    <a:pt x="8620" y="46951"/>
                  </a:cubicBezTo>
                  <a:cubicBezTo>
                    <a:pt x="9120" y="49247"/>
                    <a:pt x="9586" y="51548"/>
                    <a:pt x="10095" y="53843"/>
                  </a:cubicBezTo>
                  <a:cubicBezTo>
                    <a:pt x="10561" y="55951"/>
                    <a:pt x="11062" y="58052"/>
                    <a:pt x="11557" y="60152"/>
                  </a:cubicBezTo>
                  <a:cubicBezTo>
                    <a:pt x="11595" y="60313"/>
                    <a:pt x="11710" y="60510"/>
                    <a:pt x="11849" y="60587"/>
                  </a:cubicBezTo>
                  <a:cubicBezTo>
                    <a:pt x="14002" y="61779"/>
                    <a:pt x="16032" y="63155"/>
                    <a:pt x="17968" y="64675"/>
                  </a:cubicBezTo>
                  <a:cubicBezTo>
                    <a:pt x="18900" y="65408"/>
                    <a:pt x="19880" y="66089"/>
                    <a:pt x="20858" y="66758"/>
                  </a:cubicBezTo>
                  <a:cubicBezTo>
                    <a:pt x="21003" y="66860"/>
                    <a:pt x="21214" y="66881"/>
                    <a:pt x="21413" y="66881"/>
                  </a:cubicBezTo>
                  <a:cubicBezTo>
                    <a:pt x="21465" y="66881"/>
                    <a:pt x="21517" y="66880"/>
                    <a:pt x="21566" y="66878"/>
                  </a:cubicBezTo>
                  <a:cubicBezTo>
                    <a:pt x="21609" y="66878"/>
                    <a:pt x="21638" y="66541"/>
                    <a:pt x="21672" y="66358"/>
                  </a:cubicBezTo>
                  <a:cubicBezTo>
                    <a:pt x="21685" y="66309"/>
                    <a:pt x="21701" y="66260"/>
                    <a:pt x="21718" y="66213"/>
                  </a:cubicBezTo>
                  <a:cubicBezTo>
                    <a:pt x="22048" y="65306"/>
                    <a:pt x="22380" y="64395"/>
                    <a:pt x="22705" y="63491"/>
                  </a:cubicBezTo>
                  <a:cubicBezTo>
                    <a:pt x="22735" y="63636"/>
                    <a:pt x="22782" y="63816"/>
                    <a:pt x="22807" y="63994"/>
                  </a:cubicBezTo>
                  <a:cubicBezTo>
                    <a:pt x="23133" y="66405"/>
                    <a:pt x="23341" y="68837"/>
                    <a:pt x="23812" y="71218"/>
                  </a:cubicBezTo>
                  <a:cubicBezTo>
                    <a:pt x="24629" y="75376"/>
                    <a:pt x="25609" y="79499"/>
                    <a:pt x="26519" y="83631"/>
                  </a:cubicBezTo>
                  <a:cubicBezTo>
                    <a:pt x="26676" y="84338"/>
                    <a:pt x="26833" y="85046"/>
                    <a:pt x="26994" y="85774"/>
                  </a:cubicBezTo>
                  <a:cubicBezTo>
                    <a:pt x="26782" y="85821"/>
                    <a:pt x="26639" y="85863"/>
                    <a:pt x="26489" y="85885"/>
                  </a:cubicBezTo>
                  <a:cubicBezTo>
                    <a:pt x="25070" y="86072"/>
                    <a:pt x="23799" y="86690"/>
                    <a:pt x="22523" y="87278"/>
                  </a:cubicBezTo>
                  <a:cubicBezTo>
                    <a:pt x="22366" y="87350"/>
                    <a:pt x="22210" y="87606"/>
                    <a:pt x="22210" y="87780"/>
                  </a:cubicBezTo>
                  <a:cubicBezTo>
                    <a:pt x="22210" y="87904"/>
                    <a:pt x="22442" y="88074"/>
                    <a:pt x="22608" y="88151"/>
                  </a:cubicBezTo>
                  <a:cubicBezTo>
                    <a:pt x="22785" y="88231"/>
                    <a:pt x="23006" y="88248"/>
                    <a:pt x="23205" y="88257"/>
                  </a:cubicBezTo>
                  <a:cubicBezTo>
                    <a:pt x="24777" y="88303"/>
                    <a:pt x="26358" y="88295"/>
                    <a:pt x="27925" y="88402"/>
                  </a:cubicBezTo>
                  <a:cubicBezTo>
                    <a:pt x="28421" y="88436"/>
                    <a:pt x="28916" y="88454"/>
                    <a:pt x="29408" y="88454"/>
                  </a:cubicBezTo>
                  <a:cubicBezTo>
                    <a:pt x="30862" y="88454"/>
                    <a:pt x="32299" y="88299"/>
                    <a:pt x="33727" y="87959"/>
                  </a:cubicBezTo>
                  <a:cubicBezTo>
                    <a:pt x="34409" y="87796"/>
                    <a:pt x="34655" y="87349"/>
                    <a:pt x="34239" y="86774"/>
                  </a:cubicBezTo>
                  <a:cubicBezTo>
                    <a:pt x="33950" y="86378"/>
                    <a:pt x="33596" y="86033"/>
                    <a:pt x="33193" y="85752"/>
                  </a:cubicBezTo>
                  <a:cubicBezTo>
                    <a:pt x="32866" y="85526"/>
                    <a:pt x="32773" y="85305"/>
                    <a:pt x="32803" y="84922"/>
                  </a:cubicBezTo>
                  <a:cubicBezTo>
                    <a:pt x="32900" y="83477"/>
                    <a:pt x="32993" y="82033"/>
                    <a:pt x="33027" y="80589"/>
                  </a:cubicBezTo>
                  <a:cubicBezTo>
                    <a:pt x="33082" y="78323"/>
                    <a:pt x="33103" y="76057"/>
                    <a:pt x="33103" y="73790"/>
                  </a:cubicBezTo>
                  <a:cubicBezTo>
                    <a:pt x="33103" y="71341"/>
                    <a:pt x="33048" y="68887"/>
                    <a:pt x="33053" y="66438"/>
                  </a:cubicBezTo>
                  <a:cubicBezTo>
                    <a:pt x="33057" y="64756"/>
                    <a:pt x="33124" y="63077"/>
                    <a:pt x="33162" y="61399"/>
                  </a:cubicBezTo>
                  <a:cubicBezTo>
                    <a:pt x="33210" y="61377"/>
                    <a:pt x="33260" y="61357"/>
                    <a:pt x="33307" y="61336"/>
                  </a:cubicBezTo>
                  <a:cubicBezTo>
                    <a:pt x="33553" y="61625"/>
                    <a:pt x="33840" y="61885"/>
                    <a:pt x="34027" y="62209"/>
                  </a:cubicBezTo>
                  <a:cubicBezTo>
                    <a:pt x="34713" y="63405"/>
                    <a:pt x="35573" y="64441"/>
                    <a:pt x="36709" y="65233"/>
                  </a:cubicBezTo>
                  <a:cubicBezTo>
                    <a:pt x="36933" y="65387"/>
                    <a:pt x="37142" y="65563"/>
                    <a:pt x="37332" y="65757"/>
                  </a:cubicBezTo>
                  <a:cubicBezTo>
                    <a:pt x="38913" y="67333"/>
                    <a:pt x="40866" y="68219"/>
                    <a:pt x="42981" y="68730"/>
                  </a:cubicBezTo>
                  <a:cubicBezTo>
                    <a:pt x="46523" y="69590"/>
                    <a:pt x="50130" y="70097"/>
                    <a:pt x="53749" y="70497"/>
                  </a:cubicBezTo>
                  <a:cubicBezTo>
                    <a:pt x="54632" y="70595"/>
                    <a:pt x="55510" y="70643"/>
                    <a:pt x="56386" y="70643"/>
                  </a:cubicBezTo>
                  <a:cubicBezTo>
                    <a:pt x="57891" y="70643"/>
                    <a:pt x="59388" y="70499"/>
                    <a:pt x="60893" y="70208"/>
                  </a:cubicBezTo>
                  <a:lnTo>
                    <a:pt x="60893" y="70208"/>
                  </a:lnTo>
                  <a:cubicBezTo>
                    <a:pt x="60893" y="70345"/>
                    <a:pt x="60884" y="70477"/>
                    <a:pt x="60893" y="70608"/>
                  </a:cubicBezTo>
                  <a:cubicBezTo>
                    <a:pt x="60995" y="72189"/>
                    <a:pt x="61084" y="73765"/>
                    <a:pt x="61219" y="75337"/>
                  </a:cubicBezTo>
                  <a:cubicBezTo>
                    <a:pt x="61240" y="75554"/>
                    <a:pt x="61491" y="75904"/>
                    <a:pt x="61651" y="75912"/>
                  </a:cubicBezTo>
                  <a:cubicBezTo>
                    <a:pt x="61657" y="75913"/>
                    <a:pt x="61664" y="75913"/>
                    <a:pt x="61670" y="75913"/>
                  </a:cubicBezTo>
                  <a:cubicBezTo>
                    <a:pt x="61892" y="75913"/>
                    <a:pt x="62169" y="75715"/>
                    <a:pt x="62330" y="75524"/>
                  </a:cubicBezTo>
                  <a:cubicBezTo>
                    <a:pt x="62499" y="75328"/>
                    <a:pt x="62580" y="75044"/>
                    <a:pt x="62647" y="74783"/>
                  </a:cubicBezTo>
                  <a:cubicBezTo>
                    <a:pt x="62893" y="73864"/>
                    <a:pt x="63131" y="72939"/>
                    <a:pt x="63347" y="72010"/>
                  </a:cubicBezTo>
                  <a:cubicBezTo>
                    <a:pt x="63736" y="70357"/>
                    <a:pt x="64147" y="68704"/>
                    <a:pt x="64474" y="67039"/>
                  </a:cubicBezTo>
                  <a:cubicBezTo>
                    <a:pt x="64736" y="65693"/>
                    <a:pt x="64580" y="65289"/>
                    <a:pt x="62860" y="64961"/>
                  </a:cubicBezTo>
                  <a:cubicBezTo>
                    <a:pt x="62783" y="64947"/>
                    <a:pt x="62704" y="64942"/>
                    <a:pt x="62624" y="64942"/>
                  </a:cubicBezTo>
                  <a:cubicBezTo>
                    <a:pt x="62483" y="64942"/>
                    <a:pt x="62339" y="64956"/>
                    <a:pt x="62197" y="64956"/>
                  </a:cubicBezTo>
                  <a:cubicBezTo>
                    <a:pt x="62138" y="64956"/>
                    <a:pt x="62075" y="64961"/>
                    <a:pt x="62013" y="64961"/>
                  </a:cubicBezTo>
                  <a:cubicBezTo>
                    <a:pt x="61961" y="64961"/>
                    <a:pt x="61909" y="64958"/>
                    <a:pt x="61858" y="64944"/>
                  </a:cubicBezTo>
                  <a:cubicBezTo>
                    <a:pt x="61126" y="64748"/>
                    <a:pt x="60396" y="64518"/>
                    <a:pt x="59659" y="64339"/>
                  </a:cubicBezTo>
                  <a:cubicBezTo>
                    <a:pt x="57363" y="63794"/>
                    <a:pt x="55109" y="63167"/>
                    <a:pt x="53053" y="61928"/>
                  </a:cubicBezTo>
                  <a:cubicBezTo>
                    <a:pt x="51239" y="60838"/>
                    <a:pt x="49333" y="59896"/>
                    <a:pt x="47532" y="58784"/>
                  </a:cubicBezTo>
                  <a:cubicBezTo>
                    <a:pt x="46357" y="58061"/>
                    <a:pt x="45299" y="57148"/>
                    <a:pt x="44150" y="56293"/>
                  </a:cubicBezTo>
                  <a:cubicBezTo>
                    <a:pt x="44091" y="56109"/>
                    <a:pt x="44053" y="55802"/>
                    <a:pt x="43908" y="55551"/>
                  </a:cubicBezTo>
                  <a:cubicBezTo>
                    <a:pt x="42959" y="53923"/>
                    <a:pt x="41972" y="52318"/>
                    <a:pt x="41027" y="50687"/>
                  </a:cubicBezTo>
                  <a:cubicBezTo>
                    <a:pt x="40747" y="50196"/>
                    <a:pt x="40603" y="49629"/>
                    <a:pt x="40323" y="49136"/>
                  </a:cubicBezTo>
                  <a:cubicBezTo>
                    <a:pt x="39853" y="48288"/>
                    <a:pt x="39294" y="47492"/>
                    <a:pt x="38832" y="46644"/>
                  </a:cubicBezTo>
                  <a:cubicBezTo>
                    <a:pt x="38336" y="45728"/>
                    <a:pt x="37802" y="44821"/>
                    <a:pt x="37726" y="43739"/>
                  </a:cubicBezTo>
                  <a:cubicBezTo>
                    <a:pt x="37722" y="43670"/>
                    <a:pt x="37633" y="43607"/>
                    <a:pt x="37581" y="43543"/>
                  </a:cubicBezTo>
                  <a:cubicBezTo>
                    <a:pt x="37454" y="43373"/>
                    <a:pt x="37281" y="43224"/>
                    <a:pt x="37209" y="43032"/>
                  </a:cubicBezTo>
                  <a:cubicBezTo>
                    <a:pt x="36887" y="42209"/>
                    <a:pt x="36603" y="41371"/>
                    <a:pt x="36285" y="40549"/>
                  </a:cubicBezTo>
                  <a:cubicBezTo>
                    <a:pt x="36146" y="40187"/>
                    <a:pt x="36179" y="39893"/>
                    <a:pt x="36387" y="39556"/>
                  </a:cubicBezTo>
                  <a:cubicBezTo>
                    <a:pt x="36662" y="39109"/>
                    <a:pt x="36883" y="38627"/>
                    <a:pt x="37099" y="38146"/>
                  </a:cubicBezTo>
                  <a:cubicBezTo>
                    <a:pt x="38709" y="34521"/>
                    <a:pt x="38722" y="30934"/>
                    <a:pt x="36671" y="27476"/>
                  </a:cubicBezTo>
                  <a:cubicBezTo>
                    <a:pt x="35557" y="25597"/>
                    <a:pt x="33972" y="24290"/>
                    <a:pt x="31671" y="24149"/>
                  </a:cubicBezTo>
                  <a:cubicBezTo>
                    <a:pt x="31336" y="24127"/>
                    <a:pt x="31305" y="23919"/>
                    <a:pt x="31264" y="23675"/>
                  </a:cubicBezTo>
                  <a:cubicBezTo>
                    <a:pt x="31128" y="22892"/>
                    <a:pt x="31001" y="22108"/>
                    <a:pt x="30839" y="21333"/>
                  </a:cubicBezTo>
                  <a:cubicBezTo>
                    <a:pt x="30755" y="20920"/>
                    <a:pt x="30607" y="20520"/>
                    <a:pt x="30509" y="20188"/>
                  </a:cubicBezTo>
                  <a:cubicBezTo>
                    <a:pt x="31157" y="19310"/>
                    <a:pt x="32078" y="18841"/>
                    <a:pt x="32874" y="18215"/>
                  </a:cubicBezTo>
                  <a:cubicBezTo>
                    <a:pt x="34425" y="16997"/>
                    <a:pt x="35607" y="15471"/>
                    <a:pt x="35887" y="13410"/>
                  </a:cubicBezTo>
                  <a:cubicBezTo>
                    <a:pt x="35930" y="13099"/>
                    <a:pt x="36005" y="12793"/>
                    <a:pt x="36069" y="12490"/>
                  </a:cubicBezTo>
                  <a:cubicBezTo>
                    <a:pt x="36119" y="12494"/>
                    <a:pt x="36146" y="12490"/>
                    <a:pt x="36149" y="12499"/>
                  </a:cubicBezTo>
                  <a:cubicBezTo>
                    <a:pt x="36319" y="12997"/>
                    <a:pt x="36514" y="13486"/>
                    <a:pt x="36645" y="13994"/>
                  </a:cubicBezTo>
                  <a:cubicBezTo>
                    <a:pt x="37358" y="16699"/>
                    <a:pt x="39205" y="18385"/>
                    <a:pt x="41603" y="19536"/>
                  </a:cubicBezTo>
                  <a:cubicBezTo>
                    <a:pt x="42174" y="19808"/>
                    <a:pt x="42816" y="19952"/>
                    <a:pt x="43460" y="19952"/>
                  </a:cubicBezTo>
                  <a:cubicBezTo>
                    <a:pt x="45233" y="19952"/>
                    <a:pt x="47016" y="18866"/>
                    <a:pt x="47324" y="16400"/>
                  </a:cubicBezTo>
                  <a:cubicBezTo>
                    <a:pt x="47383" y="15910"/>
                    <a:pt x="47447" y="15412"/>
                    <a:pt x="47421" y="14922"/>
                  </a:cubicBezTo>
                  <a:cubicBezTo>
                    <a:pt x="47337" y="13422"/>
                    <a:pt x="47845" y="12133"/>
                    <a:pt x="48621" y="10889"/>
                  </a:cubicBezTo>
                  <a:cubicBezTo>
                    <a:pt x="49210" y="9939"/>
                    <a:pt x="49740" y="8942"/>
                    <a:pt x="50176" y="7911"/>
                  </a:cubicBezTo>
                  <a:cubicBezTo>
                    <a:pt x="50790" y="6459"/>
                    <a:pt x="50676" y="5082"/>
                    <a:pt x="49422" y="3954"/>
                  </a:cubicBezTo>
                  <a:cubicBezTo>
                    <a:pt x="48867" y="3456"/>
                    <a:pt x="48218" y="3165"/>
                    <a:pt x="47498" y="3106"/>
                  </a:cubicBezTo>
                  <a:cubicBezTo>
                    <a:pt x="45333" y="2931"/>
                    <a:pt x="43370" y="2330"/>
                    <a:pt x="41553" y="1014"/>
                  </a:cubicBezTo>
                  <a:cubicBezTo>
                    <a:pt x="40613" y="336"/>
                    <a:pt x="39511" y="0"/>
                    <a:pt x="38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520876" y="3767284"/>
              <a:ext cx="67805" cy="244329"/>
            </a:xfrm>
            <a:custGeom>
              <a:avLst/>
              <a:gdLst/>
              <a:ahLst/>
              <a:cxnLst/>
              <a:rect l="l" t="t" r="r" b="b"/>
              <a:pathLst>
                <a:path w="2413" h="8695" extrusionOk="0">
                  <a:moveTo>
                    <a:pt x="789" y="1"/>
                  </a:moveTo>
                  <a:cubicBezTo>
                    <a:pt x="505" y="2871"/>
                    <a:pt x="1" y="5713"/>
                    <a:pt x="560" y="8694"/>
                  </a:cubicBezTo>
                  <a:cubicBezTo>
                    <a:pt x="619" y="8536"/>
                    <a:pt x="658" y="8464"/>
                    <a:pt x="679" y="8384"/>
                  </a:cubicBezTo>
                  <a:cubicBezTo>
                    <a:pt x="1144" y="6540"/>
                    <a:pt x="1602" y="4694"/>
                    <a:pt x="2056" y="2846"/>
                  </a:cubicBezTo>
                  <a:cubicBezTo>
                    <a:pt x="2134" y="2533"/>
                    <a:pt x="2194" y="2215"/>
                    <a:pt x="2234" y="1896"/>
                  </a:cubicBezTo>
                  <a:cubicBezTo>
                    <a:pt x="2413" y="465"/>
                    <a:pt x="2408" y="465"/>
                    <a:pt x="1014" y="65"/>
                  </a:cubicBezTo>
                  <a:cubicBezTo>
                    <a:pt x="933" y="43"/>
                    <a:pt x="853" y="17"/>
                    <a:pt x="78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1733313" y="1943049"/>
              <a:ext cx="475396" cy="522042"/>
            </a:xfrm>
            <a:custGeom>
              <a:avLst/>
              <a:gdLst/>
              <a:ahLst/>
              <a:cxnLst/>
              <a:rect l="l" t="t" r="r" b="b"/>
              <a:pathLst>
                <a:path w="16918" h="18578" extrusionOk="0">
                  <a:moveTo>
                    <a:pt x="4710" y="0"/>
                  </a:moveTo>
                  <a:cubicBezTo>
                    <a:pt x="3121" y="0"/>
                    <a:pt x="1744" y="653"/>
                    <a:pt x="606" y="1967"/>
                  </a:cubicBezTo>
                  <a:cubicBezTo>
                    <a:pt x="1" y="2666"/>
                    <a:pt x="26" y="3097"/>
                    <a:pt x="632" y="3740"/>
                  </a:cubicBezTo>
                  <a:cubicBezTo>
                    <a:pt x="746" y="3864"/>
                    <a:pt x="856" y="3992"/>
                    <a:pt x="963" y="4124"/>
                  </a:cubicBezTo>
                  <a:cubicBezTo>
                    <a:pt x="2412" y="5930"/>
                    <a:pt x="2712" y="8098"/>
                    <a:pt x="2857" y="10309"/>
                  </a:cubicBezTo>
                  <a:cubicBezTo>
                    <a:pt x="2895" y="10624"/>
                    <a:pt x="2857" y="10969"/>
                    <a:pt x="2980" y="11246"/>
                  </a:cubicBezTo>
                  <a:cubicBezTo>
                    <a:pt x="3374" y="12128"/>
                    <a:pt x="3903" y="12954"/>
                    <a:pt x="4242" y="13857"/>
                  </a:cubicBezTo>
                  <a:cubicBezTo>
                    <a:pt x="5047" y="16012"/>
                    <a:pt x="6709" y="17287"/>
                    <a:pt x="8649" y="18219"/>
                  </a:cubicBezTo>
                  <a:cubicBezTo>
                    <a:pt x="9158" y="18464"/>
                    <a:pt x="9671" y="18578"/>
                    <a:pt x="10160" y="18578"/>
                  </a:cubicBezTo>
                  <a:cubicBezTo>
                    <a:pt x="11706" y="18578"/>
                    <a:pt x="13024" y="17440"/>
                    <a:pt x="13281" y="15681"/>
                  </a:cubicBezTo>
                  <a:cubicBezTo>
                    <a:pt x="13354" y="15195"/>
                    <a:pt x="13404" y="14696"/>
                    <a:pt x="13388" y="14207"/>
                  </a:cubicBezTo>
                  <a:cubicBezTo>
                    <a:pt x="13328" y="12595"/>
                    <a:pt x="13815" y="11165"/>
                    <a:pt x="14700" y="9840"/>
                  </a:cubicBezTo>
                  <a:cubicBezTo>
                    <a:pt x="15405" y="8793"/>
                    <a:pt x="15985" y="7694"/>
                    <a:pt x="16371" y="6471"/>
                  </a:cubicBezTo>
                  <a:cubicBezTo>
                    <a:pt x="16917" y="4758"/>
                    <a:pt x="15616" y="3356"/>
                    <a:pt x="14324" y="3139"/>
                  </a:cubicBezTo>
                  <a:cubicBezTo>
                    <a:pt x="13925" y="3075"/>
                    <a:pt x="13522" y="2991"/>
                    <a:pt x="13120" y="2960"/>
                  </a:cubicBezTo>
                  <a:cubicBezTo>
                    <a:pt x="11412" y="2819"/>
                    <a:pt x="9832" y="2364"/>
                    <a:pt x="8488" y="1223"/>
                  </a:cubicBezTo>
                  <a:cubicBezTo>
                    <a:pt x="7763" y="605"/>
                    <a:pt x="6869" y="302"/>
                    <a:pt x="5946" y="124"/>
                  </a:cubicBezTo>
                  <a:cubicBezTo>
                    <a:pt x="5521" y="41"/>
                    <a:pt x="5108" y="0"/>
                    <a:pt x="471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471917" y="3361505"/>
              <a:ext cx="498578" cy="208895"/>
            </a:xfrm>
            <a:custGeom>
              <a:avLst/>
              <a:gdLst/>
              <a:ahLst/>
              <a:cxnLst/>
              <a:rect l="l" t="t" r="r" b="b"/>
              <a:pathLst>
                <a:path w="17743" h="7434" extrusionOk="0">
                  <a:moveTo>
                    <a:pt x="16468" y="0"/>
                  </a:moveTo>
                  <a:cubicBezTo>
                    <a:pt x="14091" y="1692"/>
                    <a:pt x="13179" y="2113"/>
                    <a:pt x="10361" y="2901"/>
                  </a:cubicBezTo>
                  <a:cubicBezTo>
                    <a:pt x="8438" y="3438"/>
                    <a:pt x="6514" y="3970"/>
                    <a:pt x="4607" y="4558"/>
                  </a:cubicBezTo>
                  <a:cubicBezTo>
                    <a:pt x="3430" y="4924"/>
                    <a:pt x="2265" y="5309"/>
                    <a:pt x="1021" y="5309"/>
                  </a:cubicBezTo>
                  <a:cubicBezTo>
                    <a:pt x="687" y="5309"/>
                    <a:pt x="348" y="5281"/>
                    <a:pt x="1" y="5218"/>
                  </a:cubicBezTo>
                  <a:lnTo>
                    <a:pt x="1" y="5218"/>
                  </a:lnTo>
                  <a:cubicBezTo>
                    <a:pt x="187" y="5576"/>
                    <a:pt x="463" y="5874"/>
                    <a:pt x="483" y="6190"/>
                  </a:cubicBezTo>
                  <a:cubicBezTo>
                    <a:pt x="504" y="6534"/>
                    <a:pt x="288" y="6893"/>
                    <a:pt x="119" y="7433"/>
                  </a:cubicBezTo>
                  <a:cubicBezTo>
                    <a:pt x="6467" y="6837"/>
                    <a:pt x="12451" y="5507"/>
                    <a:pt x="17743" y="1934"/>
                  </a:cubicBezTo>
                  <a:cubicBezTo>
                    <a:pt x="17346" y="1330"/>
                    <a:pt x="16908" y="665"/>
                    <a:pt x="1646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1330118" y="2607639"/>
              <a:ext cx="532636" cy="687691"/>
            </a:xfrm>
            <a:custGeom>
              <a:avLst/>
              <a:gdLst/>
              <a:ahLst/>
              <a:cxnLst/>
              <a:rect l="l" t="t" r="r" b="b"/>
              <a:pathLst>
                <a:path w="18955" h="24473" extrusionOk="0">
                  <a:moveTo>
                    <a:pt x="4187" y="0"/>
                  </a:moveTo>
                  <a:cubicBezTo>
                    <a:pt x="3496" y="170"/>
                    <a:pt x="2826" y="333"/>
                    <a:pt x="2195" y="491"/>
                  </a:cubicBezTo>
                  <a:cubicBezTo>
                    <a:pt x="2077" y="1448"/>
                    <a:pt x="1988" y="2361"/>
                    <a:pt x="1847" y="3263"/>
                  </a:cubicBezTo>
                  <a:cubicBezTo>
                    <a:pt x="1381" y="6258"/>
                    <a:pt x="877" y="9244"/>
                    <a:pt x="424" y="12239"/>
                  </a:cubicBezTo>
                  <a:cubicBezTo>
                    <a:pt x="271" y="13243"/>
                    <a:pt x="85" y="14283"/>
                    <a:pt x="187" y="15280"/>
                  </a:cubicBezTo>
                  <a:cubicBezTo>
                    <a:pt x="310" y="16485"/>
                    <a:pt x="716" y="17661"/>
                    <a:pt x="1013" y="18905"/>
                  </a:cubicBezTo>
                  <a:cubicBezTo>
                    <a:pt x="1813" y="18406"/>
                    <a:pt x="2534" y="17967"/>
                    <a:pt x="3246" y="17516"/>
                  </a:cubicBezTo>
                  <a:cubicBezTo>
                    <a:pt x="3398" y="17419"/>
                    <a:pt x="3534" y="17278"/>
                    <a:pt x="3662" y="17146"/>
                  </a:cubicBezTo>
                  <a:cubicBezTo>
                    <a:pt x="4894" y="15859"/>
                    <a:pt x="6081" y="14534"/>
                    <a:pt x="7161" y="13107"/>
                  </a:cubicBezTo>
                  <a:cubicBezTo>
                    <a:pt x="8844" y="10887"/>
                    <a:pt x="9772" y="8442"/>
                    <a:pt x="9725" y="5636"/>
                  </a:cubicBezTo>
                  <a:cubicBezTo>
                    <a:pt x="9720" y="5350"/>
                    <a:pt x="9606" y="4941"/>
                    <a:pt x="10034" y="4912"/>
                  </a:cubicBezTo>
                  <a:cubicBezTo>
                    <a:pt x="10035" y="4912"/>
                    <a:pt x="10036" y="4912"/>
                    <a:pt x="10037" y="4912"/>
                  </a:cubicBezTo>
                  <a:cubicBezTo>
                    <a:pt x="10149" y="4912"/>
                    <a:pt x="10391" y="5369"/>
                    <a:pt x="10399" y="5618"/>
                  </a:cubicBezTo>
                  <a:cubicBezTo>
                    <a:pt x="10493" y="7723"/>
                    <a:pt x="10064" y="9733"/>
                    <a:pt x="9013" y="11552"/>
                  </a:cubicBezTo>
                  <a:cubicBezTo>
                    <a:pt x="7191" y="14700"/>
                    <a:pt x="4755" y="17320"/>
                    <a:pt x="1865" y="19501"/>
                  </a:cubicBezTo>
                  <a:cubicBezTo>
                    <a:pt x="1292" y="19935"/>
                    <a:pt x="615" y="20226"/>
                    <a:pt x="0" y="20574"/>
                  </a:cubicBezTo>
                  <a:cubicBezTo>
                    <a:pt x="131" y="21827"/>
                    <a:pt x="263" y="23105"/>
                    <a:pt x="406" y="24472"/>
                  </a:cubicBezTo>
                  <a:cubicBezTo>
                    <a:pt x="1441" y="24233"/>
                    <a:pt x="2436" y="24000"/>
                    <a:pt x="3437" y="23765"/>
                  </a:cubicBezTo>
                  <a:cubicBezTo>
                    <a:pt x="6971" y="22938"/>
                    <a:pt x="10302" y="21677"/>
                    <a:pt x="13094" y="19241"/>
                  </a:cubicBezTo>
                  <a:cubicBezTo>
                    <a:pt x="14932" y="17635"/>
                    <a:pt x="16480" y="15820"/>
                    <a:pt x="17497" y="13571"/>
                  </a:cubicBezTo>
                  <a:cubicBezTo>
                    <a:pt x="18611" y="11109"/>
                    <a:pt x="18954" y="8578"/>
                    <a:pt x="18188" y="5964"/>
                  </a:cubicBezTo>
                  <a:cubicBezTo>
                    <a:pt x="17349" y="3104"/>
                    <a:pt x="15785" y="941"/>
                    <a:pt x="12641" y="380"/>
                  </a:cubicBezTo>
                  <a:cubicBezTo>
                    <a:pt x="12539" y="363"/>
                    <a:pt x="12442" y="299"/>
                    <a:pt x="12348" y="299"/>
                  </a:cubicBezTo>
                  <a:cubicBezTo>
                    <a:pt x="12212" y="303"/>
                    <a:pt x="12048" y="312"/>
                    <a:pt x="11955" y="389"/>
                  </a:cubicBezTo>
                  <a:cubicBezTo>
                    <a:pt x="11268" y="946"/>
                    <a:pt x="10623" y="1556"/>
                    <a:pt x="9911" y="2074"/>
                  </a:cubicBezTo>
                  <a:cubicBezTo>
                    <a:pt x="9068" y="2693"/>
                    <a:pt x="8187" y="3259"/>
                    <a:pt x="7296" y="3808"/>
                  </a:cubicBezTo>
                  <a:cubicBezTo>
                    <a:pt x="7093" y="3936"/>
                    <a:pt x="6890" y="3996"/>
                    <a:pt x="6690" y="3996"/>
                  </a:cubicBezTo>
                  <a:cubicBezTo>
                    <a:pt x="6395" y="3996"/>
                    <a:pt x="6110" y="3863"/>
                    <a:pt x="5852" y="3616"/>
                  </a:cubicBezTo>
                  <a:cubicBezTo>
                    <a:pt x="5170" y="2952"/>
                    <a:pt x="4657" y="2181"/>
                    <a:pt x="4437" y="1240"/>
                  </a:cubicBezTo>
                  <a:cubicBezTo>
                    <a:pt x="4347" y="844"/>
                    <a:pt x="4276" y="443"/>
                    <a:pt x="418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1412511" y="3173200"/>
              <a:ext cx="462751" cy="240030"/>
            </a:xfrm>
            <a:custGeom>
              <a:avLst/>
              <a:gdLst/>
              <a:ahLst/>
              <a:cxnLst/>
              <a:rect l="l" t="t" r="r" b="b"/>
              <a:pathLst>
                <a:path w="16468" h="8542" extrusionOk="0">
                  <a:moveTo>
                    <a:pt x="15154" y="1"/>
                  </a:moveTo>
                  <a:cubicBezTo>
                    <a:pt x="14281" y="1168"/>
                    <a:pt x="13158" y="1769"/>
                    <a:pt x="11963" y="2280"/>
                  </a:cubicBezTo>
                  <a:cubicBezTo>
                    <a:pt x="10997" y="2697"/>
                    <a:pt x="10065" y="3178"/>
                    <a:pt x="9098" y="3601"/>
                  </a:cubicBezTo>
                  <a:cubicBezTo>
                    <a:pt x="8450" y="3881"/>
                    <a:pt x="7793" y="4218"/>
                    <a:pt x="7106" y="4333"/>
                  </a:cubicBezTo>
                  <a:cubicBezTo>
                    <a:pt x="5492" y="4605"/>
                    <a:pt x="3861" y="4797"/>
                    <a:pt x="2229" y="4942"/>
                  </a:cubicBezTo>
                  <a:cubicBezTo>
                    <a:pt x="2083" y="4955"/>
                    <a:pt x="1937" y="4960"/>
                    <a:pt x="1790" y="4960"/>
                  </a:cubicBezTo>
                  <a:cubicBezTo>
                    <a:pt x="1198" y="4960"/>
                    <a:pt x="598" y="4875"/>
                    <a:pt x="0" y="4848"/>
                  </a:cubicBezTo>
                  <a:lnTo>
                    <a:pt x="0" y="4848"/>
                  </a:lnTo>
                  <a:cubicBezTo>
                    <a:pt x="339" y="6066"/>
                    <a:pt x="683" y="7306"/>
                    <a:pt x="1026" y="8542"/>
                  </a:cubicBezTo>
                  <a:lnTo>
                    <a:pt x="1187" y="8495"/>
                  </a:lnTo>
                  <a:cubicBezTo>
                    <a:pt x="1348" y="8337"/>
                    <a:pt x="1483" y="8094"/>
                    <a:pt x="1678" y="8034"/>
                  </a:cubicBezTo>
                  <a:cubicBezTo>
                    <a:pt x="2386" y="7805"/>
                    <a:pt x="3136" y="7702"/>
                    <a:pt x="3827" y="7438"/>
                  </a:cubicBezTo>
                  <a:cubicBezTo>
                    <a:pt x="6836" y="6288"/>
                    <a:pt x="9924" y="5394"/>
                    <a:pt x="13023" y="4524"/>
                  </a:cubicBezTo>
                  <a:cubicBezTo>
                    <a:pt x="14179" y="4196"/>
                    <a:pt x="15281" y="3669"/>
                    <a:pt x="16468" y="3208"/>
                  </a:cubicBezTo>
                  <a:cubicBezTo>
                    <a:pt x="16009" y="2088"/>
                    <a:pt x="15599" y="1091"/>
                    <a:pt x="1515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149849" y="1960500"/>
              <a:ext cx="648576" cy="445076"/>
            </a:xfrm>
            <a:custGeom>
              <a:avLst/>
              <a:gdLst/>
              <a:ahLst/>
              <a:cxnLst/>
              <a:rect l="l" t="t" r="r" b="b"/>
              <a:pathLst>
                <a:path w="23081" h="15839" extrusionOk="0">
                  <a:moveTo>
                    <a:pt x="11758" y="0"/>
                  </a:moveTo>
                  <a:cubicBezTo>
                    <a:pt x="10752" y="0"/>
                    <a:pt x="9743" y="140"/>
                    <a:pt x="8734" y="534"/>
                  </a:cubicBezTo>
                  <a:cubicBezTo>
                    <a:pt x="8158" y="759"/>
                    <a:pt x="7491" y="789"/>
                    <a:pt x="6831" y="789"/>
                  </a:cubicBezTo>
                  <a:cubicBezTo>
                    <a:pt x="6594" y="789"/>
                    <a:pt x="6358" y="785"/>
                    <a:pt x="6128" y="785"/>
                  </a:cubicBezTo>
                  <a:cubicBezTo>
                    <a:pt x="5935" y="784"/>
                    <a:pt x="5742" y="783"/>
                    <a:pt x="5550" y="783"/>
                  </a:cubicBezTo>
                  <a:cubicBezTo>
                    <a:pt x="4250" y="783"/>
                    <a:pt x="2960" y="825"/>
                    <a:pt x="1712" y="1296"/>
                  </a:cubicBezTo>
                  <a:cubicBezTo>
                    <a:pt x="831" y="1628"/>
                    <a:pt x="345" y="2259"/>
                    <a:pt x="217" y="3183"/>
                  </a:cubicBezTo>
                  <a:cubicBezTo>
                    <a:pt x="0" y="4742"/>
                    <a:pt x="1068" y="6194"/>
                    <a:pt x="2713" y="6501"/>
                  </a:cubicBezTo>
                  <a:cubicBezTo>
                    <a:pt x="3204" y="6592"/>
                    <a:pt x="3690" y="6640"/>
                    <a:pt x="4169" y="6640"/>
                  </a:cubicBezTo>
                  <a:cubicBezTo>
                    <a:pt x="5329" y="6640"/>
                    <a:pt x="6450" y="6360"/>
                    <a:pt x="7518" y="5730"/>
                  </a:cubicBezTo>
                  <a:cubicBezTo>
                    <a:pt x="7803" y="5563"/>
                    <a:pt x="8024" y="5476"/>
                    <a:pt x="8196" y="5476"/>
                  </a:cubicBezTo>
                  <a:cubicBezTo>
                    <a:pt x="8501" y="5476"/>
                    <a:pt x="8653" y="5748"/>
                    <a:pt x="8742" y="6323"/>
                  </a:cubicBezTo>
                  <a:cubicBezTo>
                    <a:pt x="8937" y="7600"/>
                    <a:pt x="9492" y="8234"/>
                    <a:pt x="10771" y="8465"/>
                  </a:cubicBezTo>
                  <a:cubicBezTo>
                    <a:pt x="11258" y="8554"/>
                    <a:pt x="11741" y="8602"/>
                    <a:pt x="12217" y="8602"/>
                  </a:cubicBezTo>
                  <a:cubicBezTo>
                    <a:pt x="13331" y="8602"/>
                    <a:pt x="14411" y="8341"/>
                    <a:pt x="15441" y="7745"/>
                  </a:cubicBezTo>
                  <a:cubicBezTo>
                    <a:pt x="15733" y="7577"/>
                    <a:pt x="15954" y="7489"/>
                    <a:pt x="16125" y="7489"/>
                  </a:cubicBezTo>
                  <a:cubicBezTo>
                    <a:pt x="16425" y="7489"/>
                    <a:pt x="16570" y="7760"/>
                    <a:pt x="16670" y="8333"/>
                  </a:cubicBezTo>
                  <a:cubicBezTo>
                    <a:pt x="16818" y="9189"/>
                    <a:pt x="16942" y="10054"/>
                    <a:pt x="17191" y="10880"/>
                  </a:cubicBezTo>
                  <a:cubicBezTo>
                    <a:pt x="17381" y="11524"/>
                    <a:pt x="17750" y="12115"/>
                    <a:pt x="18030" y="12698"/>
                  </a:cubicBezTo>
                  <a:cubicBezTo>
                    <a:pt x="18542" y="12324"/>
                    <a:pt x="18920" y="11966"/>
                    <a:pt x="19364" y="11744"/>
                  </a:cubicBezTo>
                  <a:cubicBezTo>
                    <a:pt x="19623" y="11616"/>
                    <a:pt x="19866" y="11554"/>
                    <a:pt x="20087" y="11554"/>
                  </a:cubicBezTo>
                  <a:cubicBezTo>
                    <a:pt x="20658" y="11554"/>
                    <a:pt x="21075" y="11965"/>
                    <a:pt x="21192" y="12698"/>
                  </a:cubicBezTo>
                  <a:cubicBezTo>
                    <a:pt x="21247" y="13044"/>
                    <a:pt x="21247" y="13423"/>
                    <a:pt x="21165" y="13759"/>
                  </a:cubicBezTo>
                  <a:cubicBezTo>
                    <a:pt x="21005" y="14432"/>
                    <a:pt x="20772" y="15084"/>
                    <a:pt x="20539" y="15839"/>
                  </a:cubicBezTo>
                  <a:cubicBezTo>
                    <a:pt x="21327" y="15029"/>
                    <a:pt x="22052" y="14245"/>
                    <a:pt x="22365" y="13214"/>
                  </a:cubicBezTo>
                  <a:cubicBezTo>
                    <a:pt x="22941" y="11319"/>
                    <a:pt x="23080" y="9419"/>
                    <a:pt x="22738" y="7422"/>
                  </a:cubicBezTo>
                  <a:cubicBezTo>
                    <a:pt x="22064" y="3472"/>
                    <a:pt x="18488" y="959"/>
                    <a:pt x="15485" y="432"/>
                  </a:cubicBezTo>
                  <a:cubicBezTo>
                    <a:pt x="14252" y="216"/>
                    <a:pt x="13007" y="0"/>
                    <a:pt x="117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1401439" y="3660163"/>
              <a:ext cx="20148" cy="79860"/>
            </a:xfrm>
            <a:custGeom>
              <a:avLst/>
              <a:gdLst/>
              <a:ahLst/>
              <a:cxnLst/>
              <a:rect l="l" t="t" r="r" b="b"/>
              <a:pathLst>
                <a:path w="717" h="2842" extrusionOk="0">
                  <a:moveTo>
                    <a:pt x="208" y="0"/>
                  </a:moveTo>
                  <a:cubicBezTo>
                    <a:pt x="136" y="975"/>
                    <a:pt x="68" y="1900"/>
                    <a:pt x="0" y="2820"/>
                  </a:cubicBezTo>
                  <a:cubicBezTo>
                    <a:pt x="34" y="2828"/>
                    <a:pt x="64" y="2837"/>
                    <a:pt x="94" y="2841"/>
                  </a:cubicBezTo>
                  <a:cubicBezTo>
                    <a:pt x="301" y="1946"/>
                    <a:pt x="505" y="1048"/>
                    <a:pt x="717" y="102"/>
                  </a:cubicBezTo>
                  <a:cubicBezTo>
                    <a:pt x="513" y="60"/>
                    <a:pt x="344" y="26"/>
                    <a:pt x="2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349171" y="3657662"/>
              <a:ext cx="38694" cy="112288"/>
            </a:xfrm>
            <a:custGeom>
              <a:avLst/>
              <a:gdLst/>
              <a:ahLst/>
              <a:cxnLst/>
              <a:rect l="l" t="t" r="r" b="b"/>
              <a:pathLst>
                <a:path w="1377" h="3996" extrusionOk="0">
                  <a:moveTo>
                    <a:pt x="1377" y="1"/>
                  </a:moveTo>
                  <a:lnTo>
                    <a:pt x="1377" y="1"/>
                  </a:lnTo>
                  <a:cubicBezTo>
                    <a:pt x="835" y="140"/>
                    <a:pt x="407" y="251"/>
                    <a:pt x="93" y="329"/>
                  </a:cubicBezTo>
                  <a:cubicBezTo>
                    <a:pt x="123" y="1163"/>
                    <a:pt x="262" y="1871"/>
                    <a:pt x="148" y="2534"/>
                  </a:cubicBezTo>
                  <a:cubicBezTo>
                    <a:pt x="0" y="3420"/>
                    <a:pt x="487" y="3740"/>
                    <a:pt x="1051" y="3995"/>
                  </a:cubicBezTo>
                  <a:cubicBezTo>
                    <a:pt x="1157" y="2717"/>
                    <a:pt x="1263" y="1414"/>
                    <a:pt x="137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1293643" y="3676546"/>
              <a:ext cx="40661" cy="63478"/>
            </a:xfrm>
            <a:custGeom>
              <a:avLst/>
              <a:gdLst/>
              <a:ahLst/>
              <a:cxnLst/>
              <a:rect l="l" t="t" r="r" b="b"/>
              <a:pathLst>
                <a:path w="1447" h="2259" extrusionOk="0">
                  <a:moveTo>
                    <a:pt x="1446" y="1"/>
                  </a:moveTo>
                  <a:cubicBezTo>
                    <a:pt x="946" y="367"/>
                    <a:pt x="505" y="686"/>
                    <a:pt x="1" y="1048"/>
                  </a:cubicBezTo>
                  <a:cubicBezTo>
                    <a:pt x="510" y="1478"/>
                    <a:pt x="930" y="1828"/>
                    <a:pt x="1446" y="2258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1243426" y="2626888"/>
              <a:ext cx="131705" cy="341415"/>
            </a:xfrm>
            <a:custGeom>
              <a:avLst/>
              <a:gdLst/>
              <a:ahLst/>
              <a:cxnLst/>
              <a:rect l="l" t="t" r="r" b="b"/>
              <a:pathLst>
                <a:path w="4687" h="12150" extrusionOk="0">
                  <a:moveTo>
                    <a:pt x="4687" y="1"/>
                  </a:moveTo>
                  <a:cubicBezTo>
                    <a:pt x="2788" y="222"/>
                    <a:pt x="1505" y="1521"/>
                    <a:pt x="0" y="2432"/>
                  </a:cubicBezTo>
                  <a:cubicBezTo>
                    <a:pt x="373" y="5806"/>
                    <a:pt x="1674" y="8958"/>
                    <a:pt x="2560" y="12149"/>
                  </a:cubicBezTo>
                  <a:cubicBezTo>
                    <a:pt x="3262" y="8130"/>
                    <a:pt x="3971" y="4081"/>
                    <a:pt x="468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8"/>
          <p:cNvGrpSpPr/>
          <p:nvPr/>
        </p:nvGrpSpPr>
        <p:grpSpPr>
          <a:xfrm rot="-725115">
            <a:off x="-320592" y="2173552"/>
            <a:ext cx="2660044" cy="2631320"/>
            <a:chOff x="6292350" y="1776075"/>
            <a:chExt cx="2430925" cy="2404675"/>
          </a:xfrm>
        </p:grpSpPr>
        <p:sp>
          <p:nvSpPr>
            <p:cNvPr id="753" name="Google Shape;753;p28"/>
            <p:cNvSpPr/>
            <p:nvPr/>
          </p:nvSpPr>
          <p:spPr>
            <a:xfrm>
              <a:off x="8561175" y="2542400"/>
              <a:ext cx="5350" cy="1550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8450850" y="1776075"/>
              <a:ext cx="272425" cy="322175"/>
            </a:xfrm>
            <a:custGeom>
              <a:avLst/>
              <a:gdLst/>
              <a:ahLst/>
              <a:cxnLst/>
              <a:rect l="l" t="t" r="r" b="b"/>
              <a:pathLst>
                <a:path w="10897" h="12887" extrusionOk="0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8469000" y="1794800"/>
              <a:ext cx="226450" cy="282975"/>
            </a:xfrm>
            <a:custGeom>
              <a:avLst/>
              <a:gdLst/>
              <a:ahLst/>
              <a:cxnLst/>
              <a:rect l="l" t="t" r="r" b="b"/>
              <a:pathLst>
                <a:path w="9058" h="11319" extrusionOk="0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8268000" y="2156200"/>
              <a:ext cx="351575" cy="357475"/>
            </a:xfrm>
            <a:custGeom>
              <a:avLst/>
              <a:gdLst/>
              <a:ahLst/>
              <a:cxnLst/>
              <a:rect l="l" t="t" r="r" b="b"/>
              <a:pathLst>
                <a:path w="14063" h="14299" extrusionOk="0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8296075" y="2179525"/>
              <a:ext cx="304025" cy="316975"/>
            </a:xfrm>
            <a:custGeom>
              <a:avLst/>
              <a:gdLst/>
              <a:ahLst/>
              <a:cxnLst/>
              <a:rect l="l" t="t" r="r" b="b"/>
              <a:pathLst>
                <a:path w="12161" h="12679" extrusionOk="0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8448250" y="2249075"/>
              <a:ext cx="107725" cy="110775"/>
            </a:xfrm>
            <a:custGeom>
              <a:avLst/>
              <a:gdLst/>
              <a:ahLst/>
              <a:cxnLst/>
              <a:rect l="l" t="t" r="r" b="b"/>
              <a:pathLst>
                <a:path w="4309" h="4431" extrusionOk="0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8099100" y="1941550"/>
              <a:ext cx="366950" cy="360725"/>
            </a:xfrm>
            <a:custGeom>
              <a:avLst/>
              <a:gdLst/>
              <a:ahLst/>
              <a:cxnLst/>
              <a:rect l="l" t="t" r="r" b="b"/>
              <a:pathLst>
                <a:path w="14678" h="14429" extrusionOk="0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115375" y="1958025"/>
              <a:ext cx="328750" cy="324175"/>
            </a:xfrm>
            <a:custGeom>
              <a:avLst/>
              <a:gdLst/>
              <a:ahLst/>
              <a:cxnLst/>
              <a:rect l="l" t="t" r="r" b="b"/>
              <a:pathLst>
                <a:path w="13150" h="12967" extrusionOk="0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261100" y="2139425"/>
              <a:ext cx="112350" cy="101950"/>
            </a:xfrm>
            <a:custGeom>
              <a:avLst/>
              <a:gdLst/>
              <a:ahLst/>
              <a:cxnLst/>
              <a:rect l="l" t="t" r="r" b="b"/>
              <a:pathLst>
                <a:path w="4494" h="4078" extrusionOk="0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165800" y="2008225"/>
              <a:ext cx="103250" cy="95225"/>
            </a:xfrm>
            <a:custGeom>
              <a:avLst/>
              <a:gdLst/>
              <a:ahLst/>
              <a:cxnLst/>
              <a:rect l="l" t="t" r="r" b="b"/>
              <a:pathLst>
                <a:path w="4130" h="3809" extrusionOk="0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6292350" y="1906300"/>
              <a:ext cx="1869625" cy="2274450"/>
            </a:xfrm>
            <a:custGeom>
              <a:avLst/>
              <a:gdLst/>
              <a:ahLst/>
              <a:cxnLst/>
              <a:rect l="l" t="t" r="r" b="b"/>
              <a:pathLst>
                <a:path w="74785" h="90978" extrusionOk="0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7508650" y="2698450"/>
              <a:ext cx="641050" cy="236025"/>
            </a:xfrm>
            <a:custGeom>
              <a:avLst/>
              <a:gdLst/>
              <a:ahLst/>
              <a:cxnLst/>
              <a:rect l="l" t="t" r="r" b="b"/>
              <a:pathLst>
                <a:path w="25642" h="9441" extrusionOk="0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7125" y="2784050"/>
              <a:ext cx="2300" cy="9175"/>
            </a:xfrm>
            <a:custGeom>
              <a:avLst/>
              <a:gdLst/>
              <a:ahLst/>
              <a:cxnLst/>
              <a:rect l="l" t="t" r="r" b="b"/>
              <a:pathLst>
                <a:path w="92" h="36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107250" y="2731125"/>
              <a:ext cx="2675" cy="17075"/>
            </a:xfrm>
            <a:custGeom>
              <a:avLst/>
              <a:gdLst/>
              <a:ahLst/>
              <a:cxnLst/>
              <a:rect l="l" t="t" r="r" b="b"/>
              <a:pathLst>
                <a:path w="107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104175" y="2707375"/>
              <a:ext cx="2550" cy="19850"/>
            </a:xfrm>
            <a:custGeom>
              <a:avLst/>
              <a:gdLst/>
              <a:ahLst/>
              <a:cxnLst/>
              <a:rect l="l" t="t" r="r" b="b"/>
              <a:pathLst>
                <a:path w="102" h="794" extrusionOk="0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085950" y="2732675"/>
              <a:ext cx="24100" cy="46925"/>
            </a:xfrm>
            <a:custGeom>
              <a:avLst/>
              <a:gdLst/>
              <a:ahLst/>
              <a:cxnLst/>
              <a:rect l="l" t="t" r="r" b="b"/>
              <a:pathLst>
                <a:path w="964" h="1877" extrusionOk="0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8103825" y="2704175"/>
              <a:ext cx="375" cy="2775"/>
            </a:xfrm>
            <a:custGeom>
              <a:avLst/>
              <a:gdLst/>
              <a:ahLst/>
              <a:cxnLst/>
              <a:rect l="l" t="t" r="r" b="b"/>
              <a:pathLst>
                <a:path w="15" h="111" extrusionOk="0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8098675" y="2644025"/>
              <a:ext cx="3100" cy="38975"/>
            </a:xfrm>
            <a:custGeom>
              <a:avLst/>
              <a:gdLst/>
              <a:ahLst/>
              <a:cxnLst/>
              <a:rect l="l" t="t" r="r" b="b"/>
              <a:pathLst>
                <a:path w="124" h="1559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8045950" y="2816400"/>
              <a:ext cx="35900" cy="47025"/>
            </a:xfrm>
            <a:custGeom>
              <a:avLst/>
              <a:gdLst/>
              <a:ahLst/>
              <a:cxnLst/>
              <a:rect l="l" t="t" r="r" b="b"/>
              <a:pathLst>
                <a:path w="1436" h="1881" extrusionOk="0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411250" y="1926575"/>
              <a:ext cx="644475" cy="638375"/>
            </a:xfrm>
            <a:custGeom>
              <a:avLst/>
              <a:gdLst/>
              <a:ahLst/>
              <a:cxnLst/>
              <a:rect l="l" t="t" r="r" b="b"/>
              <a:pathLst>
                <a:path w="25779" h="25535" extrusionOk="0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8012375" y="2646950"/>
              <a:ext cx="25150" cy="43725"/>
            </a:xfrm>
            <a:custGeom>
              <a:avLst/>
              <a:gdLst/>
              <a:ahLst/>
              <a:cxnLst/>
              <a:rect l="l" t="t" r="r" b="b"/>
              <a:pathLst>
                <a:path w="1006" h="1749" extrusionOk="0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7991075" y="2758200"/>
              <a:ext cx="21425" cy="43975"/>
            </a:xfrm>
            <a:custGeom>
              <a:avLst/>
              <a:gdLst/>
              <a:ahLst/>
              <a:cxnLst/>
              <a:rect l="l" t="t" r="r" b="b"/>
              <a:pathLst>
                <a:path w="857" h="1759" extrusionOk="0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7968275" y="2296925"/>
              <a:ext cx="32075" cy="45000"/>
            </a:xfrm>
            <a:custGeom>
              <a:avLst/>
              <a:gdLst/>
              <a:ahLst/>
              <a:cxnLst/>
              <a:rect l="l" t="t" r="r" b="b"/>
              <a:pathLst>
                <a:path w="1283" h="1800" extrusionOk="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7913250" y="2366225"/>
              <a:ext cx="65575" cy="66925"/>
            </a:xfrm>
            <a:custGeom>
              <a:avLst/>
              <a:gdLst/>
              <a:ahLst/>
              <a:cxnLst/>
              <a:rect l="l" t="t" r="r" b="b"/>
              <a:pathLst>
                <a:path w="2623" h="2677" extrusionOk="0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7939725" y="2825650"/>
              <a:ext cx="28325" cy="55025"/>
            </a:xfrm>
            <a:custGeom>
              <a:avLst/>
              <a:gdLst/>
              <a:ahLst/>
              <a:cxnLst/>
              <a:rect l="l" t="t" r="r" b="b"/>
              <a:pathLst>
                <a:path w="1133" h="2201" extrusionOk="0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7898600" y="2448250"/>
              <a:ext cx="65350" cy="75850"/>
            </a:xfrm>
            <a:custGeom>
              <a:avLst/>
              <a:gdLst/>
              <a:ahLst/>
              <a:cxnLst/>
              <a:rect l="l" t="t" r="r" b="b"/>
              <a:pathLst>
                <a:path w="2614" h="3034" extrusionOk="0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7898475" y="2756675"/>
              <a:ext cx="24550" cy="50200"/>
            </a:xfrm>
            <a:custGeom>
              <a:avLst/>
              <a:gdLst/>
              <a:ahLst/>
              <a:cxnLst/>
              <a:rect l="l" t="t" r="r" b="b"/>
              <a:pathLst>
                <a:path w="982" h="2008" extrusionOk="0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7844075" y="2828275"/>
              <a:ext cx="24175" cy="60550"/>
            </a:xfrm>
            <a:custGeom>
              <a:avLst/>
              <a:gdLst/>
              <a:ahLst/>
              <a:cxnLst/>
              <a:rect l="l" t="t" r="r" b="b"/>
              <a:pathLst>
                <a:path w="967" h="2422" extrusionOk="0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7790075" y="2759800"/>
              <a:ext cx="30050" cy="49575"/>
            </a:xfrm>
            <a:custGeom>
              <a:avLst/>
              <a:gdLst/>
              <a:ahLst/>
              <a:cxnLst/>
              <a:rect l="l" t="t" r="r" b="b"/>
              <a:pathLst>
                <a:path w="1202" h="1983" extrusionOk="0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7773350" y="2343575"/>
              <a:ext cx="40825" cy="44850"/>
            </a:xfrm>
            <a:custGeom>
              <a:avLst/>
              <a:gdLst/>
              <a:ahLst/>
              <a:cxnLst/>
              <a:rect l="l" t="t" r="r" b="b"/>
              <a:pathLst>
                <a:path w="1633" h="1794" extrusionOk="0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704250" y="2462725"/>
              <a:ext cx="77700" cy="71550"/>
            </a:xfrm>
            <a:custGeom>
              <a:avLst/>
              <a:gdLst/>
              <a:ahLst/>
              <a:cxnLst/>
              <a:rect l="l" t="t" r="r" b="b"/>
              <a:pathLst>
                <a:path w="3108" h="2862" extrusionOk="0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7298150" y="2781650"/>
              <a:ext cx="452775" cy="398875"/>
            </a:xfrm>
            <a:custGeom>
              <a:avLst/>
              <a:gdLst/>
              <a:ahLst/>
              <a:cxnLst/>
              <a:rect l="l" t="t" r="r" b="b"/>
              <a:pathLst>
                <a:path w="18111" h="15955" extrusionOk="0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7724075" y="2829275"/>
              <a:ext cx="26375" cy="47975"/>
            </a:xfrm>
            <a:custGeom>
              <a:avLst/>
              <a:gdLst/>
              <a:ahLst/>
              <a:cxnLst/>
              <a:rect l="l" t="t" r="r" b="b"/>
              <a:pathLst>
                <a:path w="1055" h="1919" extrusionOk="0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7698200" y="2747250"/>
              <a:ext cx="25575" cy="43625"/>
            </a:xfrm>
            <a:custGeom>
              <a:avLst/>
              <a:gdLst/>
              <a:ahLst/>
              <a:cxnLst/>
              <a:rect l="l" t="t" r="r" b="b"/>
              <a:pathLst>
                <a:path w="1023" h="1745" extrusionOk="0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7691075" y="3111300"/>
              <a:ext cx="27175" cy="41575"/>
            </a:xfrm>
            <a:custGeom>
              <a:avLst/>
              <a:gdLst/>
              <a:ahLst/>
              <a:cxnLst/>
              <a:rect l="l" t="t" r="r" b="b"/>
              <a:pathLst>
                <a:path w="1087" h="1663" extrusionOk="0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6475425" y="3062950"/>
              <a:ext cx="1247075" cy="428875"/>
            </a:xfrm>
            <a:custGeom>
              <a:avLst/>
              <a:gdLst/>
              <a:ahLst/>
              <a:cxnLst/>
              <a:rect l="l" t="t" r="r" b="b"/>
              <a:pathLst>
                <a:path w="49883" h="17155" extrusionOk="0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7363475" y="3326650"/>
              <a:ext cx="331650" cy="755125"/>
            </a:xfrm>
            <a:custGeom>
              <a:avLst/>
              <a:gdLst/>
              <a:ahLst/>
              <a:cxnLst/>
              <a:rect l="l" t="t" r="r" b="b"/>
              <a:pathLst>
                <a:path w="13266" h="30205" extrusionOk="0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7653525" y="3023550"/>
              <a:ext cx="29450" cy="57300"/>
            </a:xfrm>
            <a:custGeom>
              <a:avLst/>
              <a:gdLst/>
              <a:ahLst/>
              <a:cxnLst/>
              <a:rect l="l" t="t" r="r" b="b"/>
              <a:pathLst>
                <a:path w="1178" h="2292" extrusionOk="0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7614875" y="2771800"/>
              <a:ext cx="35550" cy="73025"/>
            </a:xfrm>
            <a:custGeom>
              <a:avLst/>
              <a:gdLst/>
              <a:ahLst/>
              <a:cxnLst/>
              <a:rect l="l" t="t" r="r" b="b"/>
              <a:pathLst>
                <a:path w="1422" h="2921" extrusionOk="0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7623150" y="2951000"/>
              <a:ext cx="26125" cy="48300"/>
            </a:xfrm>
            <a:custGeom>
              <a:avLst/>
              <a:gdLst/>
              <a:ahLst/>
              <a:cxnLst/>
              <a:rect l="l" t="t" r="r" b="b"/>
              <a:pathLst>
                <a:path w="1045" h="1932" extrusionOk="0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7605475" y="3105125"/>
              <a:ext cx="25800" cy="47525"/>
            </a:xfrm>
            <a:custGeom>
              <a:avLst/>
              <a:gdLst/>
              <a:ahLst/>
              <a:cxnLst/>
              <a:rect l="l" t="t" r="r" b="b"/>
              <a:pathLst>
                <a:path w="1032" h="1901" extrusionOk="0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7564900" y="3012400"/>
              <a:ext cx="31550" cy="60450"/>
            </a:xfrm>
            <a:custGeom>
              <a:avLst/>
              <a:gdLst/>
              <a:ahLst/>
              <a:cxnLst/>
              <a:rect l="l" t="t" r="r" b="b"/>
              <a:pathLst>
                <a:path w="1262" h="2418" extrusionOk="0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7517700" y="2920625"/>
              <a:ext cx="43575" cy="57400"/>
            </a:xfrm>
            <a:custGeom>
              <a:avLst/>
              <a:gdLst/>
              <a:ahLst/>
              <a:cxnLst/>
              <a:rect l="l" t="t" r="r" b="b"/>
              <a:pathLst>
                <a:path w="1743" h="2296" extrusionOk="0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7496700" y="3090875"/>
              <a:ext cx="26775" cy="39600"/>
            </a:xfrm>
            <a:custGeom>
              <a:avLst/>
              <a:gdLst/>
              <a:ahLst/>
              <a:cxnLst/>
              <a:rect l="l" t="t" r="r" b="b"/>
              <a:pathLst>
                <a:path w="1071" h="1584" extrusionOk="0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7477475" y="2992650"/>
              <a:ext cx="36475" cy="58075"/>
            </a:xfrm>
            <a:custGeom>
              <a:avLst/>
              <a:gdLst/>
              <a:ahLst/>
              <a:cxnLst/>
              <a:rect l="l" t="t" r="r" b="b"/>
              <a:pathLst>
                <a:path w="1459" h="2323" extrusionOk="0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7456425" y="2891950"/>
              <a:ext cx="48275" cy="44075"/>
            </a:xfrm>
            <a:custGeom>
              <a:avLst/>
              <a:gdLst/>
              <a:ahLst/>
              <a:cxnLst/>
              <a:rect l="l" t="t" r="r" b="b"/>
              <a:pathLst>
                <a:path w="1931" h="1763" extrusionOk="0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7405175" y="2966725"/>
              <a:ext cx="42775" cy="50000"/>
            </a:xfrm>
            <a:custGeom>
              <a:avLst/>
              <a:gdLst/>
              <a:ahLst/>
              <a:cxnLst/>
              <a:rect l="l" t="t" r="r" b="b"/>
              <a:pathLst>
                <a:path w="1711" h="2000" extrusionOk="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7380875" y="3055225"/>
              <a:ext cx="35900" cy="35500"/>
            </a:xfrm>
            <a:custGeom>
              <a:avLst/>
              <a:gdLst/>
              <a:ahLst/>
              <a:cxnLst/>
              <a:rect l="l" t="t" r="r" b="b"/>
              <a:pathLst>
                <a:path w="1436" h="1420" extrusionOk="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7334250" y="3015350"/>
              <a:ext cx="37250" cy="44550"/>
            </a:xfrm>
            <a:custGeom>
              <a:avLst/>
              <a:gdLst/>
              <a:ahLst/>
              <a:cxnLst/>
              <a:rect l="l" t="t" r="r" b="b"/>
              <a:pathLst>
                <a:path w="1490" h="1782" extrusionOk="0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7860725" y="2673975"/>
              <a:ext cx="489125" cy="257650"/>
            </a:xfrm>
            <a:custGeom>
              <a:avLst/>
              <a:gdLst/>
              <a:ahLst/>
              <a:cxnLst/>
              <a:rect l="l" t="t" r="r" b="b"/>
              <a:pathLst>
                <a:path w="19565" h="10306" extrusionOk="0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8225300" y="2774900"/>
              <a:ext cx="35575" cy="53950"/>
            </a:xfrm>
            <a:custGeom>
              <a:avLst/>
              <a:gdLst/>
              <a:ahLst/>
              <a:cxnLst/>
              <a:rect l="l" t="t" r="r" b="b"/>
              <a:pathLst>
                <a:path w="1423" h="2158" extrusionOk="0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8168675" y="2741200"/>
              <a:ext cx="28775" cy="65825"/>
            </a:xfrm>
            <a:custGeom>
              <a:avLst/>
              <a:gdLst/>
              <a:ahLst/>
              <a:cxnLst/>
              <a:rect l="l" t="t" r="r" b="b"/>
              <a:pathLst>
                <a:path w="1151" h="2633" extrusionOk="0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8114775" y="2817700"/>
              <a:ext cx="28525" cy="47150"/>
            </a:xfrm>
            <a:custGeom>
              <a:avLst/>
              <a:gdLst/>
              <a:ahLst/>
              <a:cxnLst/>
              <a:rect l="l" t="t" r="r" b="b"/>
              <a:pathLst>
                <a:path w="1141" h="1886" extrusionOk="0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7806750" y="2605675"/>
              <a:ext cx="429375" cy="142900"/>
            </a:xfrm>
            <a:custGeom>
              <a:avLst/>
              <a:gdLst/>
              <a:ahLst/>
              <a:cxnLst/>
              <a:rect l="l" t="t" r="r" b="b"/>
              <a:pathLst>
                <a:path w="17175" h="5716" extrusionOk="0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8153300" y="2639900"/>
              <a:ext cx="33075" cy="55275"/>
            </a:xfrm>
            <a:custGeom>
              <a:avLst/>
              <a:gdLst/>
              <a:ahLst/>
              <a:cxnLst/>
              <a:rect l="l" t="t" r="r" b="b"/>
              <a:pathLst>
                <a:path w="1323" h="2211" extrusionOk="0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8054725" y="2783175"/>
              <a:ext cx="26975" cy="59425"/>
            </a:xfrm>
            <a:custGeom>
              <a:avLst/>
              <a:gdLst/>
              <a:ahLst/>
              <a:cxnLst/>
              <a:rect l="l" t="t" r="r" b="b"/>
              <a:pathLst>
                <a:path w="1079" h="2377" extrusionOk="0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7995575" y="2828250"/>
              <a:ext cx="29550" cy="52825"/>
            </a:xfrm>
            <a:custGeom>
              <a:avLst/>
              <a:gdLst/>
              <a:ahLst/>
              <a:cxnLst/>
              <a:rect l="l" t="t" r="r" b="b"/>
              <a:pathLst>
                <a:path w="1182" h="2113" extrusionOk="0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8028925" y="2673450"/>
              <a:ext cx="20300" cy="44675"/>
            </a:xfrm>
            <a:custGeom>
              <a:avLst/>
              <a:gdLst/>
              <a:ahLst/>
              <a:cxnLst/>
              <a:rect l="l" t="t" r="r" b="b"/>
              <a:pathLst>
                <a:path w="812" h="1787" extrusionOk="0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7898600" y="2849025"/>
              <a:ext cx="24850" cy="52525"/>
            </a:xfrm>
            <a:custGeom>
              <a:avLst/>
              <a:gdLst/>
              <a:ahLst/>
              <a:cxnLst/>
              <a:rect l="l" t="t" r="r" b="b"/>
              <a:pathLst>
                <a:path w="994" h="2101" extrusionOk="0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7923025" y="2781750"/>
              <a:ext cx="22925" cy="44300"/>
            </a:xfrm>
            <a:custGeom>
              <a:avLst/>
              <a:gdLst/>
              <a:ahLst/>
              <a:cxnLst/>
              <a:rect l="l" t="t" r="r" b="b"/>
              <a:pathLst>
                <a:path w="917" h="1772" extrusionOk="0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7922050" y="2695100"/>
              <a:ext cx="30000" cy="38875"/>
            </a:xfrm>
            <a:custGeom>
              <a:avLst/>
              <a:gdLst/>
              <a:ahLst/>
              <a:cxnLst/>
              <a:rect l="l" t="t" r="r" b="b"/>
              <a:pathLst>
                <a:path w="1200" h="1555" extrusionOk="0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7864050" y="2922500"/>
              <a:ext cx="1650" cy="9125"/>
            </a:xfrm>
            <a:custGeom>
              <a:avLst/>
              <a:gdLst/>
              <a:ahLst/>
              <a:cxnLst/>
              <a:rect l="l" t="t" r="r" b="b"/>
              <a:pathLst>
                <a:path w="66" h="365" extrusionOk="0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7801375" y="2530575"/>
              <a:ext cx="756100" cy="420875"/>
            </a:xfrm>
            <a:custGeom>
              <a:avLst/>
              <a:gdLst/>
              <a:ahLst/>
              <a:cxnLst/>
              <a:rect l="l" t="t" r="r" b="b"/>
              <a:pathLst>
                <a:path w="30244" h="16835" extrusionOk="0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CFF91-9544-6FD1-1D2C-1585D76C1A18}"/>
                  </a:ext>
                </a:extLst>
              </p:cNvPr>
              <p:cNvSpPr txBox="1"/>
              <p:nvPr/>
            </p:nvSpPr>
            <p:spPr>
              <a:xfrm>
                <a:off x="2155664" y="1536306"/>
                <a:ext cx="5094819" cy="989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VN" sz="4000" b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VN" sz="4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VN" sz="40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V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VN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VN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f>
                          <m:fPr>
                            <m:ctrlPr>
                              <a:rPr lang="en-V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VN" sz="4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𝑑𝑄</m:t>
                            </m:r>
                          </m:num>
                          <m:den>
                            <m:r>
                              <a:rPr lang="en-VN" sz="4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nary>
                  </m:oMath>
                </a14:m>
                <a:r>
                  <a:rPr lang="en-VN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VN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VN" sz="4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(J/K)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CFF91-9544-6FD1-1D2C-1585D76C1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664" y="1536306"/>
                <a:ext cx="5094819" cy="989951"/>
              </a:xfrm>
              <a:prstGeom prst="rect">
                <a:avLst/>
              </a:prstGeom>
              <a:blipFill>
                <a:blip r:embed="rId3"/>
                <a:stretch>
                  <a:fillRect r="-1078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B80157-ED76-F13C-2007-CC9C2C4251B8}"/>
                  </a:ext>
                </a:extLst>
              </p14:cNvPr>
              <p14:cNvContentPartPr/>
              <p14:nvPr/>
            </p14:nvContentPartPr>
            <p14:xfrm>
              <a:off x="5804280" y="1884140"/>
              <a:ext cx="1440000" cy="42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B80157-ED76-F13C-2007-CC9C2C4251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0280" y="1776500"/>
                <a:ext cx="1547640" cy="6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0" y="71390"/>
            <a:ext cx="914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Second Law of Thermodynamics</a:t>
            </a:r>
            <a:endParaRPr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8" name="Google Shape;728;p28"/>
          <p:cNvGrpSpPr/>
          <p:nvPr/>
        </p:nvGrpSpPr>
        <p:grpSpPr>
          <a:xfrm>
            <a:off x="7280832" y="2246437"/>
            <a:ext cx="1819110" cy="2485557"/>
            <a:chOff x="797124" y="1924250"/>
            <a:chExt cx="1819110" cy="2485557"/>
          </a:xfrm>
        </p:grpSpPr>
        <p:sp>
          <p:nvSpPr>
            <p:cNvPr id="729" name="Google Shape;729;p28"/>
            <p:cNvSpPr/>
            <p:nvPr/>
          </p:nvSpPr>
          <p:spPr>
            <a:xfrm>
              <a:off x="811371" y="2195228"/>
              <a:ext cx="266810" cy="112091"/>
            </a:xfrm>
            <a:custGeom>
              <a:avLst/>
              <a:gdLst/>
              <a:ahLst/>
              <a:cxnLst/>
              <a:rect l="l" t="t" r="r" b="b"/>
              <a:pathLst>
                <a:path w="9495" h="3989" extrusionOk="0">
                  <a:moveTo>
                    <a:pt x="6791" y="0"/>
                  </a:moveTo>
                  <a:cubicBezTo>
                    <a:pt x="4540" y="0"/>
                    <a:pt x="1474" y="668"/>
                    <a:pt x="1" y="3950"/>
                  </a:cubicBezTo>
                  <a:cubicBezTo>
                    <a:pt x="1" y="3950"/>
                    <a:pt x="375" y="3988"/>
                    <a:pt x="983" y="3988"/>
                  </a:cubicBezTo>
                  <a:cubicBezTo>
                    <a:pt x="2940" y="3988"/>
                    <a:pt x="7324" y="3599"/>
                    <a:pt x="9495" y="315"/>
                  </a:cubicBezTo>
                  <a:cubicBezTo>
                    <a:pt x="9495" y="315"/>
                    <a:pt x="8335" y="0"/>
                    <a:pt x="6791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1138131" y="2589626"/>
              <a:ext cx="201533" cy="587178"/>
            </a:xfrm>
            <a:custGeom>
              <a:avLst/>
              <a:gdLst/>
              <a:ahLst/>
              <a:cxnLst/>
              <a:rect l="l" t="t" r="r" b="b"/>
              <a:pathLst>
                <a:path w="7172" h="20896" extrusionOk="0">
                  <a:moveTo>
                    <a:pt x="2250" y="1"/>
                  </a:moveTo>
                  <a:cubicBezTo>
                    <a:pt x="1406" y="311"/>
                    <a:pt x="665" y="589"/>
                    <a:pt x="0" y="831"/>
                  </a:cubicBezTo>
                  <a:cubicBezTo>
                    <a:pt x="293" y="1862"/>
                    <a:pt x="573" y="2803"/>
                    <a:pt x="823" y="3753"/>
                  </a:cubicBezTo>
                  <a:cubicBezTo>
                    <a:pt x="1051" y="4606"/>
                    <a:pt x="1212" y="5479"/>
                    <a:pt x="1462" y="6330"/>
                  </a:cubicBezTo>
                  <a:cubicBezTo>
                    <a:pt x="2001" y="8176"/>
                    <a:pt x="2674" y="9986"/>
                    <a:pt x="3111" y="11856"/>
                  </a:cubicBezTo>
                  <a:cubicBezTo>
                    <a:pt x="3695" y="14353"/>
                    <a:pt x="4098" y="16895"/>
                    <a:pt x="4586" y="19418"/>
                  </a:cubicBezTo>
                  <a:cubicBezTo>
                    <a:pt x="4671" y="19877"/>
                    <a:pt x="4768" y="20338"/>
                    <a:pt x="4882" y="20895"/>
                  </a:cubicBezTo>
                  <a:lnTo>
                    <a:pt x="6870" y="20171"/>
                  </a:lnTo>
                  <a:cubicBezTo>
                    <a:pt x="7133" y="20078"/>
                    <a:pt x="7171" y="19916"/>
                    <a:pt x="7099" y="19656"/>
                  </a:cubicBezTo>
                  <a:cubicBezTo>
                    <a:pt x="6353" y="16878"/>
                    <a:pt x="5684" y="14079"/>
                    <a:pt x="4852" y="11328"/>
                  </a:cubicBezTo>
                  <a:cubicBezTo>
                    <a:pt x="4110" y="8865"/>
                    <a:pt x="3394" y="6403"/>
                    <a:pt x="2970" y="3860"/>
                  </a:cubicBezTo>
                  <a:cubicBezTo>
                    <a:pt x="2754" y="2590"/>
                    <a:pt x="2496" y="1326"/>
                    <a:pt x="225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1322475" y="3304376"/>
              <a:ext cx="116137" cy="180795"/>
            </a:xfrm>
            <a:custGeom>
              <a:avLst/>
              <a:gdLst/>
              <a:ahLst/>
              <a:cxnLst/>
              <a:rect l="l" t="t" r="r" b="b"/>
              <a:pathLst>
                <a:path w="4133" h="6434" extrusionOk="0">
                  <a:moveTo>
                    <a:pt x="2349" y="1"/>
                  </a:moveTo>
                  <a:cubicBezTo>
                    <a:pt x="1721" y="116"/>
                    <a:pt x="1158" y="202"/>
                    <a:pt x="598" y="329"/>
                  </a:cubicBezTo>
                  <a:cubicBezTo>
                    <a:pt x="166" y="428"/>
                    <a:pt x="0" y="760"/>
                    <a:pt x="107" y="1211"/>
                  </a:cubicBezTo>
                  <a:cubicBezTo>
                    <a:pt x="339" y="2169"/>
                    <a:pt x="577" y="3128"/>
                    <a:pt x="805" y="4086"/>
                  </a:cubicBezTo>
                  <a:cubicBezTo>
                    <a:pt x="878" y="4376"/>
                    <a:pt x="940" y="4666"/>
                    <a:pt x="1009" y="4960"/>
                  </a:cubicBezTo>
                  <a:cubicBezTo>
                    <a:pt x="1316" y="4860"/>
                    <a:pt x="1594" y="4814"/>
                    <a:pt x="1848" y="4814"/>
                  </a:cubicBezTo>
                  <a:cubicBezTo>
                    <a:pt x="2881" y="4814"/>
                    <a:pt x="3520" y="5565"/>
                    <a:pt x="4132" y="6434"/>
                  </a:cubicBezTo>
                  <a:cubicBezTo>
                    <a:pt x="3539" y="4299"/>
                    <a:pt x="2950" y="2165"/>
                    <a:pt x="234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1189472" y="3329048"/>
              <a:ext cx="144827" cy="169303"/>
            </a:xfrm>
            <a:custGeom>
              <a:avLst/>
              <a:gdLst/>
              <a:ahLst/>
              <a:cxnLst/>
              <a:rect l="l" t="t" r="r" b="b"/>
              <a:pathLst>
                <a:path w="5154" h="6025" extrusionOk="0">
                  <a:moveTo>
                    <a:pt x="3958" y="0"/>
                  </a:moveTo>
                  <a:cubicBezTo>
                    <a:pt x="2607" y="265"/>
                    <a:pt x="1318" y="511"/>
                    <a:pt x="1" y="768"/>
                  </a:cubicBezTo>
                  <a:cubicBezTo>
                    <a:pt x="636" y="2509"/>
                    <a:pt x="1276" y="4260"/>
                    <a:pt x="1920" y="6024"/>
                  </a:cubicBezTo>
                  <a:cubicBezTo>
                    <a:pt x="2218" y="5385"/>
                    <a:pt x="2661" y="5010"/>
                    <a:pt x="3233" y="5010"/>
                  </a:cubicBezTo>
                  <a:cubicBezTo>
                    <a:pt x="3736" y="5010"/>
                    <a:pt x="4339" y="5300"/>
                    <a:pt x="5031" y="5956"/>
                  </a:cubicBezTo>
                  <a:cubicBezTo>
                    <a:pt x="5153" y="3808"/>
                    <a:pt x="4408" y="1947"/>
                    <a:pt x="395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073611" y="3315644"/>
              <a:ext cx="156489" cy="231179"/>
            </a:xfrm>
            <a:custGeom>
              <a:avLst/>
              <a:gdLst/>
              <a:ahLst/>
              <a:cxnLst/>
              <a:rect l="l" t="t" r="r" b="b"/>
              <a:pathLst>
                <a:path w="5569" h="8227" extrusionOk="0">
                  <a:moveTo>
                    <a:pt x="128" y="0"/>
                  </a:moveTo>
                  <a:lnTo>
                    <a:pt x="1" y="77"/>
                  </a:lnTo>
                  <a:cubicBezTo>
                    <a:pt x="619" y="2761"/>
                    <a:pt x="1242" y="5448"/>
                    <a:pt x="1883" y="8226"/>
                  </a:cubicBezTo>
                  <a:cubicBezTo>
                    <a:pt x="1979" y="8046"/>
                    <a:pt x="2027" y="7958"/>
                    <a:pt x="2073" y="7872"/>
                  </a:cubicBezTo>
                  <a:cubicBezTo>
                    <a:pt x="2446" y="7127"/>
                    <a:pt x="2847" y="6767"/>
                    <a:pt x="3371" y="6767"/>
                  </a:cubicBezTo>
                  <a:cubicBezTo>
                    <a:pt x="3691" y="6767"/>
                    <a:pt x="4056" y="6901"/>
                    <a:pt x="4489" y="7165"/>
                  </a:cubicBezTo>
                  <a:cubicBezTo>
                    <a:pt x="4717" y="7306"/>
                    <a:pt x="4924" y="7485"/>
                    <a:pt x="5124" y="7672"/>
                  </a:cubicBezTo>
                  <a:cubicBezTo>
                    <a:pt x="5259" y="7795"/>
                    <a:pt x="5358" y="7962"/>
                    <a:pt x="5467" y="8111"/>
                  </a:cubicBezTo>
                  <a:cubicBezTo>
                    <a:pt x="5564" y="7975"/>
                    <a:pt x="5568" y="7941"/>
                    <a:pt x="5560" y="7910"/>
                  </a:cubicBezTo>
                  <a:cubicBezTo>
                    <a:pt x="4822" y="5743"/>
                    <a:pt x="4094" y="3570"/>
                    <a:pt x="3336" y="1406"/>
                  </a:cubicBezTo>
                  <a:cubicBezTo>
                    <a:pt x="3289" y="1274"/>
                    <a:pt x="3048" y="1158"/>
                    <a:pt x="2878" y="1129"/>
                  </a:cubicBezTo>
                  <a:cubicBezTo>
                    <a:pt x="1883" y="959"/>
                    <a:pt x="844" y="903"/>
                    <a:pt x="12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929873" y="2675250"/>
              <a:ext cx="211172" cy="606314"/>
            </a:xfrm>
            <a:custGeom>
              <a:avLst/>
              <a:gdLst/>
              <a:ahLst/>
              <a:cxnLst/>
              <a:rect l="l" t="t" r="r" b="b"/>
              <a:pathLst>
                <a:path w="7515" h="21577" extrusionOk="0">
                  <a:moveTo>
                    <a:pt x="2420" y="1"/>
                  </a:moveTo>
                  <a:cubicBezTo>
                    <a:pt x="1591" y="123"/>
                    <a:pt x="805" y="243"/>
                    <a:pt x="13" y="358"/>
                  </a:cubicBezTo>
                  <a:cubicBezTo>
                    <a:pt x="13" y="375"/>
                    <a:pt x="0" y="431"/>
                    <a:pt x="13" y="478"/>
                  </a:cubicBezTo>
                  <a:cubicBezTo>
                    <a:pt x="802" y="3820"/>
                    <a:pt x="1585" y="7165"/>
                    <a:pt x="2365" y="10514"/>
                  </a:cubicBezTo>
                  <a:cubicBezTo>
                    <a:pt x="2408" y="10704"/>
                    <a:pt x="2374" y="10917"/>
                    <a:pt x="2416" y="11109"/>
                  </a:cubicBezTo>
                  <a:cubicBezTo>
                    <a:pt x="2483" y="11425"/>
                    <a:pt x="2535" y="11757"/>
                    <a:pt x="2696" y="12021"/>
                  </a:cubicBezTo>
                  <a:cubicBezTo>
                    <a:pt x="2776" y="12153"/>
                    <a:pt x="3077" y="12162"/>
                    <a:pt x="3281" y="12201"/>
                  </a:cubicBezTo>
                  <a:cubicBezTo>
                    <a:pt x="4485" y="12434"/>
                    <a:pt x="5108" y="13440"/>
                    <a:pt x="4747" y="14650"/>
                  </a:cubicBezTo>
                  <a:cubicBezTo>
                    <a:pt x="4654" y="14960"/>
                    <a:pt x="4705" y="15177"/>
                    <a:pt x="4854" y="15446"/>
                  </a:cubicBezTo>
                  <a:cubicBezTo>
                    <a:pt x="5201" y="16068"/>
                    <a:pt x="5543" y="16699"/>
                    <a:pt x="5820" y="17359"/>
                  </a:cubicBezTo>
                  <a:cubicBezTo>
                    <a:pt x="6150" y="18164"/>
                    <a:pt x="5887" y="19062"/>
                    <a:pt x="5218" y="19612"/>
                  </a:cubicBezTo>
                  <a:cubicBezTo>
                    <a:pt x="5027" y="19765"/>
                    <a:pt x="4794" y="19872"/>
                    <a:pt x="4569" y="20008"/>
                  </a:cubicBezTo>
                  <a:cubicBezTo>
                    <a:pt x="4671" y="20502"/>
                    <a:pt x="4772" y="20984"/>
                    <a:pt x="4895" y="21576"/>
                  </a:cubicBezTo>
                  <a:cubicBezTo>
                    <a:pt x="5514" y="20362"/>
                    <a:pt x="6594" y="20170"/>
                    <a:pt x="7514" y="19928"/>
                  </a:cubicBezTo>
                  <a:cubicBezTo>
                    <a:pt x="7319" y="19424"/>
                    <a:pt x="7112" y="18973"/>
                    <a:pt x="6980" y="18504"/>
                  </a:cubicBezTo>
                  <a:cubicBezTo>
                    <a:pt x="6883" y="18168"/>
                    <a:pt x="6929" y="17793"/>
                    <a:pt x="6840" y="17452"/>
                  </a:cubicBezTo>
                  <a:cubicBezTo>
                    <a:pt x="6323" y="15496"/>
                    <a:pt x="5734" y="13554"/>
                    <a:pt x="5273" y="11586"/>
                  </a:cubicBezTo>
                  <a:cubicBezTo>
                    <a:pt x="4738" y="9299"/>
                    <a:pt x="4302" y="6991"/>
                    <a:pt x="3831" y="4690"/>
                  </a:cubicBezTo>
                  <a:cubicBezTo>
                    <a:pt x="3501" y="3076"/>
                    <a:pt x="3085" y="1491"/>
                    <a:pt x="242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1010608" y="2619469"/>
              <a:ext cx="241997" cy="556605"/>
            </a:xfrm>
            <a:custGeom>
              <a:avLst/>
              <a:gdLst/>
              <a:ahLst/>
              <a:cxnLst/>
              <a:rect l="l" t="t" r="r" b="b"/>
              <a:pathLst>
                <a:path w="8612" h="19808" extrusionOk="0">
                  <a:moveTo>
                    <a:pt x="4005" y="0"/>
                  </a:moveTo>
                  <a:cubicBezTo>
                    <a:pt x="2623" y="627"/>
                    <a:pt x="1306" y="1228"/>
                    <a:pt x="1" y="1819"/>
                  </a:cubicBezTo>
                  <a:cubicBezTo>
                    <a:pt x="183" y="2122"/>
                    <a:pt x="412" y="2390"/>
                    <a:pt x="513" y="2696"/>
                  </a:cubicBezTo>
                  <a:cubicBezTo>
                    <a:pt x="878" y="3775"/>
                    <a:pt x="1276" y="4848"/>
                    <a:pt x="1526" y="5955"/>
                  </a:cubicBezTo>
                  <a:cubicBezTo>
                    <a:pt x="1959" y="7847"/>
                    <a:pt x="2217" y="9776"/>
                    <a:pt x="2670" y="11658"/>
                  </a:cubicBezTo>
                  <a:cubicBezTo>
                    <a:pt x="3268" y="14125"/>
                    <a:pt x="3996" y="16557"/>
                    <a:pt x="4624" y="19012"/>
                  </a:cubicBezTo>
                  <a:cubicBezTo>
                    <a:pt x="4747" y="19499"/>
                    <a:pt x="4903" y="19768"/>
                    <a:pt x="5351" y="19768"/>
                  </a:cubicBezTo>
                  <a:cubicBezTo>
                    <a:pt x="5413" y="19768"/>
                    <a:pt x="5479" y="19763"/>
                    <a:pt x="5552" y="19753"/>
                  </a:cubicBezTo>
                  <a:cubicBezTo>
                    <a:pt x="5623" y="19743"/>
                    <a:pt x="5695" y="19739"/>
                    <a:pt x="5768" y="19739"/>
                  </a:cubicBezTo>
                  <a:cubicBezTo>
                    <a:pt x="6046" y="19739"/>
                    <a:pt x="6333" y="19796"/>
                    <a:pt x="6616" y="19803"/>
                  </a:cubicBezTo>
                  <a:cubicBezTo>
                    <a:pt x="6833" y="19806"/>
                    <a:pt x="7051" y="19807"/>
                    <a:pt x="7271" y="19807"/>
                  </a:cubicBezTo>
                  <a:cubicBezTo>
                    <a:pt x="7710" y="19807"/>
                    <a:pt x="8154" y="19803"/>
                    <a:pt x="8612" y="19803"/>
                  </a:cubicBezTo>
                  <a:cubicBezTo>
                    <a:pt x="8536" y="19394"/>
                    <a:pt x="8458" y="18978"/>
                    <a:pt x="8383" y="18560"/>
                  </a:cubicBezTo>
                  <a:cubicBezTo>
                    <a:pt x="7908" y="16038"/>
                    <a:pt x="7564" y="13478"/>
                    <a:pt x="6925" y="10999"/>
                  </a:cubicBezTo>
                  <a:cubicBezTo>
                    <a:pt x="6086" y="7736"/>
                    <a:pt x="4988" y="4546"/>
                    <a:pt x="4356" y="1228"/>
                  </a:cubicBezTo>
                  <a:cubicBezTo>
                    <a:pt x="4285" y="831"/>
                    <a:pt x="4137" y="452"/>
                    <a:pt x="400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797124" y="1924250"/>
              <a:ext cx="1819110" cy="2485557"/>
            </a:xfrm>
            <a:custGeom>
              <a:avLst/>
              <a:gdLst/>
              <a:ahLst/>
              <a:cxnLst/>
              <a:rect l="l" t="t" r="r" b="b"/>
              <a:pathLst>
                <a:path w="64737" h="88454" extrusionOk="0">
                  <a:moveTo>
                    <a:pt x="7332" y="9914"/>
                  </a:moveTo>
                  <a:cubicBezTo>
                    <a:pt x="8073" y="9914"/>
                    <a:pt x="8790" y="10033"/>
                    <a:pt x="9437" y="10279"/>
                  </a:cubicBezTo>
                  <a:cubicBezTo>
                    <a:pt x="6984" y="12417"/>
                    <a:pt x="4059" y="13264"/>
                    <a:pt x="827" y="13470"/>
                  </a:cubicBezTo>
                  <a:cubicBezTo>
                    <a:pt x="2154" y="11212"/>
                    <a:pt x="4877" y="9914"/>
                    <a:pt x="7332" y="9914"/>
                  </a:cubicBezTo>
                  <a:close/>
                  <a:moveTo>
                    <a:pt x="24310" y="1290"/>
                  </a:moveTo>
                  <a:cubicBezTo>
                    <a:pt x="25559" y="1290"/>
                    <a:pt x="26803" y="1506"/>
                    <a:pt x="28036" y="1720"/>
                  </a:cubicBezTo>
                  <a:cubicBezTo>
                    <a:pt x="31040" y="2249"/>
                    <a:pt x="34616" y="4763"/>
                    <a:pt x="35290" y="8712"/>
                  </a:cubicBezTo>
                  <a:cubicBezTo>
                    <a:pt x="35633" y="10709"/>
                    <a:pt x="35493" y="12609"/>
                    <a:pt x="34917" y="14504"/>
                  </a:cubicBezTo>
                  <a:cubicBezTo>
                    <a:pt x="34604" y="15535"/>
                    <a:pt x="33879" y="16319"/>
                    <a:pt x="33089" y="17127"/>
                  </a:cubicBezTo>
                  <a:cubicBezTo>
                    <a:pt x="33323" y="16374"/>
                    <a:pt x="33555" y="15722"/>
                    <a:pt x="33716" y="15049"/>
                  </a:cubicBezTo>
                  <a:cubicBezTo>
                    <a:pt x="33796" y="14712"/>
                    <a:pt x="33796" y="14334"/>
                    <a:pt x="33741" y="13988"/>
                  </a:cubicBezTo>
                  <a:cubicBezTo>
                    <a:pt x="33626" y="13255"/>
                    <a:pt x="33208" y="12844"/>
                    <a:pt x="32638" y="12844"/>
                  </a:cubicBezTo>
                  <a:cubicBezTo>
                    <a:pt x="32417" y="12844"/>
                    <a:pt x="32173" y="12906"/>
                    <a:pt x="31915" y="13034"/>
                  </a:cubicBezTo>
                  <a:cubicBezTo>
                    <a:pt x="31471" y="13256"/>
                    <a:pt x="31094" y="13613"/>
                    <a:pt x="30580" y="13988"/>
                  </a:cubicBezTo>
                  <a:cubicBezTo>
                    <a:pt x="30301" y="13405"/>
                    <a:pt x="29932" y="12813"/>
                    <a:pt x="29741" y="12170"/>
                  </a:cubicBezTo>
                  <a:cubicBezTo>
                    <a:pt x="29491" y="11343"/>
                    <a:pt x="29368" y="10479"/>
                    <a:pt x="29220" y="9622"/>
                  </a:cubicBezTo>
                  <a:cubicBezTo>
                    <a:pt x="29120" y="9049"/>
                    <a:pt x="28976" y="8779"/>
                    <a:pt x="28675" y="8779"/>
                  </a:cubicBezTo>
                  <a:cubicBezTo>
                    <a:pt x="28504" y="8779"/>
                    <a:pt x="28284" y="8866"/>
                    <a:pt x="27992" y="9034"/>
                  </a:cubicBezTo>
                  <a:cubicBezTo>
                    <a:pt x="26962" y="9631"/>
                    <a:pt x="25882" y="9892"/>
                    <a:pt x="24768" y="9892"/>
                  </a:cubicBezTo>
                  <a:cubicBezTo>
                    <a:pt x="24292" y="9892"/>
                    <a:pt x="23809" y="9844"/>
                    <a:pt x="23322" y="9755"/>
                  </a:cubicBezTo>
                  <a:cubicBezTo>
                    <a:pt x="22043" y="9524"/>
                    <a:pt x="21488" y="8889"/>
                    <a:pt x="21293" y="7611"/>
                  </a:cubicBezTo>
                  <a:cubicBezTo>
                    <a:pt x="21204" y="7037"/>
                    <a:pt x="21052" y="6765"/>
                    <a:pt x="20747" y="6765"/>
                  </a:cubicBezTo>
                  <a:cubicBezTo>
                    <a:pt x="20575" y="6765"/>
                    <a:pt x="20354" y="6852"/>
                    <a:pt x="20069" y="7019"/>
                  </a:cubicBezTo>
                  <a:cubicBezTo>
                    <a:pt x="19001" y="7649"/>
                    <a:pt x="17881" y="7929"/>
                    <a:pt x="16722" y="7929"/>
                  </a:cubicBezTo>
                  <a:cubicBezTo>
                    <a:pt x="16242" y="7929"/>
                    <a:pt x="15755" y="7881"/>
                    <a:pt x="15262" y="7790"/>
                  </a:cubicBezTo>
                  <a:cubicBezTo>
                    <a:pt x="13619" y="7484"/>
                    <a:pt x="12551" y="6032"/>
                    <a:pt x="12767" y="4472"/>
                  </a:cubicBezTo>
                  <a:cubicBezTo>
                    <a:pt x="12894" y="3549"/>
                    <a:pt x="13382" y="2918"/>
                    <a:pt x="14263" y="2586"/>
                  </a:cubicBezTo>
                  <a:cubicBezTo>
                    <a:pt x="15508" y="2115"/>
                    <a:pt x="16794" y="2073"/>
                    <a:pt x="18091" y="2073"/>
                  </a:cubicBezTo>
                  <a:cubicBezTo>
                    <a:pt x="18287" y="2073"/>
                    <a:pt x="18483" y="2074"/>
                    <a:pt x="18679" y="2075"/>
                  </a:cubicBezTo>
                  <a:cubicBezTo>
                    <a:pt x="18909" y="2075"/>
                    <a:pt x="19145" y="2079"/>
                    <a:pt x="19381" y="2079"/>
                  </a:cubicBezTo>
                  <a:cubicBezTo>
                    <a:pt x="20041" y="2079"/>
                    <a:pt x="20708" y="2049"/>
                    <a:pt x="21285" y="1824"/>
                  </a:cubicBezTo>
                  <a:cubicBezTo>
                    <a:pt x="22294" y="1430"/>
                    <a:pt x="23304" y="1290"/>
                    <a:pt x="24310" y="1290"/>
                  </a:cubicBezTo>
                  <a:close/>
                  <a:moveTo>
                    <a:pt x="38025" y="669"/>
                  </a:moveTo>
                  <a:cubicBezTo>
                    <a:pt x="38423" y="669"/>
                    <a:pt x="38836" y="710"/>
                    <a:pt x="39261" y="793"/>
                  </a:cubicBezTo>
                  <a:cubicBezTo>
                    <a:pt x="40184" y="971"/>
                    <a:pt x="41078" y="1274"/>
                    <a:pt x="41803" y="1892"/>
                  </a:cubicBezTo>
                  <a:cubicBezTo>
                    <a:pt x="43147" y="3033"/>
                    <a:pt x="44727" y="3488"/>
                    <a:pt x="46435" y="3629"/>
                  </a:cubicBezTo>
                  <a:cubicBezTo>
                    <a:pt x="46837" y="3659"/>
                    <a:pt x="47240" y="3744"/>
                    <a:pt x="47638" y="3808"/>
                  </a:cubicBezTo>
                  <a:cubicBezTo>
                    <a:pt x="48931" y="4025"/>
                    <a:pt x="50231" y="5427"/>
                    <a:pt x="49685" y="7139"/>
                  </a:cubicBezTo>
                  <a:cubicBezTo>
                    <a:pt x="49299" y="8362"/>
                    <a:pt x="48719" y="9461"/>
                    <a:pt x="48015" y="10509"/>
                  </a:cubicBezTo>
                  <a:cubicBezTo>
                    <a:pt x="47130" y="11834"/>
                    <a:pt x="46642" y="13266"/>
                    <a:pt x="46701" y="14876"/>
                  </a:cubicBezTo>
                  <a:cubicBezTo>
                    <a:pt x="46720" y="15366"/>
                    <a:pt x="46669" y="15864"/>
                    <a:pt x="46596" y="16350"/>
                  </a:cubicBezTo>
                  <a:cubicBezTo>
                    <a:pt x="46339" y="18109"/>
                    <a:pt x="45021" y="19247"/>
                    <a:pt x="43475" y="19247"/>
                  </a:cubicBezTo>
                  <a:cubicBezTo>
                    <a:pt x="42986" y="19247"/>
                    <a:pt x="42473" y="19133"/>
                    <a:pt x="41964" y="18888"/>
                  </a:cubicBezTo>
                  <a:cubicBezTo>
                    <a:pt x="40024" y="17956"/>
                    <a:pt x="38362" y="16682"/>
                    <a:pt x="37557" y="14526"/>
                  </a:cubicBezTo>
                  <a:cubicBezTo>
                    <a:pt x="37218" y="13623"/>
                    <a:pt x="36689" y="12797"/>
                    <a:pt x="36295" y="11915"/>
                  </a:cubicBezTo>
                  <a:cubicBezTo>
                    <a:pt x="36171" y="11638"/>
                    <a:pt x="36209" y="11293"/>
                    <a:pt x="36171" y="10978"/>
                  </a:cubicBezTo>
                  <a:cubicBezTo>
                    <a:pt x="36027" y="8767"/>
                    <a:pt x="35727" y="6599"/>
                    <a:pt x="34277" y="4793"/>
                  </a:cubicBezTo>
                  <a:cubicBezTo>
                    <a:pt x="34171" y="4660"/>
                    <a:pt x="34061" y="4533"/>
                    <a:pt x="33947" y="4409"/>
                  </a:cubicBezTo>
                  <a:cubicBezTo>
                    <a:pt x="33340" y="3766"/>
                    <a:pt x="33315" y="3336"/>
                    <a:pt x="33921" y="2637"/>
                  </a:cubicBezTo>
                  <a:cubicBezTo>
                    <a:pt x="35059" y="1322"/>
                    <a:pt x="36436" y="669"/>
                    <a:pt x="38025" y="669"/>
                  </a:cubicBezTo>
                  <a:close/>
                  <a:moveTo>
                    <a:pt x="11305" y="10131"/>
                  </a:moveTo>
                  <a:cubicBezTo>
                    <a:pt x="11961" y="12349"/>
                    <a:pt x="12054" y="14543"/>
                    <a:pt x="12652" y="16587"/>
                  </a:cubicBezTo>
                  <a:lnTo>
                    <a:pt x="12652" y="16587"/>
                  </a:lnTo>
                  <a:cubicBezTo>
                    <a:pt x="10885" y="17418"/>
                    <a:pt x="9221" y="18253"/>
                    <a:pt x="7511" y="18995"/>
                  </a:cubicBezTo>
                  <a:cubicBezTo>
                    <a:pt x="6003" y="19647"/>
                    <a:pt x="4418" y="20073"/>
                    <a:pt x="2774" y="20201"/>
                  </a:cubicBezTo>
                  <a:cubicBezTo>
                    <a:pt x="2181" y="18178"/>
                    <a:pt x="1592" y="16180"/>
                    <a:pt x="1007" y="14182"/>
                  </a:cubicBezTo>
                  <a:cubicBezTo>
                    <a:pt x="1859" y="14067"/>
                    <a:pt x="2698" y="13977"/>
                    <a:pt x="3524" y="13837"/>
                  </a:cubicBezTo>
                  <a:cubicBezTo>
                    <a:pt x="5630" y="13478"/>
                    <a:pt x="7550" y="12695"/>
                    <a:pt x="9262" y="11383"/>
                  </a:cubicBezTo>
                  <a:cubicBezTo>
                    <a:pt x="9855" y="10931"/>
                    <a:pt x="10537" y="10595"/>
                    <a:pt x="11305" y="10131"/>
                  </a:cubicBezTo>
                  <a:close/>
                  <a:moveTo>
                    <a:pt x="12801" y="17372"/>
                  </a:moveTo>
                  <a:cubicBezTo>
                    <a:pt x="13000" y="18215"/>
                    <a:pt x="13186" y="19003"/>
                    <a:pt x="13377" y="19808"/>
                  </a:cubicBezTo>
                  <a:lnTo>
                    <a:pt x="13378" y="19808"/>
                  </a:lnTo>
                  <a:cubicBezTo>
                    <a:pt x="12551" y="20139"/>
                    <a:pt x="11768" y="20451"/>
                    <a:pt x="10987" y="20767"/>
                  </a:cubicBezTo>
                  <a:cubicBezTo>
                    <a:pt x="9433" y="21393"/>
                    <a:pt x="7894" y="22066"/>
                    <a:pt x="6318" y="22632"/>
                  </a:cubicBezTo>
                  <a:cubicBezTo>
                    <a:pt x="5440" y="22952"/>
                    <a:pt x="4499" y="23096"/>
                    <a:pt x="3530" y="23335"/>
                  </a:cubicBezTo>
                  <a:cubicBezTo>
                    <a:pt x="3292" y="22437"/>
                    <a:pt x="3089" y="21653"/>
                    <a:pt x="2868" y="20814"/>
                  </a:cubicBezTo>
                  <a:cubicBezTo>
                    <a:pt x="3178" y="20783"/>
                    <a:pt x="3441" y="20753"/>
                    <a:pt x="3703" y="20728"/>
                  </a:cubicBezTo>
                  <a:cubicBezTo>
                    <a:pt x="5881" y="20511"/>
                    <a:pt x="7851" y="19676"/>
                    <a:pt x="9784" y="18693"/>
                  </a:cubicBezTo>
                  <a:cubicBezTo>
                    <a:pt x="10746" y="18202"/>
                    <a:pt x="11762" y="17824"/>
                    <a:pt x="12801" y="17372"/>
                  </a:cubicBezTo>
                  <a:close/>
                  <a:moveTo>
                    <a:pt x="13563" y="20554"/>
                  </a:moveTo>
                  <a:cubicBezTo>
                    <a:pt x="13791" y="21435"/>
                    <a:pt x="14008" y="22261"/>
                    <a:pt x="14224" y="23083"/>
                  </a:cubicBezTo>
                  <a:lnTo>
                    <a:pt x="14224" y="23083"/>
                  </a:lnTo>
                  <a:cubicBezTo>
                    <a:pt x="12195" y="23556"/>
                    <a:pt x="10386" y="24481"/>
                    <a:pt x="8563" y="25358"/>
                  </a:cubicBezTo>
                  <a:cubicBezTo>
                    <a:pt x="7279" y="25977"/>
                    <a:pt x="5944" y="26330"/>
                    <a:pt x="4495" y="26432"/>
                  </a:cubicBezTo>
                  <a:cubicBezTo>
                    <a:pt x="4228" y="25584"/>
                    <a:pt x="3970" y="24762"/>
                    <a:pt x="3690" y="23872"/>
                  </a:cubicBezTo>
                  <a:cubicBezTo>
                    <a:pt x="4106" y="23833"/>
                    <a:pt x="4483" y="23851"/>
                    <a:pt x="4825" y="23752"/>
                  </a:cubicBezTo>
                  <a:cubicBezTo>
                    <a:pt x="5877" y="23446"/>
                    <a:pt x="6928" y="23126"/>
                    <a:pt x="7956" y="22756"/>
                  </a:cubicBezTo>
                  <a:cubicBezTo>
                    <a:pt x="8881" y="22420"/>
                    <a:pt x="9762" y="21990"/>
                    <a:pt x="10678" y="21632"/>
                  </a:cubicBezTo>
                  <a:cubicBezTo>
                    <a:pt x="11601" y="21266"/>
                    <a:pt x="12542" y="20933"/>
                    <a:pt x="13563" y="20554"/>
                  </a:cubicBezTo>
                  <a:close/>
                  <a:moveTo>
                    <a:pt x="20462" y="7834"/>
                  </a:moveTo>
                  <a:cubicBezTo>
                    <a:pt x="20492" y="7915"/>
                    <a:pt x="20530" y="7992"/>
                    <a:pt x="20544" y="8073"/>
                  </a:cubicBezTo>
                  <a:cubicBezTo>
                    <a:pt x="20789" y="9534"/>
                    <a:pt x="21759" y="10279"/>
                    <a:pt x="23107" y="10556"/>
                  </a:cubicBezTo>
                  <a:cubicBezTo>
                    <a:pt x="23662" y="10670"/>
                    <a:pt x="24212" y="10729"/>
                    <a:pt x="24758" y="10729"/>
                  </a:cubicBezTo>
                  <a:cubicBezTo>
                    <a:pt x="25994" y="10729"/>
                    <a:pt x="27205" y="10425"/>
                    <a:pt x="28396" y="9763"/>
                  </a:cubicBezTo>
                  <a:cubicBezTo>
                    <a:pt x="28785" y="11655"/>
                    <a:pt x="28955" y="13614"/>
                    <a:pt x="30679" y="14957"/>
                  </a:cubicBezTo>
                  <a:cubicBezTo>
                    <a:pt x="30857" y="14794"/>
                    <a:pt x="31086" y="14577"/>
                    <a:pt x="31327" y="14381"/>
                  </a:cubicBezTo>
                  <a:cubicBezTo>
                    <a:pt x="31625" y="14133"/>
                    <a:pt x="31908" y="13852"/>
                    <a:pt x="32248" y="13682"/>
                  </a:cubicBezTo>
                  <a:cubicBezTo>
                    <a:pt x="32381" y="13614"/>
                    <a:pt x="32502" y="13581"/>
                    <a:pt x="32605" y="13581"/>
                  </a:cubicBezTo>
                  <a:cubicBezTo>
                    <a:pt x="32852" y="13581"/>
                    <a:pt x="33003" y="13769"/>
                    <a:pt x="33019" y="14121"/>
                  </a:cubicBezTo>
                  <a:cubicBezTo>
                    <a:pt x="33040" y="14589"/>
                    <a:pt x="33014" y="15087"/>
                    <a:pt x="32874" y="15526"/>
                  </a:cubicBezTo>
                  <a:lnTo>
                    <a:pt x="32875" y="15526"/>
                  </a:lnTo>
                  <a:cubicBezTo>
                    <a:pt x="32553" y="16514"/>
                    <a:pt x="32107" y="17439"/>
                    <a:pt x="31356" y="18211"/>
                  </a:cubicBezTo>
                  <a:cubicBezTo>
                    <a:pt x="30839" y="18749"/>
                    <a:pt x="30412" y="19378"/>
                    <a:pt x="29991" y="20000"/>
                  </a:cubicBezTo>
                  <a:cubicBezTo>
                    <a:pt x="29873" y="20175"/>
                    <a:pt x="29873" y="20486"/>
                    <a:pt x="29925" y="20707"/>
                  </a:cubicBezTo>
                  <a:cubicBezTo>
                    <a:pt x="30141" y="21636"/>
                    <a:pt x="30407" y="22552"/>
                    <a:pt x="30623" y="23480"/>
                  </a:cubicBezTo>
                  <a:cubicBezTo>
                    <a:pt x="30662" y="23638"/>
                    <a:pt x="30623" y="23916"/>
                    <a:pt x="30514" y="24000"/>
                  </a:cubicBezTo>
                  <a:cubicBezTo>
                    <a:pt x="29060" y="25159"/>
                    <a:pt x="27814" y="26594"/>
                    <a:pt x="26086" y="27391"/>
                  </a:cubicBezTo>
                  <a:cubicBezTo>
                    <a:pt x="25922" y="27466"/>
                    <a:pt x="25781" y="27505"/>
                    <a:pt x="25651" y="27505"/>
                  </a:cubicBezTo>
                  <a:cubicBezTo>
                    <a:pt x="25455" y="27505"/>
                    <a:pt x="25285" y="27416"/>
                    <a:pt x="25099" y="27229"/>
                  </a:cubicBezTo>
                  <a:cubicBezTo>
                    <a:pt x="24319" y="26442"/>
                    <a:pt x="23904" y="25461"/>
                    <a:pt x="23823" y="24400"/>
                  </a:cubicBezTo>
                  <a:cubicBezTo>
                    <a:pt x="23746" y="23442"/>
                    <a:pt x="23899" y="22474"/>
                    <a:pt x="23933" y="21508"/>
                  </a:cubicBezTo>
                  <a:cubicBezTo>
                    <a:pt x="23963" y="20554"/>
                    <a:pt x="23692" y="20082"/>
                    <a:pt x="23008" y="20082"/>
                  </a:cubicBezTo>
                  <a:cubicBezTo>
                    <a:pt x="22821" y="20082"/>
                    <a:pt x="22603" y="20117"/>
                    <a:pt x="22352" y="20188"/>
                  </a:cubicBezTo>
                  <a:cubicBezTo>
                    <a:pt x="21970" y="20296"/>
                    <a:pt x="21607" y="20346"/>
                    <a:pt x="21260" y="20346"/>
                  </a:cubicBezTo>
                  <a:cubicBezTo>
                    <a:pt x="20116" y="20346"/>
                    <a:pt x="19148" y="19801"/>
                    <a:pt x="18281" y="18991"/>
                  </a:cubicBezTo>
                  <a:cubicBezTo>
                    <a:pt x="17183" y="17964"/>
                    <a:pt x="16623" y="16609"/>
                    <a:pt x="16403" y="15114"/>
                  </a:cubicBezTo>
                  <a:cubicBezTo>
                    <a:pt x="16119" y="13146"/>
                    <a:pt x="16103" y="11183"/>
                    <a:pt x="16407" y="9214"/>
                  </a:cubicBezTo>
                  <a:cubicBezTo>
                    <a:pt x="16446" y="8951"/>
                    <a:pt x="16480" y="8746"/>
                    <a:pt x="16844" y="8725"/>
                  </a:cubicBezTo>
                  <a:cubicBezTo>
                    <a:pt x="17467" y="8691"/>
                    <a:pt x="18098" y="8644"/>
                    <a:pt x="18704" y="8494"/>
                  </a:cubicBezTo>
                  <a:cubicBezTo>
                    <a:pt x="19289" y="8350"/>
                    <a:pt x="19839" y="8073"/>
                    <a:pt x="20462" y="7834"/>
                  </a:cubicBezTo>
                  <a:close/>
                  <a:moveTo>
                    <a:pt x="20568" y="25005"/>
                  </a:moveTo>
                  <a:cubicBezTo>
                    <a:pt x="19853" y="29090"/>
                    <a:pt x="19144" y="33139"/>
                    <a:pt x="18441" y="37151"/>
                  </a:cubicBezTo>
                  <a:lnTo>
                    <a:pt x="18441" y="37151"/>
                  </a:lnTo>
                  <a:cubicBezTo>
                    <a:pt x="17555" y="33962"/>
                    <a:pt x="16255" y="30809"/>
                    <a:pt x="15881" y="27437"/>
                  </a:cubicBezTo>
                  <a:cubicBezTo>
                    <a:pt x="17386" y="26526"/>
                    <a:pt x="18669" y="25226"/>
                    <a:pt x="20568" y="25005"/>
                  </a:cubicBezTo>
                  <a:close/>
                  <a:moveTo>
                    <a:pt x="11601" y="24742"/>
                  </a:moveTo>
                  <a:cubicBezTo>
                    <a:pt x="11733" y="25192"/>
                    <a:pt x="11881" y="25572"/>
                    <a:pt x="11953" y="25968"/>
                  </a:cubicBezTo>
                  <a:cubicBezTo>
                    <a:pt x="12584" y="29287"/>
                    <a:pt x="13682" y="32476"/>
                    <a:pt x="14521" y="35739"/>
                  </a:cubicBezTo>
                  <a:cubicBezTo>
                    <a:pt x="15160" y="38219"/>
                    <a:pt x="15504" y="40779"/>
                    <a:pt x="15979" y="43301"/>
                  </a:cubicBezTo>
                  <a:cubicBezTo>
                    <a:pt x="16055" y="43718"/>
                    <a:pt x="16131" y="44135"/>
                    <a:pt x="16208" y="44545"/>
                  </a:cubicBezTo>
                  <a:cubicBezTo>
                    <a:pt x="15750" y="44545"/>
                    <a:pt x="15305" y="44548"/>
                    <a:pt x="14867" y="44548"/>
                  </a:cubicBezTo>
                  <a:cubicBezTo>
                    <a:pt x="14647" y="44548"/>
                    <a:pt x="14429" y="44547"/>
                    <a:pt x="14212" y="44545"/>
                  </a:cubicBezTo>
                  <a:lnTo>
                    <a:pt x="14213" y="44543"/>
                  </a:lnTo>
                  <a:cubicBezTo>
                    <a:pt x="13931" y="44536"/>
                    <a:pt x="13643" y="44479"/>
                    <a:pt x="13365" y="44479"/>
                  </a:cubicBezTo>
                  <a:cubicBezTo>
                    <a:pt x="13292" y="44479"/>
                    <a:pt x="13219" y="44483"/>
                    <a:pt x="13148" y="44493"/>
                  </a:cubicBezTo>
                  <a:cubicBezTo>
                    <a:pt x="13075" y="44503"/>
                    <a:pt x="13008" y="44508"/>
                    <a:pt x="12946" y="44508"/>
                  </a:cubicBezTo>
                  <a:cubicBezTo>
                    <a:pt x="12499" y="44508"/>
                    <a:pt x="12343" y="44238"/>
                    <a:pt x="12220" y="43752"/>
                  </a:cubicBezTo>
                  <a:cubicBezTo>
                    <a:pt x="11592" y="41298"/>
                    <a:pt x="10864" y="38866"/>
                    <a:pt x="10266" y="36400"/>
                  </a:cubicBezTo>
                  <a:cubicBezTo>
                    <a:pt x="9813" y="34517"/>
                    <a:pt x="9555" y="32588"/>
                    <a:pt x="9122" y="30696"/>
                  </a:cubicBezTo>
                  <a:cubicBezTo>
                    <a:pt x="8872" y="29588"/>
                    <a:pt x="8474" y="28516"/>
                    <a:pt x="8110" y="27437"/>
                  </a:cubicBezTo>
                  <a:cubicBezTo>
                    <a:pt x="8008" y="27130"/>
                    <a:pt x="7779" y="26863"/>
                    <a:pt x="7597" y="26560"/>
                  </a:cubicBezTo>
                  <a:cubicBezTo>
                    <a:pt x="8902" y="25968"/>
                    <a:pt x="10220" y="25368"/>
                    <a:pt x="11601" y="24742"/>
                  </a:cubicBezTo>
                  <a:close/>
                  <a:moveTo>
                    <a:pt x="14386" y="23681"/>
                  </a:moveTo>
                  <a:cubicBezTo>
                    <a:pt x="14632" y="25005"/>
                    <a:pt x="14891" y="26270"/>
                    <a:pt x="15107" y="27539"/>
                  </a:cubicBezTo>
                  <a:cubicBezTo>
                    <a:pt x="15530" y="30083"/>
                    <a:pt x="16246" y="32545"/>
                    <a:pt x="16988" y="35007"/>
                  </a:cubicBezTo>
                  <a:cubicBezTo>
                    <a:pt x="17819" y="37759"/>
                    <a:pt x="18488" y="40558"/>
                    <a:pt x="19234" y="43335"/>
                  </a:cubicBezTo>
                  <a:cubicBezTo>
                    <a:pt x="19306" y="43595"/>
                    <a:pt x="19268" y="43756"/>
                    <a:pt x="19005" y="43850"/>
                  </a:cubicBezTo>
                  <a:lnTo>
                    <a:pt x="17018" y="44575"/>
                  </a:lnTo>
                  <a:cubicBezTo>
                    <a:pt x="16904" y="44017"/>
                    <a:pt x="16807" y="43557"/>
                    <a:pt x="16722" y="43097"/>
                  </a:cubicBezTo>
                  <a:cubicBezTo>
                    <a:pt x="16234" y="40575"/>
                    <a:pt x="15832" y="38032"/>
                    <a:pt x="15247" y="35536"/>
                  </a:cubicBezTo>
                  <a:cubicBezTo>
                    <a:pt x="14810" y="33665"/>
                    <a:pt x="14137" y="31855"/>
                    <a:pt x="13598" y="30011"/>
                  </a:cubicBezTo>
                  <a:cubicBezTo>
                    <a:pt x="13348" y="29158"/>
                    <a:pt x="13187" y="28285"/>
                    <a:pt x="12959" y="27433"/>
                  </a:cubicBezTo>
                  <a:cubicBezTo>
                    <a:pt x="12708" y="26483"/>
                    <a:pt x="12428" y="25542"/>
                    <a:pt x="12136" y="24511"/>
                  </a:cubicBezTo>
                  <a:cubicBezTo>
                    <a:pt x="12801" y="24269"/>
                    <a:pt x="13543" y="23991"/>
                    <a:pt x="14386" y="23681"/>
                  </a:cubicBezTo>
                  <a:close/>
                  <a:moveTo>
                    <a:pt x="7450" y="39646"/>
                  </a:moveTo>
                  <a:cubicBezTo>
                    <a:pt x="7543" y="39646"/>
                    <a:pt x="7636" y="39653"/>
                    <a:pt x="7725" y="39661"/>
                  </a:cubicBezTo>
                  <a:cubicBezTo>
                    <a:pt x="8305" y="39713"/>
                    <a:pt x="8725" y="40003"/>
                    <a:pt x="8771" y="40454"/>
                  </a:cubicBezTo>
                  <a:cubicBezTo>
                    <a:pt x="8801" y="40761"/>
                    <a:pt x="8767" y="41106"/>
                    <a:pt x="8653" y="41391"/>
                  </a:cubicBezTo>
                  <a:cubicBezTo>
                    <a:pt x="8526" y="41719"/>
                    <a:pt x="8568" y="41954"/>
                    <a:pt x="8737" y="42243"/>
                  </a:cubicBezTo>
                  <a:cubicBezTo>
                    <a:pt x="9131" y="42933"/>
                    <a:pt x="9530" y="43628"/>
                    <a:pt x="9856" y="44351"/>
                  </a:cubicBezTo>
                  <a:cubicBezTo>
                    <a:pt x="10140" y="44995"/>
                    <a:pt x="9881" y="45570"/>
                    <a:pt x="9196" y="45958"/>
                  </a:cubicBezTo>
                  <a:cubicBezTo>
                    <a:pt x="9136" y="45800"/>
                    <a:pt x="9089" y="45676"/>
                    <a:pt x="9047" y="45557"/>
                  </a:cubicBezTo>
                  <a:cubicBezTo>
                    <a:pt x="9014" y="45551"/>
                    <a:pt x="8981" y="45536"/>
                    <a:pt x="8960" y="45536"/>
                  </a:cubicBezTo>
                  <a:cubicBezTo>
                    <a:pt x="8954" y="45536"/>
                    <a:pt x="8949" y="45538"/>
                    <a:pt x="8946" y="45540"/>
                  </a:cubicBezTo>
                  <a:cubicBezTo>
                    <a:pt x="8799" y="45655"/>
                    <a:pt x="8664" y="45704"/>
                    <a:pt x="8536" y="45704"/>
                  </a:cubicBezTo>
                  <a:cubicBezTo>
                    <a:pt x="8335" y="45704"/>
                    <a:pt x="8151" y="45582"/>
                    <a:pt x="7966" y="45400"/>
                  </a:cubicBezTo>
                  <a:cubicBezTo>
                    <a:pt x="7318" y="44761"/>
                    <a:pt x="6657" y="44053"/>
                    <a:pt x="6568" y="43150"/>
                  </a:cubicBezTo>
                  <a:cubicBezTo>
                    <a:pt x="6470" y="42145"/>
                    <a:pt x="6618" y="41102"/>
                    <a:pt x="6763" y="40093"/>
                  </a:cubicBezTo>
                  <a:cubicBezTo>
                    <a:pt x="6813" y="39727"/>
                    <a:pt x="7126" y="39646"/>
                    <a:pt x="7450" y="39646"/>
                  </a:cubicBezTo>
                  <a:close/>
                  <a:moveTo>
                    <a:pt x="7144" y="26727"/>
                  </a:moveTo>
                  <a:cubicBezTo>
                    <a:pt x="7808" y="28217"/>
                    <a:pt x="8224" y="29802"/>
                    <a:pt x="8554" y="31417"/>
                  </a:cubicBezTo>
                  <a:cubicBezTo>
                    <a:pt x="9025" y="33717"/>
                    <a:pt x="9461" y="36026"/>
                    <a:pt x="9995" y="38312"/>
                  </a:cubicBezTo>
                  <a:cubicBezTo>
                    <a:pt x="10457" y="40280"/>
                    <a:pt x="11046" y="42223"/>
                    <a:pt x="11563" y="44178"/>
                  </a:cubicBezTo>
                  <a:cubicBezTo>
                    <a:pt x="11652" y="44519"/>
                    <a:pt x="11606" y="44893"/>
                    <a:pt x="11703" y="45230"/>
                  </a:cubicBezTo>
                  <a:cubicBezTo>
                    <a:pt x="11835" y="45698"/>
                    <a:pt x="12042" y="46150"/>
                    <a:pt x="12237" y="46653"/>
                  </a:cubicBezTo>
                  <a:cubicBezTo>
                    <a:pt x="11318" y="46895"/>
                    <a:pt x="10238" y="47087"/>
                    <a:pt x="9618" y="48302"/>
                  </a:cubicBezTo>
                  <a:cubicBezTo>
                    <a:pt x="9495" y="47710"/>
                    <a:pt x="9394" y="47227"/>
                    <a:pt x="9292" y="46734"/>
                  </a:cubicBezTo>
                  <a:cubicBezTo>
                    <a:pt x="9517" y="46598"/>
                    <a:pt x="9750" y="46491"/>
                    <a:pt x="9941" y="46338"/>
                  </a:cubicBezTo>
                  <a:cubicBezTo>
                    <a:pt x="10611" y="45788"/>
                    <a:pt x="10873" y="44890"/>
                    <a:pt x="10543" y="44085"/>
                  </a:cubicBezTo>
                  <a:cubicBezTo>
                    <a:pt x="10267" y="43425"/>
                    <a:pt x="9924" y="42794"/>
                    <a:pt x="9576" y="42172"/>
                  </a:cubicBezTo>
                  <a:cubicBezTo>
                    <a:pt x="9428" y="41903"/>
                    <a:pt x="9377" y="41686"/>
                    <a:pt x="9470" y="41376"/>
                  </a:cubicBezTo>
                  <a:cubicBezTo>
                    <a:pt x="9830" y="40166"/>
                    <a:pt x="9207" y="39160"/>
                    <a:pt x="8004" y="38927"/>
                  </a:cubicBezTo>
                  <a:cubicBezTo>
                    <a:pt x="7800" y="38888"/>
                    <a:pt x="7499" y="38879"/>
                    <a:pt x="7419" y="38748"/>
                  </a:cubicBezTo>
                  <a:cubicBezTo>
                    <a:pt x="7258" y="38484"/>
                    <a:pt x="7207" y="38151"/>
                    <a:pt x="7139" y="37835"/>
                  </a:cubicBezTo>
                  <a:cubicBezTo>
                    <a:pt x="7097" y="37644"/>
                    <a:pt x="7131" y="37432"/>
                    <a:pt x="7088" y="37240"/>
                  </a:cubicBezTo>
                  <a:cubicBezTo>
                    <a:pt x="6305" y="33892"/>
                    <a:pt x="5520" y="30547"/>
                    <a:pt x="4736" y="27204"/>
                  </a:cubicBezTo>
                  <a:cubicBezTo>
                    <a:pt x="4724" y="27157"/>
                    <a:pt x="4736" y="27101"/>
                    <a:pt x="4736" y="27084"/>
                  </a:cubicBezTo>
                  <a:cubicBezTo>
                    <a:pt x="5529" y="26969"/>
                    <a:pt x="6312" y="26850"/>
                    <a:pt x="7144" y="26727"/>
                  </a:cubicBezTo>
                  <a:close/>
                  <a:moveTo>
                    <a:pt x="35642" y="40691"/>
                  </a:moveTo>
                  <a:cubicBezTo>
                    <a:pt x="35999" y="41743"/>
                    <a:pt x="36333" y="42740"/>
                    <a:pt x="36677" y="43759"/>
                  </a:cubicBezTo>
                  <a:lnTo>
                    <a:pt x="36675" y="43760"/>
                  </a:lnTo>
                  <a:cubicBezTo>
                    <a:pt x="34758" y="46094"/>
                    <a:pt x="28304" y="48724"/>
                    <a:pt x="24139" y="48724"/>
                  </a:cubicBezTo>
                  <a:cubicBezTo>
                    <a:pt x="23775" y="48724"/>
                    <a:pt x="23428" y="48704"/>
                    <a:pt x="23103" y="48662"/>
                  </a:cubicBezTo>
                  <a:cubicBezTo>
                    <a:pt x="28188" y="47448"/>
                    <a:pt x="32515" y="45019"/>
                    <a:pt x="35642" y="40691"/>
                  </a:cubicBezTo>
                  <a:close/>
                  <a:moveTo>
                    <a:pt x="23154" y="24317"/>
                  </a:moveTo>
                  <a:cubicBezTo>
                    <a:pt x="23243" y="24760"/>
                    <a:pt x="23315" y="25160"/>
                    <a:pt x="23404" y="25556"/>
                  </a:cubicBezTo>
                  <a:cubicBezTo>
                    <a:pt x="23624" y="26498"/>
                    <a:pt x="24137" y="27269"/>
                    <a:pt x="24819" y="27933"/>
                  </a:cubicBezTo>
                  <a:cubicBezTo>
                    <a:pt x="25077" y="28180"/>
                    <a:pt x="25362" y="28313"/>
                    <a:pt x="25658" y="28313"/>
                  </a:cubicBezTo>
                  <a:cubicBezTo>
                    <a:pt x="25857" y="28313"/>
                    <a:pt x="26061" y="28252"/>
                    <a:pt x="26264" y="28125"/>
                  </a:cubicBezTo>
                  <a:cubicBezTo>
                    <a:pt x="27154" y="27576"/>
                    <a:pt x="28036" y="27010"/>
                    <a:pt x="28879" y="26391"/>
                  </a:cubicBezTo>
                  <a:cubicBezTo>
                    <a:pt x="29592" y="25872"/>
                    <a:pt x="30235" y="25264"/>
                    <a:pt x="30922" y="24705"/>
                  </a:cubicBezTo>
                  <a:cubicBezTo>
                    <a:pt x="31015" y="24629"/>
                    <a:pt x="31180" y="24620"/>
                    <a:pt x="31315" y="24615"/>
                  </a:cubicBezTo>
                  <a:cubicBezTo>
                    <a:pt x="31409" y="24615"/>
                    <a:pt x="31506" y="24680"/>
                    <a:pt x="31608" y="24697"/>
                  </a:cubicBezTo>
                  <a:cubicBezTo>
                    <a:pt x="34753" y="25259"/>
                    <a:pt x="36316" y="27423"/>
                    <a:pt x="37155" y="30282"/>
                  </a:cubicBezTo>
                  <a:cubicBezTo>
                    <a:pt x="37923" y="32896"/>
                    <a:pt x="37579" y="35427"/>
                    <a:pt x="36465" y="37889"/>
                  </a:cubicBezTo>
                  <a:lnTo>
                    <a:pt x="36464" y="37890"/>
                  </a:lnTo>
                  <a:cubicBezTo>
                    <a:pt x="35447" y="40139"/>
                    <a:pt x="33901" y="41954"/>
                    <a:pt x="32061" y="43557"/>
                  </a:cubicBezTo>
                  <a:cubicBezTo>
                    <a:pt x="29269" y="45995"/>
                    <a:pt x="25939" y="47255"/>
                    <a:pt x="22404" y="48082"/>
                  </a:cubicBezTo>
                  <a:cubicBezTo>
                    <a:pt x="21403" y="48315"/>
                    <a:pt x="20409" y="48550"/>
                    <a:pt x="19374" y="48789"/>
                  </a:cubicBezTo>
                  <a:cubicBezTo>
                    <a:pt x="19230" y="47421"/>
                    <a:pt x="19099" y="46144"/>
                    <a:pt x="18967" y="44891"/>
                  </a:cubicBezTo>
                  <a:cubicBezTo>
                    <a:pt x="19582" y="44542"/>
                    <a:pt x="20261" y="44252"/>
                    <a:pt x="20832" y="43817"/>
                  </a:cubicBezTo>
                  <a:cubicBezTo>
                    <a:pt x="23722" y="41637"/>
                    <a:pt x="26159" y="39017"/>
                    <a:pt x="27981" y="35869"/>
                  </a:cubicBezTo>
                  <a:cubicBezTo>
                    <a:pt x="29032" y="34050"/>
                    <a:pt x="29460" y="32040"/>
                    <a:pt x="29366" y="29935"/>
                  </a:cubicBezTo>
                  <a:cubicBezTo>
                    <a:pt x="29359" y="29686"/>
                    <a:pt x="29116" y="29228"/>
                    <a:pt x="29005" y="29228"/>
                  </a:cubicBezTo>
                  <a:cubicBezTo>
                    <a:pt x="29004" y="29228"/>
                    <a:pt x="29003" y="29228"/>
                    <a:pt x="29002" y="29229"/>
                  </a:cubicBezTo>
                  <a:cubicBezTo>
                    <a:pt x="28574" y="29258"/>
                    <a:pt x="28688" y="29667"/>
                    <a:pt x="28693" y="29952"/>
                  </a:cubicBezTo>
                  <a:cubicBezTo>
                    <a:pt x="28739" y="32760"/>
                    <a:pt x="27811" y="35205"/>
                    <a:pt x="26128" y="37424"/>
                  </a:cubicBezTo>
                  <a:cubicBezTo>
                    <a:pt x="25048" y="38851"/>
                    <a:pt x="23861" y="40176"/>
                    <a:pt x="22629" y="41462"/>
                  </a:cubicBezTo>
                  <a:cubicBezTo>
                    <a:pt x="22501" y="41594"/>
                    <a:pt x="22365" y="41734"/>
                    <a:pt x="22213" y="41833"/>
                  </a:cubicBezTo>
                  <a:cubicBezTo>
                    <a:pt x="21502" y="42284"/>
                    <a:pt x="20782" y="42723"/>
                    <a:pt x="19980" y="43222"/>
                  </a:cubicBezTo>
                  <a:cubicBezTo>
                    <a:pt x="19684" y="41978"/>
                    <a:pt x="19277" y="40802"/>
                    <a:pt x="19154" y="39597"/>
                  </a:cubicBezTo>
                  <a:cubicBezTo>
                    <a:pt x="19052" y="38600"/>
                    <a:pt x="19238" y="37560"/>
                    <a:pt x="19391" y="36555"/>
                  </a:cubicBezTo>
                  <a:cubicBezTo>
                    <a:pt x="19845" y="33561"/>
                    <a:pt x="20348" y="30574"/>
                    <a:pt x="20814" y="27580"/>
                  </a:cubicBezTo>
                  <a:cubicBezTo>
                    <a:pt x="20955" y="26677"/>
                    <a:pt x="21044" y="25765"/>
                    <a:pt x="21162" y="24807"/>
                  </a:cubicBezTo>
                  <a:cubicBezTo>
                    <a:pt x="21794" y="24649"/>
                    <a:pt x="22463" y="24487"/>
                    <a:pt x="23154" y="24317"/>
                  </a:cubicBezTo>
                  <a:close/>
                  <a:moveTo>
                    <a:pt x="12830" y="45162"/>
                  </a:moveTo>
                  <a:cubicBezTo>
                    <a:pt x="12833" y="45162"/>
                    <a:pt x="12836" y="45162"/>
                    <a:pt x="12838" y="45162"/>
                  </a:cubicBezTo>
                  <a:cubicBezTo>
                    <a:pt x="13313" y="45226"/>
                    <a:pt x="13784" y="45341"/>
                    <a:pt x="14259" y="45391"/>
                  </a:cubicBezTo>
                  <a:cubicBezTo>
                    <a:pt x="14662" y="45431"/>
                    <a:pt x="15067" y="45458"/>
                    <a:pt x="15473" y="45458"/>
                  </a:cubicBezTo>
                  <a:cubicBezTo>
                    <a:pt x="15588" y="45458"/>
                    <a:pt x="15703" y="45456"/>
                    <a:pt x="15817" y="45452"/>
                  </a:cubicBezTo>
                  <a:cubicBezTo>
                    <a:pt x="16652" y="45413"/>
                    <a:pt x="17487" y="45319"/>
                    <a:pt x="18369" y="45246"/>
                  </a:cubicBezTo>
                  <a:cubicBezTo>
                    <a:pt x="18449" y="46499"/>
                    <a:pt x="18525" y="47666"/>
                    <a:pt x="18602" y="48846"/>
                  </a:cubicBezTo>
                  <a:cubicBezTo>
                    <a:pt x="18573" y="48864"/>
                    <a:pt x="18534" y="48902"/>
                    <a:pt x="18487" y="48915"/>
                  </a:cubicBezTo>
                  <a:lnTo>
                    <a:pt x="18488" y="48914"/>
                  </a:lnTo>
                  <a:lnTo>
                    <a:pt x="18488" y="48914"/>
                  </a:lnTo>
                  <a:cubicBezTo>
                    <a:pt x="17369" y="49315"/>
                    <a:pt x="16175" y="49485"/>
                    <a:pt x="15064" y="49834"/>
                  </a:cubicBezTo>
                  <a:cubicBezTo>
                    <a:pt x="14675" y="49955"/>
                    <a:pt x="14303" y="49999"/>
                    <a:pt x="13942" y="49999"/>
                  </a:cubicBezTo>
                  <a:cubicBezTo>
                    <a:pt x="13204" y="49999"/>
                    <a:pt x="12506" y="49817"/>
                    <a:pt x="11783" y="49737"/>
                  </a:cubicBezTo>
                  <a:cubicBezTo>
                    <a:pt x="11381" y="49694"/>
                    <a:pt x="10969" y="49421"/>
                    <a:pt x="10630" y="49162"/>
                  </a:cubicBezTo>
                  <a:cubicBezTo>
                    <a:pt x="10178" y="48808"/>
                    <a:pt x="10186" y="48306"/>
                    <a:pt x="10712" y="48050"/>
                  </a:cubicBezTo>
                  <a:cubicBezTo>
                    <a:pt x="11432" y="47700"/>
                    <a:pt x="12229" y="47521"/>
                    <a:pt x="12991" y="47261"/>
                  </a:cubicBezTo>
                  <a:cubicBezTo>
                    <a:pt x="13288" y="47164"/>
                    <a:pt x="13766" y="47100"/>
                    <a:pt x="13830" y="46908"/>
                  </a:cubicBezTo>
                  <a:cubicBezTo>
                    <a:pt x="13978" y="46449"/>
                    <a:pt x="13436" y="46427"/>
                    <a:pt x="13173" y="46227"/>
                  </a:cubicBezTo>
                  <a:cubicBezTo>
                    <a:pt x="12877" y="46005"/>
                    <a:pt x="12343" y="45929"/>
                    <a:pt x="12606" y="45350"/>
                  </a:cubicBezTo>
                  <a:cubicBezTo>
                    <a:pt x="12643" y="45267"/>
                    <a:pt x="12758" y="45162"/>
                    <a:pt x="12830" y="45162"/>
                  </a:cubicBezTo>
                  <a:close/>
                  <a:moveTo>
                    <a:pt x="21044" y="49115"/>
                  </a:moveTo>
                  <a:cubicBezTo>
                    <a:pt x="21645" y="51279"/>
                    <a:pt x="22234" y="53413"/>
                    <a:pt x="22827" y="55547"/>
                  </a:cubicBezTo>
                  <a:cubicBezTo>
                    <a:pt x="22215" y="54678"/>
                    <a:pt x="21576" y="53928"/>
                    <a:pt x="20544" y="53928"/>
                  </a:cubicBezTo>
                  <a:cubicBezTo>
                    <a:pt x="20290" y="53928"/>
                    <a:pt x="20012" y="53973"/>
                    <a:pt x="19704" y="54074"/>
                  </a:cubicBezTo>
                  <a:cubicBezTo>
                    <a:pt x="19636" y="53780"/>
                    <a:pt x="19573" y="53490"/>
                    <a:pt x="19502" y="53201"/>
                  </a:cubicBezTo>
                  <a:cubicBezTo>
                    <a:pt x="19272" y="52242"/>
                    <a:pt x="19035" y="51283"/>
                    <a:pt x="18802" y="50325"/>
                  </a:cubicBezTo>
                  <a:cubicBezTo>
                    <a:pt x="18695" y="49873"/>
                    <a:pt x="18861" y="49541"/>
                    <a:pt x="19293" y="49443"/>
                  </a:cubicBezTo>
                  <a:cubicBezTo>
                    <a:pt x="19853" y="49316"/>
                    <a:pt x="20416" y="49230"/>
                    <a:pt x="21044" y="49115"/>
                  </a:cubicBezTo>
                  <a:close/>
                  <a:moveTo>
                    <a:pt x="37053" y="44445"/>
                  </a:moveTo>
                  <a:cubicBezTo>
                    <a:pt x="37498" y="45535"/>
                    <a:pt x="37909" y="46532"/>
                    <a:pt x="38367" y="47653"/>
                  </a:cubicBezTo>
                  <a:cubicBezTo>
                    <a:pt x="37180" y="48112"/>
                    <a:pt x="36079" y="48641"/>
                    <a:pt x="34922" y="48969"/>
                  </a:cubicBezTo>
                  <a:cubicBezTo>
                    <a:pt x="31824" y="49838"/>
                    <a:pt x="28735" y="50732"/>
                    <a:pt x="25726" y="51882"/>
                  </a:cubicBezTo>
                  <a:cubicBezTo>
                    <a:pt x="25036" y="52147"/>
                    <a:pt x="24286" y="52249"/>
                    <a:pt x="23578" y="52479"/>
                  </a:cubicBezTo>
                  <a:cubicBezTo>
                    <a:pt x="23383" y="52538"/>
                    <a:pt x="23247" y="52782"/>
                    <a:pt x="23086" y="52938"/>
                  </a:cubicBezTo>
                  <a:cubicBezTo>
                    <a:pt x="23271" y="53047"/>
                    <a:pt x="23477" y="53273"/>
                    <a:pt x="23646" y="53273"/>
                  </a:cubicBezTo>
                  <a:cubicBezTo>
                    <a:pt x="23656" y="53273"/>
                    <a:pt x="23666" y="53272"/>
                    <a:pt x="23676" y="53271"/>
                  </a:cubicBezTo>
                  <a:cubicBezTo>
                    <a:pt x="24524" y="53117"/>
                    <a:pt x="25388" y="52977"/>
                    <a:pt x="26189" y="52679"/>
                  </a:cubicBezTo>
                  <a:cubicBezTo>
                    <a:pt x="29061" y="51606"/>
                    <a:pt x="31999" y="50749"/>
                    <a:pt x="34944" y="49906"/>
                  </a:cubicBezTo>
                  <a:cubicBezTo>
                    <a:pt x="36218" y="49544"/>
                    <a:pt x="37443" y="48986"/>
                    <a:pt x="38782" y="48483"/>
                  </a:cubicBezTo>
                  <a:cubicBezTo>
                    <a:pt x="39151" y="48999"/>
                    <a:pt x="39608" y="49637"/>
                    <a:pt x="40088" y="50310"/>
                  </a:cubicBezTo>
                  <a:lnTo>
                    <a:pt x="40087" y="50310"/>
                  </a:lnTo>
                  <a:cubicBezTo>
                    <a:pt x="38710" y="51338"/>
                    <a:pt x="37332" y="52194"/>
                    <a:pt x="35761" y="52666"/>
                  </a:cubicBezTo>
                  <a:cubicBezTo>
                    <a:pt x="34384" y="53076"/>
                    <a:pt x="32977" y="53399"/>
                    <a:pt x="31599" y="53808"/>
                  </a:cubicBezTo>
                  <a:cubicBezTo>
                    <a:pt x="30155" y="54238"/>
                    <a:pt x="28739" y="54757"/>
                    <a:pt x="27286" y="55163"/>
                  </a:cubicBezTo>
                  <a:cubicBezTo>
                    <a:pt x="26430" y="55396"/>
                    <a:pt x="25532" y="55482"/>
                    <a:pt x="24654" y="55643"/>
                  </a:cubicBezTo>
                  <a:cubicBezTo>
                    <a:pt x="24370" y="55695"/>
                    <a:pt x="24091" y="55763"/>
                    <a:pt x="23722" y="55844"/>
                  </a:cubicBezTo>
                  <a:cubicBezTo>
                    <a:pt x="23459" y="54903"/>
                    <a:pt x="23192" y="53944"/>
                    <a:pt x="22926" y="52986"/>
                  </a:cubicBezTo>
                  <a:cubicBezTo>
                    <a:pt x="22582" y="51751"/>
                    <a:pt x="22239" y="50511"/>
                    <a:pt x="21900" y="49293"/>
                  </a:cubicBezTo>
                  <a:lnTo>
                    <a:pt x="21900" y="49293"/>
                  </a:lnTo>
                  <a:cubicBezTo>
                    <a:pt x="22497" y="49320"/>
                    <a:pt x="23096" y="49404"/>
                    <a:pt x="23687" y="49404"/>
                  </a:cubicBezTo>
                  <a:cubicBezTo>
                    <a:pt x="23835" y="49404"/>
                    <a:pt x="23982" y="49399"/>
                    <a:pt x="24129" y="49386"/>
                  </a:cubicBezTo>
                  <a:cubicBezTo>
                    <a:pt x="25760" y="49241"/>
                    <a:pt x="27392" y="49049"/>
                    <a:pt x="29007" y="48777"/>
                  </a:cubicBezTo>
                  <a:cubicBezTo>
                    <a:pt x="29693" y="48662"/>
                    <a:pt x="30349" y="48325"/>
                    <a:pt x="30998" y="48044"/>
                  </a:cubicBezTo>
                  <a:cubicBezTo>
                    <a:pt x="31964" y="47622"/>
                    <a:pt x="32896" y="47142"/>
                    <a:pt x="33862" y="46724"/>
                  </a:cubicBezTo>
                  <a:cubicBezTo>
                    <a:pt x="35058" y="46213"/>
                    <a:pt x="36181" y="45612"/>
                    <a:pt x="37053" y="44445"/>
                  </a:cubicBezTo>
                  <a:close/>
                  <a:moveTo>
                    <a:pt x="17920" y="49992"/>
                  </a:moveTo>
                  <a:cubicBezTo>
                    <a:pt x="18368" y="51939"/>
                    <a:pt x="19114" y="53800"/>
                    <a:pt x="18992" y="55946"/>
                  </a:cubicBezTo>
                  <a:lnTo>
                    <a:pt x="18992" y="55946"/>
                  </a:lnTo>
                  <a:cubicBezTo>
                    <a:pt x="18300" y="55291"/>
                    <a:pt x="17698" y="55001"/>
                    <a:pt x="17195" y="55001"/>
                  </a:cubicBezTo>
                  <a:cubicBezTo>
                    <a:pt x="16622" y="55001"/>
                    <a:pt x="16179" y="55376"/>
                    <a:pt x="15881" y="56016"/>
                  </a:cubicBezTo>
                  <a:cubicBezTo>
                    <a:pt x="15237" y="54254"/>
                    <a:pt x="14598" y="52502"/>
                    <a:pt x="13962" y="50759"/>
                  </a:cubicBezTo>
                  <a:cubicBezTo>
                    <a:pt x="15280" y="50504"/>
                    <a:pt x="16568" y="50257"/>
                    <a:pt x="17920" y="49992"/>
                  </a:cubicBezTo>
                  <a:close/>
                  <a:moveTo>
                    <a:pt x="9966" y="49515"/>
                  </a:moveTo>
                  <a:cubicBezTo>
                    <a:pt x="10682" y="50418"/>
                    <a:pt x="11720" y="50474"/>
                    <a:pt x="12716" y="50644"/>
                  </a:cubicBezTo>
                  <a:cubicBezTo>
                    <a:pt x="12886" y="50675"/>
                    <a:pt x="13127" y="50789"/>
                    <a:pt x="13173" y="50921"/>
                  </a:cubicBezTo>
                  <a:cubicBezTo>
                    <a:pt x="13932" y="53085"/>
                    <a:pt x="14661" y="55257"/>
                    <a:pt x="15398" y="57426"/>
                  </a:cubicBezTo>
                  <a:cubicBezTo>
                    <a:pt x="15406" y="57455"/>
                    <a:pt x="15403" y="57489"/>
                    <a:pt x="15306" y="57625"/>
                  </a:cubicBezTo>
                  <a:lnTo>
                    <a:pt x="15306" y="57625"/>
                  </a:lnTo>
                  <a:cubicBezTo>
                    <a:pt x="15195" y="57476"/>
                    <a:pt x="15098" y="57310"/>
                    <a:pt x="14962" y="57188"/>
                  </a:cubicBezTo>
                  <a:cubicBezTo>
                    <a:pt x="14762" y="57000"/>
                    <a:pt x="14555" y="56821"/>
                    <a:pt x="14326" y="56680"/>
                  </a:cubicBezTo>
                  <a:cubicBezTo>
                    <a:pt x="13893" y="56416"/>
                    <a:pt x="13528" y="56282"/>
                    <a:pt x="13208" y="56282"/>
                  </a:cubicBezTo>
                  <a:cubicBezTo>
                    <a:pt x="12685" y="56282"/>
                    <a:pt x="12284" y="56642"/>
                    <a:pt x="11910" y="57387"/>
                  </a:cubicBezTo>
                  <a:cubicBezTo>
                    <a:pt x="11864" y="57473"/>
                    <a:pt x="11817" y="57562"/>
                    <a:pt x="11720" y="57741"/>
                  </a:cubicBezTo>
                  <a:cubicBezTo>
                    <a:pt x="11080" y="54963"/>
                    <a:pt x="10457" y="52276"/>
                    <a:pt x="9839" y="49592"/>
                  </a:cubicBezTo>
                  <a:lnTo>
                    <a:pt x="9966" y="49515"/>
                  </a:lnTo>
                  <a:close/>
                  <a:moveTo>
                    <a:pt x="40483" y="51146"/>
                  </a:moveTo>
                  <a:cubicBezTo>
                    <a:pt x="40922" y="51811"/>
                    <a:pt x="41359" y="52476"/>
                    <a:pt x="41757" y="53080"/>
                  </a:cubicBezTo>
                  <a:cubicBezTo>
                    <a:pt x="36464" y="56653"/>
                    <a:pt x="30481" y="57984"/>
                    <a:pt x="24133" y="58579"/>
                  </a:cubicBezTo>
                  <a:cubicBezTo>
                    <a:pt x="24302" y="58039"/>
                    <a:pt x="24518" y="57680"/>
                    <a:pt x="24498" y="57336"/>
                  </a:cubicBezTo>
                  <a:cubicBezTo>
                    <a:pt x="24477" y="57020"/>
                    <a:pt x="24201" y="56722"/>
                    <a:pt x="24015" y="56364"/>
                  </a:cubicBezTo>
                  <a:lnTo>
                    <a:pt x="24015" y="56364"/>
                  </a:lnTo>
                  <a:cubicBezTo>
                    <a:pt x="24362" y="56427"/>
                    <a:pt x="24701" y="56455"/>
                    <a:pt x="25035" y="56455"/>
                  </a:cubicBezTo>
                  <a:cubicBezTo>
                    <a:pt x="26280" y="56455"/>
                    <a:pt x="27445" y="56070"/>
                    <a:pt x="28622" y="55704"/>
                  </a:cubicBezTo>
                  <a:cubicBezTo>
                    <a:pt x="30528" y="55117"/>
                    <a:pt x="32452" y="54584"/>
                    <a:pt x="34375" y="54047"/>
                  </a:cubicBezTo>
                  <a:cubicBezTo>
                    <a:pt x="37193" y="53259"/>
                    <a:pt x="38105" y="52838"/>
                    <a:pt x="40483" y="51146"/>
                  </a:cubicBezTo>
                  <a:close/>
                  <a:moveTo>
                    <a:pt x="20436" y="54629"/>
                  </a:moveTo>
                  <a:cubicBezTo>
                    <a:pt x="20553" y="54629"/>
                    <a:pt x="20685" y="54657"/>
                    <a:pt x="20832" y="54716"/>
                  </a:cubicBezTo>
                  <a:cubicBezTo>
                    <a:pt x="21158" y="54848"/>
                    <a:pt x="21497" y="55096"/>
                    <a:pt x="21692" y="55381"/>
                  </a:cubicBezTo>
                  <a:cubicBezTo>
                    <a:pt x="22276" y="56232"/>
                    <a:pt x="22793" y="57132"/>
                    <a:pt x="23332" y="58018"/>
                  </a:cubicBezTo>
                  <a:cubicBezTo>
                    <a:pt x="23374" y="58090"/>
                    <a:pt x="23382" y="58217"/>
                    <a:pt x="23357" y="58299"/>
                  </a:cubicBezTo>
                  <a:cubicBezTo>
                    <a:pt x="23048" y="59231"/>
                    <a:pt x="22726" y="60160"/>
                    <a:pt x="22395" y="61136"/>
                  </a:cubicBezTo>
                  <a:cubicBezTo>
                    <a:pt x="21991" y="61032"/>
                    <a:pt x="21606" y="60984"/>
                    <a:pt x="21238" y="60984"/>
                  </a:cubicBezTo>
                  <a:cubicBezTo>
                    <a:pt x="19639" y="60984"/>
                    <a:pt x="18355" y="61889"/>
                    <a:pt x="17153" y="63036"/>
                  </a:cubicBezTo>
                  <a:cubicBezTo>
                    <a:pt x="16069" y="62333"/>
                    <a:pt x="15009" y="61630"/>
                    <a:pt x="13937" y="60949"/>
                  </a:cubicBezTo>
                  <a:cubicBezTo>
                    <a:pt x="13467" y="60650"/>
                    <a:pt x="12962" y="60399"/>
                    <a:pt x="12487" y="60109"/>
                  </a:cubicBezTo>
                  <a:cubicBezTo>
                    <a:pt x="12357" y="60028"/>
                    <a:pt x="12170" y="59896"/>
                    <a:pt x="12162" y="59777"/>
                  </a:cubicBezTo>
                  <a:cubicBezTo>
                    <a:pt x="12111" y="58920"/>
                    <a:pt x="12175" y="58080"/>
                    <a:pt x="12666" y="57322"/>
                  </a:cubicBezTo>
                  <a:cubicBezTo>
                    <a:pt x="12825" y="57077"/>
                    <a:pt x="13019" y="56936"/>
                    <a:pt x="13234" y="56936"/>
                  </a:cubicBezTo>
                  <a:cubicBezTo>
                    <a:pt x="13339" y="56936"/>
                    <a:pt x="13450" y="56970"/>
                    <a:pt x="13564" y="57042"/>
                  </a:cubicBezTo>
                  <a:cubicBezTo>
                    <a:pt x="14005" y="57310"/>
                    <a:pt x="14438" y="57625"/>
                    <a:pt x="14789" y="58000"/>
                  </a:cubicBezTo>
                  <a:cubicBezTo>
                    <a:pt x="15132" y="58367"/>
                    <a:pt x="15348" y="58848"/>
                    <a:pt x="15657" y="59252"/>
                  </a:cubicBezTo>
                  <a:cubicBezTo>
                    <a:pt x="15789" y="59427"/>
                    <a:pt x="16018" y="59529"/>
                    <a:pt x="16200" y="59665"/>
                  </a:cubicBezTo>
                  <a:cubicBezTo>
                    <a:pt x="16285" y="59432"/>
                    <a:pt x="16428" y="59206"/>
                    <a:pt x="16446" y="58967"/>
                  </a:cubicBezTo>
                  <a:cubicBezTo>
                    <a:pt x="16496" y="58175"/>
                    <a:pt x="16412" y="57361"/>
                    <a:pt x="16551" y="56590"/>
                  </a:cubicBezTo>
                  <a:cubicBezTo>
                    <a:pt x="16656" y="56002"/>
                    <a:pt x="16915" y="55704"/>
                    <a:pt x="17258" y="55704"/>
                  </a:cubicBezTo>
                  <a:cubicBezTo>
                    <a:pt x="17500" y="55704"/>
                    <a:pt x="17785" y="55853"/>
                    <a:pt x="18086" y="56155"/>
                  </a:cubicBezTo>
                  <a:cubicBezTo>
                    <a:pt x="18416" y="56488"/>
                    <a:pt x="18628" y="56931"/>
                    <a:pt x="18920" y="57302"/>
                  </a:cubicBezTo>
                  <a:cubicBezTo>
                    <a:pt x="19035" y="57446"/>
                    <a:pt x="19209" y="57596"/>
                    <a:pt x="19378" y="57621"/>
                  </a:cubicBezTo>
                  <a:cubicBezTo>
                    <a:pt x="19380" y="57621"/>
                    <a:pt x="19383" y="57622"/>
                    <a:pt x="19385" y="57622"/>
                  </a:cubicBezTo>
                  <a:cubicBezTo>
                    <a:pt x="19470" y="57622"/>
                    <a:pt x="19577" y="57358"/>
                    <a:pt x="19700" y="57254"/>
                  </a:cubicBezTo>
                  <a:cubicBezTo>
                    <a:pt x="20310" y="56735"/>
                    <a:pt x="19959" y="56113"/>
                    <a:pt x="19887" y="55525"/>
                  </a:cubicBezTo>
                  <a:cubicBezTo>
                    <a:pt x="19817" y="54969"/>
                    <a:pt x="20030" y="54629"/>
                    <a:pt x="20436" y="54629"/>
                  </a:cubicBezTo>
                  <a:close/>
                  <a:moveTo>
                    <a:pt x="19114" y="62358"/>
                  </a:moveTo>
                  <a:lnTo>
                    <a:pt x="19114" y="64614"/>
                  </a:lnTo>
                  <a:lnTo>
                    <a:pt x="19114" y="64614"/>
                  </a:lnTo>
                  <a:cubicBezTo>
                    <a:pt x="18598" y="64185"/>
                    <a:pt x="18178" y="63835"/>
                    <a:pt x="17670" y="63405"/>
                  </a:cubicBezTo>
                  <a:cubicBezTo>
                    <a:pt x="18174" y="63043"/>
                    <a:pt x="18614" y="62724"/>
                    <a:pt x="19114" y="62358"/>
                  </a:cubicBezTo>
                  <a:close/>
                  <a:moveTo>
                    <a:pt x="21713" y="61774"/>
                  </a:moveTo>
                  <a:cubicBezTo>
                    <a:pt x="21849" y="61801"/>
                    <a:pt x="22017" y="61835"/>
                    <a:pt x="22221" y="61877"/>
                  </a:cubicBezTo>
                  <a:lnTo>
                    <a:pt x="22221" y="61877"/>
                  </a:lnTo>
                  <a:cubicBezTo>
                    <a:pt x="22010" y="62823"/>
                    <a:pt x="21806" y="63720"/>
                    <a:pt x="21599" y="64616"/>
                  </a:cubicBezTo>
                  <a:cubicBezTo>
                    <a:pt x="21569" y="64612"/>
                    <a:pt x="21539" y="64603"/>
                    <a:pt x="21505" y="64594"/>
                  </a:cubicBezTo>
                  <a:cubicBezTo>
                    <a:pt x="21573" y="63674"/>
                    <a:pt x="21641" y="62751"/>
                    <a:pt x="21713" y="61774"/>
                  </a:cubicBezTo>
                  <a:close/>
                  <a:moveTo>
                    <a:pt x="21022" y="61686"/>
                  </a:moveTo>
                  <a:cubicBezTo>
                    <a:pt x="20908" y="63099"/>
                    <a:pt x="20802" y="64403"/>
                    <a:pt x="20696" y="65681"/>
                  </a:cubicBezTo>
                  <a:lnTo>
                    <a:pt x="20696" y="65680"/>
                  </a:lnTo>
                  <a:cubicBezTo>
                    <a:pt x="20132" y="65425"/>
                    <a:pt x="19645" y="65105"/>
                    <a:pt x="19793" y="64220"/>
                  </a:cubicBezTo>
                  <a:cubicBezTo>
                    <a:pt x="19907" y="63556"/>
                    <a:pt x="19768" y="62848"/>
                    <a:pt x="19738" y="62014"/>
                  </a:cubicBezTo>
                  <a:cubicBezTo>
                    <a:pt x="20052" y="61937"/>
                    <a:pt x="20480" y="61826"/>
                    <a:pt x="21022" y="61686"/>
                  </a:cubicBezTo>
                  <a:close/>
                  <a:moveTo>
                    <a:pt x="43578" y="56875"/>
                  </a:moveTo>
                  <a:cubicBezTo>
                    <a:pt x="44196" y="57293"/>
                    <a:pt x="44883" y="57634"/>
                    <a:pt x="45417" y="58136"/>
                  </a:cubicBezTo>
                  <a:cubicBezTo>
                    <a:pt x="47040" y="59656"/>
                    <a:pt x="48976" y="60662"/>
                    <a:pt x="50909" y="61689"/>
                  </a:cubicBezTo>
                  <a:cubicBezTo>
                    <a:pt x="51884" y="62209"/>
                    <a:pt x="52820" y="62788"/>
                    <a:pt x="53795" y="63308"/>
                  </a:cubicBezTo>
                  <a:cubicBezTo>
                    <a:pt x="55655" y="64296"/>
                    <a:pt x="57701" y="64726"/>
                    <a:pt x="59718" y="65237"/>
                  </a:cubicBezTo>
                  <a:cubicBezTo>
                    <a:pt x="60227" y="65365"/>
                    <a:pt x="60735" y="65488"/>
                    <a:pt x="61385" y="65646"/>
                  </a:cubicBezTo>
                  <a:cubicBezTo>
                    <a:pt x="61198" y="66933"/>
                    <a:pt x="61003" y="68253"/>
                    <a:pt x="60809" y="69586"/>
                  </a:cubicBezTo>
                  <a:cubicBezTo>
                    <a:pt x="59439" y="69635"/>
                    <a:pt x="58100" y="69786"/>
                    <a:pt x="56788" y="69786"/>
                  </a:cubicBezTo>
                  <a:cubicBezTo>
                    <a:pt x="56366" y="69786"/>
                    <a:pt x="55947" y="69770"/>
                    <a:pt x="55531" y="69731"/>
                  </a:cubicBezTo>
                  <a:cubicBezTo>
                    <a:pt x="52299" y="69433"/>
                    <a:pt x="49086" y="68914"/>
                    <a:pt x="45870" y="68462"/>
                  </a:cubicBezTo>
                  <a:cubicBezTo>
                    <a:pt x="43934" y="68189"/>
                    <a:pt x="42031" y="67754"/>
                    <a:pt x="40289" y="66831"/>
                  </a:cubicBezTo>
                  <a:cubicBezTo>
                    <a:pt x="39578" y="66451"/>
                    <a:pt x="38929" y="65949"/>
                    <a:pt x="38268" y="65479"/>
                  </a:cubicBezTo>
                  <a:cubicBezTo>
                    <a:pt x="37963" y="65267"/>
                    <a:pt x="37709" y="64981"/>
                    <a:pt x="37408" y="64764"/>
                  </a:cubicBezTo>
                  <a:cubicBezTo>
                    <a:pt x="36289" y="63964"/>
                    <a:pt x="35344" y="63009"/>
                    <a:pt x="34654" y="61808"/>
                  </a:cubicBezTo>
                  <a:cubicBezTo>
                    <a:pt x="34484" y="61519"/>
                    <a:pt x="34222" y="61289"/>
                    <a:pt x="34043" y="61080"/>
                  </a:cubicBezTo>
                  <a:cubicBezTo>
                    <a:pt x="36281" y="60274"/>
                    <a:pt x="38561" y="59507"/>
                    <a:pt x="40794" y="58625"/>
                  </a:cubicBezTo>
                  <a:cubicBezTo>
                    <a:pt x="41629" y="58293"/>
                    <a:pt x="42358" y="57696"/>
                    <a:pt x="43134" y="57216"/>
                  </a:cubicBezTo>
                  <a:cubicBezTo>
                    <a:pt x="43277" y="57126"/>
                    <a:pt x="43400" y="57011"/>
                    <a:pt x="43578" y="56875"/>
                  </a:cubicBezTo>
                  <a:close/>
                  <a:moveTo>
                    <a:pt x="62130" y="65587"/>
                  </a:moveTo>
                  <a:cubicBezTo>
                    <a:pt x="62194" y="65603"/>
                    <a:pt x="62274" y="65629"/>
                    <a:pt x="62355" y="65651"/>
                  </a:cubicBezTo>
                  <a:cubicBezTo>
                    <a:pt x="63749" y="66051"/>
                    <a:pt x="63754" y="66051"/>
                    <a:pt x="63575" y="67482"/>
                  </a:cubicBezTo>
                  <a:cubicBezTo>
                    <a:pt x="63535" y="67801"/>
                    <a:pt x="63476" y="68119"/>
                    <a:pt x="63397" y="68432"/>
                  </a:cubicBezTo>
                  <a:cubicBezTo>
                    <a:pt x="62941" y="70279"/>
                    <a:pt x="62482" y="72125"/>
                    <a:pt x="62021" y="73970"/>
                  </a:cubicBezTo>
                  <a:cubicBezTo>
                    <a:pt x="61999" y="74050"/>
                    <a:pt x="61961" y="74122"/>
                    <a:pt x="61902" y="74280"/>
                  </a:cubicBezTo>
                  <a:cubicBezTo>
                    <a:pt x="61343" y="71299"/>
                    <a:pt x="61846" y="68457"/>
                    <a:pt x="62130" y="65587"/>
                  </a:cubicBezTo>
                  <a:close/>
                  <a:moveTo>
                    <a:pt x="42312" y="53949"/>
                  </a:moveTo>
                  <a:cubicBezTo>
                    <a:pt x="42638" y="54588"/>
                    <a:pt x="42981" y="55226"/>
                    <a:pt x="43277" y="55882"/>
                  </a:cubicBezTo>
                  <a:cubicBezTo>
                    <a:pt x="43324" y="55985"/>
                    <a:pt x="43202" y="56228"/>
                    <a:pt x="43087" y="56321"/>
                  </a:cubicBezTo>
                  <a:cubicBezTo>
                    <a:pt x="42078" y="57135"/>
                    <a:pt x="41032" y="57872"/>
                    <a:pt x="39773" y="58263"/>
                  </a:cubicBezTo>
                  <a:cubicBezTo>
                    <a:pt x="37710" y="58911"/>
                    <a:pt x="35688" y="59758"/>
                    <a:pt x="33587" y="60236"/>
                  </a:cubicBezTo>
                  <a:cubicBezTo>
                    <a:pt x="30713" y="60893"/>
                    <a:pt x="27773" y="61194"/>
                    <a:pt x="24819" y="61262"/>
                  </a:cubicBezTo>
                  <a:cubicBezTo>
                    <a:pt x="24616" y="61271"/>
                    <a:pt x="24412" y="61283"/>
                    <a:pt x="24209" y="61292"/>
                  </a:cubicBezTo>
                  <a:cubicBezTo>
                    <a:pt x="23925" y="61309"/>
                    <a:pt x="23811" y="61454"/>
                    <a:pt x="23785" y="61650"/>
                  </a:cubicBezTo>
                  <a:cubicBezTo>
                    <a:pt x="23779" y="61692"/>
                    <a:pt x="23778" y="61735"/>
                    <a:pt x="23780" y="61778"/>
                  </a:cubicBezTo>
                  <a:cubicBezTo>
                    <a:pt x="24473" y="61892"/>
                    <a:pt x="25160" y="61938"/>
                    <a:pt x="25843" y="61938"/>
                  </a:cubicBezTo>
                  <a:cubicBezTo>
                    <a:pt x="28025" y="61938"/>
                    <a:pt x="30168" y="61471"/>
                    <a:pt x="32353" y="61292"/>
                  </a:cubicBezTo>
                  <a:lnTo>
                    <a:pt x="32353" y="61292"/>
                  </a:lnTo>
                  <a:cubicBezTo>
                    <a:pt x="32298" y="62114"/>
                    <a:pt x="32192" y="62924"/>
                    <a:pt x="32188" y="63732"/>
                  </a:cubicBezTo>
                  <a:cubicBezTo>
                    <a:pt x="32180" y="67102"/>
                    <a:pt x="32226" y="70475"/>
                    <a:pt x="32200" y="73845"/>
                  </a:cubicBezTo>
                  <a:cubicBezTo>
                    <a:pt x="32175" y="77402"/>
                    <a:pt x="32094" y="80959"/>
                    <a:pt x="32039" y="84520"/>
                  </a:cubicBezTo>
                  <a:cubicBezTo>
                    <a:pt x="32035" y="84928"/>
                    <a:pt x="32027" y="85342"/>
                    <a:pt x="32061" y="85751"/>
                  </a:cubicBezTo>
                  <a:lnTo>
                    <a:pt x="32180" y="85751"/>
                  </a:lnTo>
                  <a:cubicBezTo>
                    <a:pt x="32336" y="85751"/>
                    <a:pt x="32493" y="85888"/>
                    <a:pt x="32650" y="85964"/>
                  </a:cubicBezTo>
                  <a:cubicBezTo>
                    <a:pt x="32599" y="86040"/>
                    <a:pt x="32548" y="86126"/>
                    <a:pt x="32502" y="86210"/>
                  </a:cubicBezTo>
                  <a:cubicBezTo>
                    <a:pt x="32534" y="86203"/>
                    <a:pt x="32564" y="86199"/>
                    <a:pt x="32591" y="86199"/>
                  </a:cubicBezTo>
                  <a:cubicBezTo>
                    <a:pt x="32821" y="86199"/>
                    <a:pt x="32935" y="86443"/>
                    <a:pt x="33087" y="86599"/>
                  </a:cubicBezTo>
                  <a:cubicBezTo>
                    <a:pt x="33251" y="86760"/>
                    <a:pt x="33396" y="86943"/>
                    <a:pt x="33590" y="87165"/>
                  </a:cubicBezTo>
                  <a:cubicBezTo>
                    <a:pt x="32160" y="87589"/>
                    <a:pt x="30733" y="87693"/>
                    <a:pt x="29310" y="87693"/>
                  </a:cubicBezTo>
                  <a:cubicBezTo>
                    <a:pt x="27963" y="87693"/>
                    <a:pt x="26620" y="87600"/>
                    <a:pt x="25283" y="87600"/>
                  </a:cubicBezTo>
                  <a:cubicBezTo>
                    <a:pt x="24860" y="87600"/>
                    <a:pt x="24436" y="87610"/>
                    <a:pt x="24014" y="87634"/>
                  </a:cubicBezTo>
                  <a:cubicBezTo>
                    <a:pt x="23996" y="87548"/>
                    <a:pt x="23980" y="87467"/>
                    <a:pt x="23967" y="87382"/>
                  </a:cubicBezTo>
                  <a:cubicBezTo>
                    <a:pt x="24789" y="87131"/>
                    <a:pt x="25608" y="86871"/>
                    <a:pt x="26438" y="86633"/>
                  </a:cubicBezTo>
                  <a:cubicBezTo>
                    <a:pt x="26601" y="86587"/>
                    <a:pt x="26770" y="86539"/>
                    <a:pt x="26935" y="86539"/>
                  </a:cubicBezTo>
                  <a:cubicBezTo>
                    <a:pt x="27108" y="86539"/>
                    <a:pt x="27276" y="86591"/>
                    <a:pt x="27429" y="86752"/>
                  </a:cubicBezTo>
                  <a:cubicBezTo>
                    <a:pt x="27468" y="86795"/>
                    <a:pt x="27557" y="86811"/>
                    <a:pt x="27620" y="86811"/>
                  </a:cubicBezTo>
                  <a:cubicBezTo>
                    <a:pt x="28785" y="86791"/>
                    <a:pt x="30786" y="86594"/>
                    <a:pt x="31950" y="86560"/>
                  </a:cubicBezTo>
                  <a:cubicBezTo>
                    <a:pt x="32078" y="86556"/>
                    <a:pt x="32239" y="86522"/>
                    <a:pt x="32328" y="86436"/>
                  </a:cubicBezTo>
                  <a:cubicBezTo>
                    <a:pt x="32396" y="86373"/>
                    <a:pt x="32451" y="86292"/>
                    <a:pt x="32502" y="86211"/>
                  </a:cubicBezTo>
                  <a:lnTo>
                    <a:pt x="32502" y="86211"/>
                  </a:lnTo>
                  <a:cubicBezTo>
                    <a:pt x="32452" y="86224"/>
                    <a:pt x="32403" y="86241"/>
                    <a:pt x="32357" y="86266"/>
                  </a:cubicBezTo>
                  <a:cubicBezTo>
                    <a:pt x="32357" y="86267"/>
                    <a:pt x="32356" y="86267"/>
                    <a:pt x="32355" y="86267"/>
                  </a:cubicBezTo>
                  <a:cubicBezTo>
                    <a:pt x="32315" y="86267"/>
                    <a:pt x="32082" y="86028"/>
                    <a:pt x="32070" y="85896"/>
                  </a:cubicBezTo>
                  <a:cubicBezTo>
                    <a:pt x="32066" y="85848"/>
                    <a:pt x="32061" y="85798"/>
                    <a:pt x="32061" y="85751"/>
                  </a:cubicBezTo>
                  <a:cubicBezTo>
                    <a:pt x="31044" y="85755"/>
                    <a:pt x="29310" y="85925"/>
                    <a:pt x="28353" y="85955"/>
                  </a:cubicBezTo>
                  <a:cubicBezTo>
                    <a:pt x="28343" y="85955"/>
                    <a:pt x="28333" y="85955"/>
                    <a:pt x="28324" y="85955"/>
                  </a:cubicBezTo>
                  <a:cubicBezTo>
                    <a:pt x="28003" y="85955"/>
                    <a:pt x="27898" y="85810"/>
                    <a:pt x="27836" y="85500"/>
                  </a:cubicBezTo>
                  <a:cubicBezTo>
                    <a:pt x="27286" y="82782"/>
                    <a:pt x="26751" y="80065"/>
                    <a:pt x="26154" y="77356"/>
                  </a:cubicBezTo>
                  <a:cubicBezTo>
                    <a:pt x="25769" y="75596"/>
                    <a:pt x="25230" y="73871"/>
                    <a:pt x="24857" y="72108"/>
                  </a:cubicBezTo>
                  <a:cubicBezTo>
                    <a:pt x="24480" y="70310"/>
                    <a:pt x="24230" y="68490"/>
                    <a:pt x="23921" y="66680"/>
                  </a:cubicBezTo>
                  <a:cubicBezTo>
                    <a:pt x="23662" y="65190"/>
                    <a:pt x="23395" y="63704"/>
                    <a:pt x="23141" y="62216"/>
                  </a:cubicBezTo>
                  <a:cubicBezTo>
                    <a:pt x="23124" y="62119"/>
                    <a:pt x="23163" y="62012"/>
                    <a:pt x="23192" y="61914"/>
                  </a:cubicBezTo>
                  <a:cubicBezTo>
                    <a:pt x="23213" y="61829"/>
                    <a:pt x="23306" y="61736"/>
                    <a:pt x="23306" y="61667"/>
                  </a:cubicBezTo>
                  <a:cubicBezTo>
                    <a:pt x="23306" y="61659"/>
                    <a:pt x="23302" y="61655"/>
                    <a:pt x="23302" y="61646"/>
                  </a:cubicBezTo>
                  <a:cubicBezTo>
                    <a:pt x="23056" y="60721"/>
                    <a:pt x="23734" y="60015"/>
                    <a:pt x="23807" y="59154"/>
                  </a:cubicBezTo>
                  <a:cubicBezTo>
                    <a:pt x="24323" y="59280"/>
                    <a:pt x="24828" y="59329"/>
                    <a:pt x="25324" y="59329"/>
                  </a:cubicBezTo>
                  <a:cubicBezTo>
                    <a:pt x="26175" y="59329"/>
                    <a:pt x="27004" y="59184"/>
                    <a:pt x="27836" y="59031"/>
                  </a:cubicBezTo>
                  <a:cubicBezTo>
                    <a:pt x="30565" y="58519"/>
                    <a:pt x="33324" y="58093"/>
                    <a:pt x="35921" y="57076"/>
                  </a:cubicBezTo>
                  <a:cubicBezTo>
                    <a:pt x="37349" y="56517"/>
                    <a:pt x="38697" y="55755"/>
                    <a:pt x="40082" y="55077"/>
                  </a:cubicBezTo>
                  <a:cubicBezTo>
                    <a:pt x="40812" y="54720"/>
                    <a:pt x="41532" y="54341"/>
                    <a:pt x="42312" y="53949"/>
                  </a:cubicBezTo>
                  <a:close/>
                  <a:moveTo>
                    <a:pt x="38365" y="0"/>
                  </a:moveTo>
                  <a:cubicBezTo>
                    <a:pt x="37841" y="0"/>
                    <a:pt x="37309" y="70"/>
                    <a:pt x="36777" y="209"/>
                  </a:cubicBezTo>
                  <a:cubicBezTo>
                    <a:pt x="35048" y="665"/>
                    <a:pt x="33578" y="1500"/>
                    <a:pt x="32878" y="3332"/>
                  </a:cubicBezTo>
                  <a:cubicBezTo>
                    <a:pt x="32717" y="3212"/>
                    <a:pt x="32590" y="3110"/>
                    <a:pt x="32455" y="3016"/>
                  </a:cubicBezTo>
                  <a:cubicBezTo>
                    <a:pt x="32302" y="2905"/>
                    <a:pt x="32146" y="2807"/>
                    <a:pt x="31993" y="2697"/>
                  </a:cubicBezTo>
                  <a:cubicBezTo>
                    <a:pt x="29777" y="1116"/>
                    <a:pt x="27230" y="725"/>
                    <a:pt x="24607" y="686"/>
                  </a:cubicBezTo>
                  <a:cubicBezTo>
                    <a:pt x="24320" y="683"/>
                    <a:pt x="24033" y="678"/>
                    <a:pt x="23747" y="678"/>
                  </a:cubicBezTo>
                  <a:cubicBezTo>
                    <a:pt x="22820" y="678"/>
                    <a:pt x="21898" y="732"/>
                    <a:pt x="20976" y="1086"/>
                  </a:cubicBezTo>
                  <a:cubicBezTo>
                    <a:pt x="20608" y="1227"/>
                    <a:pt x="20198" y="1258"/>
                    <a:pt x="19776" y="1258"/>
                  </a:cubicBezTo>
                  <a:cubicBezTo>
                    <a:pt x="19447" y="1258"/>
                    <a:pt x="19110" y="1239"/>
                    <a:pt x="18781" y="1239"/>
                  </a:cubicBezTo>
                  <a:cubicBezTo>
                    <a:pt x="18690" y="1239"/>
                    <a:pt x="18599" y="1241"/>
                    <a:pt x="18509" y="1244"/>
                  </a:cubicBezTo>
                  <a:cubicBezTo>
                    <a:pt x="17497" y="1283"/>
                    <a:pt x="16475" y="1249"/>
                    <a:pt x="15475" y="1380"/>
                  </a:cubicBezTo>
                  <a:cubicBezTo>
                    <a:pt x="14436" y="1516"/>
                    <a:pt x="13386" y="1772"/>
                    <a:pt x="12665" y="2649"/>
                  </a:cubicBezTo>
                  <a:cubicBezTo>
                    <a:pt x="11225" y="4388"/>
                    <a:pt x="11869" y="7152"/>
                    <a:pt x="13975" y="8192"/>
                  </a:cubicBezTo>
                  <a:cubicBezTo>
                    <a:pt x="14543" y="8474"/>
                    <a:pt x="15178" y="8610"/>
                    <a:pt x="15805" y="8822"/>
                  </a:cubicBezTo>
                  <a:cubicBezTo>
                    <a:pt x="15798" y="8883"/>
                    <a:pt x="15789" y="8985"/>
                    <a:pt x="15768" y="9083"/>
                  </a:cubicBezTo>
                  <a:cubicBezTo>
                    <a:pt x="15209" y="11447"/>
                    <a:pt x="15216" y="13837"/>
                    <a:pt x="15810" y="16167"/>
                  </a:cubicBezTo>
                  <a:cubicBezTo>
                    <a:pt x="16475" y="18765"/>
                    <a:pt x="17997" y="20651"/>
                    <a:pt x="20810" y="21117"/>
                  </a:cubicBezTo>
                  <a:cubicBezTo>
                    <a:pt x="21585" y="21248"/>
                    <a:pt x="22378" y="21291"/>
                    <a:pt x="23191" y="21381"/>
                  </a:cubicBezTo>
                  <a:cubicBezTo>
                    <a:pt x="23191" y="22044"/>
                    <a:pt x="23209" y="22722"/>
                    <a:pt x="23179" y="23399"/>
                  </a:cubicBezTo>
                  <a:cubicBezTo>
                    <a:pt x="23175" y="23523"/>
                    <a:pt x="22993" y="23706"/>
                    <a:pt x="22865" y="23740"/>
                  </a:cubicBezTo>
                  <a:cubicBezTo>
                    <a:pt x="22340" y="23872"/>
                    <a:pt x="21806" y="23966"/>
                    <a:pt x="21272" y="24059"/>
                  </a:cubicBezTo>
                  <a:cubicBezTo>
                    <a:pt x="19492" y="24383"/>
                    <a:pt x="17840" y="24984"/>
                    <a:pt x="16441" y="26185"/>
                  </a:cubicBezTo>
                  <a:cubicBezTo>
                    <a:pt x="16233" y="26368"/>
                    <a:pt x="15984" y="26504"/>
                    <a:pt x="15750" y="26666"/>
                  </a:cubicBezTo>
                  <a:cubicBezTo>
                    <a:pt x="15395" y="25099"/>
                    <a:pt x="15055" y="23591"/>
                    <a:pt x="14713" y="22083"/>
                  </a:cubicBezTo>
                  <a:cubicBezTo>
                    <a:pt x="14000" y="18960"/>
                    <a:pt x="12928" y="15923"/>
                    <a:pt x="12635" y="12703"/>
                  </a:cubicBezTo>
                  <a:cubicBezTo>
                    <a:pt x="12572" y="12004"/>
                    <a:pt x="12263" y="11327"/>
                    <a:pt x="12026" y="10654"/>
                  </a:cubicBezTo>
                  <a:cubicBezTo>
                    <a:pt x="11953" y="10441"/>
                    <a:pt x="11796" y="10181"/>
                    <a:pt x="11610" y="10104"/>
                  </a:cubicBezTo>
                  <a:cubicBezTo>
                    <a:pt x="11055" y="9874"/>
                    <a:pt x="10466" y="9713"/>
                    <a:pt x="9886" y="9542"/>
                  </a:cubicBezTo>
                  <a:cubicBezTo>
                    <a:pt x="9049" y="9295"/>
                    <a:pt x="8225" y="9176"/>
                    <a:pt x="7415" y="9176"/>
                  </a:cubicBezTo>
                  <a:cubicBezTo>
                    <a:pt x="5947" y="9176"/>
                    <a:pt x="4522" y="9566"/>
                    <a:pt x="3144" y="10296"/>
                  </a:cubicBezTo>
                  <a:cubicBezTo>
                    <a:pt x="2643" y="10561"/>
                    <a:pt x="2190" y="10939"/>
                    <a:pt x="1770" y="11323"/>
                  </a:cubicBezTo>
                  <a:cubicBezTo>
                    <a:pt x="1334" y="11723"/>
                    <a:pt x="1038" y="12324"/>
                    <a:pt x="546" y="12601"/>
                  </a:cubicBezTo>
                  <a:cubicBezTo>
                    <a:pt x="63" y="12877"/>
                    <a:pt x="119" y="13261"/>
                    <a:pt x="30" y="13632"/>
                  </a:cubicBezTo>
                  <a:cubicBezTo>
                    <a:pt x="0" y="13747"/>
                    <a:pt x="89" y="13905"/>
                    <a:pt x="153" y="14028"/>
                  </a:cubicBezTo>
                  <a:cubicBezTo>
                    <a:pt x="241" y="14193"/>
                    <a:pt x="398" y="14335"/>
                    <a:pt x="445" y="14509"/>
                  </a:cubicBezTo>
                  <a:cubicBezTo>
                    <a:pt x="1208" y="17304"/>
                    <a:pt x="1856" y="20128"/>
                    <a:pt x="2725" y="22883"/>
                  </a:cubicBezTo>
                  <a:cubicBezTo>
                    <a:pt x="4386" y="28166"/>
                    <a:pt x="5636" y="33550"/>
                    <a:pt x="6713" y="38947"/>
                  </a:cubicBezTo>
                  <a:cubicBezTo>
                    <a:pt x="6501" y="39228"/>
                    <a:pt x="6145" y="39505"/>
                    <a:pt x="6064" y="39846"/>
                  </a:cubicBezTo>
                  <a:cubicBezTo>
                    <a:pt x="5869" y="40648"/>
                    <a:pt x="5658" y="41495"/>
                    <a:pt x="5721" y="42300"/>
                  </a:cubicBezTo>
                  <a:cubicBezTo>
                    <a:pt x="5869" y="44076"/>
                    <a:pt x="6755" y="45474"/>
                    <a:pt x="8264" y="46457"/>
                  </a:cubicBezTo>
                  <a:cubicBezTo>
                    <a:pt x="8426" y="46559"/>
                    <a:pt x="8578" y="46768"/>
                    <a:pt x="8620" y="46951"/>
                  </a:cubicBezTo>
                  <a:cubicBezTo>
                    <a:pt x="9120" y="49247"/>
                    <a:pt x="9586" y="51548"/>
                    <a:pt x="10095" y="53843"/>
                  </a:cubicBezTo>
                  <a:cubicBezTo>
                    <a:pt x="10561" y="55951"/>
                    <a:pt x="11062" y="58052"/>
                    <a:pt x="11557" y="60152"/>
                  </a:cubicBezTo>
                  <a:cubicBezTo>
                    <a:pt x="11595" y="60313"/>
                    <a:pt x="11710" y="60510"/>
                    <a:pt x="11849" y="60587"/>
                  </a:cubicBezTo>
                  <a:cubicBezTo>
                    <a:pt x="14002" y="61779"/>
                    <a:pt x="16032" y="63155"/>
                    <a:pt x="17968" y="64675"/>
                  </a:cubicBezTo>
                  <a:cubicBezTo>
                    <a:pt x="18900" y="65408"/>
                    <a:pt x="19880" y="66089"/>
                    <a:pt x="20858" y="66758"/>
                  </a:cubicBezTo>
                  <a:cubicBezTo>
                    <a:pt x="21003" y="66860"/>
                    <a:pt x="21214" y="66881"/>
                    <a:pt x="21413" y="66881"/>
                  </a:cubicBezTo>
                  <a:cubicBezTo>
                    <a:pt x="21465" y="66881"/>
                    <a:pt x="21517" y="66880"/>
                    <a:pt x="21566" y="66878"/>
                  </a:cubicBezTo>
                  <a:cubicBezTo>
                    <a:pt x="21609" y="66878"/>
                    <a:pt x="21638" y="66541"/>
                    <a:pt x="21672" y="66358"/>
                  </a:cubicBezTo>
                  <a:cubicBezTo>
                    <a:pt x="21685" y="66309"/>
                    <a:pt x="21701" y="66260"/>
                    <a:pt x="21718" y="66213"/>
                  </a:cubicBezTo>
                  <a:cubicBezTo>
                    <a:pt x="22048" y="65306"/>
                    <a:pt x="22380" y="64395"/>
                    <a:pt x="22705" y="63491"/>
                  </a:cubicBezTo>
                  <a:cubicBezTo>
                    <a:pt x="22735" y="63636"/>
                    <a:pt x="22782" y="63816"/>
                    <a:pt x="22807" y="63994"/>
                  </a:cubicBezTo>
                  <a:cubicBezTo>
                    <a:pt x="23133" y="66405"/>
                    <a:pt x="23341" y="68837"/>
                    <a:pt x="23812" y="71218"/>
                  </a:cubicBezTo>
                  <a:cubicBezTo>
                    <a:pt x="24629" y="75376"/>
                    <a:pt x="25609" y="79499"/>
                    <a:pt x="26519" y="83631"/>
                  </a:cubicBezTo>
                  <a:cubicBezTo>
                    <a:pt x="26676" y="84338"/>
                    <a:pt x="26833" y="85046"/>
                    <a:pt x="26994" y="85774"/>
                  </a:cubicBezTo>
                  <a:cubicBezTo>
                    <a:pt x="26782" y="85821"/>
                    <a:pt x="26639" y="85863"/>
                    <a:pt x="26489" y="85885"/>
                  </a:cubicBezTo>
                  <a:cubicBezTo>
                    <a:pt x="25070" y="86072"/>
                    <a:pt x="23799" y="86690"/>
                    <a:pt x="22523" y="87278"/>
                  </a:cubicBezTo>
                  <a:cubicBezTo>
                    <a:pt x="22366" y="87350"/>
                    <a:pt x="22210" y="87606"/>
                    <a:pt x="22210" y="87780"/>
                  </a:cubicBezTo>
                  <a:cubicBezTo>
                    <a:pt x="22210" y="87904"/>
                    <a:pt x="22442" y="88074"/>
                    <a:pt x="22608" y="88151"/>
                  </a:cubicBezTo>
                  <a:cubicBezTo>
                    <a:pt x="22785" y="88231"/>
                    <a:pt x="23006" y="88248"/>
                    <a:pt x="23205" y="88257"/>
                  </a:cubicBezTo>
                  <a:cubicBezTo>
                    <a:pt x="24777" y="88303"/>
                    <a:pt x="26358" y="88295"/>
                    <a:pt x="27925" y="88402"/>
                  </a:cubicBezTo>
                  <a:cubicBezTo>
                    <a:pt x="28421" y="88436"/>
                    <a:pt x="28916" y="88454"/>
                    <a:pt x="29408" y="88454"/>
                  </a:cubicBezTo>
                  <a:cubicBezTo>
                    <a:pt x="30862" y="88454"/>
                    <a:pt x="32299" y="88299"/>
                    <a:pt x="33727" y="87959"/>
                  </a:cubicBezTo>
                  <a:cubicBezTo>
                    <a:pt x="34409" y="87796"/>
                    <a:pt x="34655" y="87349"/>
                    <a:pt x="34239" y="86774"/>
                  </a:cubicBezTo>
                  <a:cubicBezTo>
                    <a:pt x="33950" y="86378"/>
                    <a:pt x="33596" y="86033"/>
                    <a:pt x="33193" y="85752"/>
                  </a:cubicBezTo>
                  <a:cubicBezTo>
                    <a:pt x="32866" y="85526"/>
                    <a:pt x="32773" y="85305"/>
                    <a:pt x="32803" y="84922"/>
                  </a:cubicBezTo>
                  <a:cubicBezTo>
                    <a:pt x="32900" y="83477"/>
                    <a:pt x="32993" y="82033"/>
                    <a:pt x="33027" y="80589"/>
                  </a:cubicBezTo>
                  <a:cubicBezTo>
                    <a:pt x="33082" y="78323"/>
                    <a:pt x="33103" y="76057"/>
                    <a:pt x="33103" y="73790"/>
                  </a:cubicBezTo>
                  <a:cubicBezTo>
                    <a:pt x="33103" y="71341"/>
                    <a:pt x="33048" y="68887"/>
                    <a:pt x="33053" y="66438"/>
                  </a:cubicBezTo>
                  <a:cubicBezTo>
                    <a:pt x="33057" y="64756"/>
                    <a:pt x="33124" y="63077"/>
                    <a:pt x="33162" y="61399"/>
                  </a:cubicBezTo>
                  <a:cubicBezTo>
                    <a:pt x="33210" y="61377"/>
                    <a:pt x="33260" y="61357"/>
                    <a:pt x="33307" y="61336"/>
                  </a:cubicBezTo>
                  <a:cubicBezTo>
                    <a:pt x="33553" y="61625"/>
                    <a:pt x="33840" y="61885"/>
                    <a:pt x="34027" y="62209"/>
                  </a:cubicBezTo>
                  <a:cubicBezTo>
                    <a:pt x="34713" y="63405"/>
                    <a:pt x="35573" y="64441"/>
                    <a:pt x="36709" y="65233"/>
                  </a:cubicBezTo>
                  <a:cubicBezTo>
                    <a:pt x="36933" y="65387"/>
                    <a:pt x="37142" y="65563"/>
                    <a:pt x="37332" y="65757"/>
                  </a:cubicBezTo>
                  <a:cubicBezTo>
                    <a:pt x="38913" y="67333"/>
                    <a:pt x="40866" y="68219"/>
                    <a:pt x="42981" y="68730"/>
                  </a:cubicBezTo>
                  <a:cubicBezTo>
                    <a:pt x="46523" y="69590"/>
                    <a:pt x="50130" y="70097"/>
                    <a:pt x="53749" y="70497"/>
                  </a:cubicBezTo>
                  <a:cubicBezTo>
                    <a:pt x="54632" y="70595"/>
                    <a:pt x="55510" y="70643"/>
                    <a:pt x="56386" y="70643"/>
                  </a:cubicBezTo>
                  <a:cubicBezTo>
                    <a:pt x="57891" y="70643"/>
                    <a:pt x="59388" y="70499"/>
                    <a:pt x="60893" y="70208"/>
                  </a:cubicBezTo>
                  <a:lnTo>
                    <a:pt x="60893" y="70208"/>
                  </a:lnTo>
                  <a:cubicBezTo>
                    <a:pt x="60893" y="70345"/>
                    <a:pt x="60884" y="70477"/>
                    <a:pt x="60893" y="70608"/>
                  </a:cubicBezTo>
                  <a:cubicBezTo>
                    <a:pt x="60995" y="72189"/>
                    <a:pt x="61084" y="73765"/>
                    <a:pt x="61219" y="75337"/>
                  </a:cubicBezTo>
                  <a:cubicBezTo>
                    <a:pt x="61240" y="75554"/>
                    <a:pt x="61491" y="75904"/>
                    <a:pt x="61651" y="75912"/>
                  </a:cubicBezTo>
                  <a:cubicBezTo>
                    <a:pt x="61657" y="75913"/>
                    <a:pt x="61664" y="75913"/>
                    <a:pt x="61670" y="75913"/>
                  </a:cubicBezTo>
                  <a:cubicBezTo>
                    <a:pt x="61892" y="75913"/>
                    <a:pt x="62169" y="75715"/>
                    <a:pt x="62330" y="75524"/>
                  </a:cubicBezTo>
                  <a:cubicBezTo>
                    <a:pt x="62499" y="75328"/>
                    <a:pt x="62580" y="75044"/>
                    <a:pt x="62647" y="74783"/>
                  </a:cubicBezTo>
                  <a:cubicBezTo>
                    <a:pt x="62893" y="73864"/>
                    <a:pt x="63131" y="72939"/>
                    <a:pt x="63347" y="72010"/>
                  </a:cubicBezTo>
                  <a:cubicBezTo>
                    <a:pt x="63736" y="70357"/>
                    <a:pt x="64147" y="68704"/>
                    <a:pt x="64474" y="67039"/>
                  </a:cubicBezTo>
                  <a:cubicBezTo>
                    <a:pt x="64736" y="65693"/>
                    <a:pt x="64580" y="65289"/>
                    <a:pt x="62860" y="64961"/>
                  </a:cubicBezTo>
                  <a:cubicBezTo>
                    <a:pt x="62783" y="64947"/>
                    <a:pt x="62704" y="64942"/>
                    <a:pt x="62624" y="64942"/>
                  </a:cubicBezTo>
                  <a:cubicBezTo>
                    <a:pt x="62483" y="64942"/>
                    <a:pt x="62339" y="64956"/>
                    <a:pt x="62197" y="64956"/>
                  </a:cubicBezTo>
                  <a:cubicBezTo>
                    <a:pt x="62138" y="64956"/>
                    <a:pt x="62075" y="64961"/>
                    <a:pt x="62013" y="64961"/>
                  </a:cubicBezTo>
                  <a:cubicBezTo>
                    <a:pt x="61961" y="64961"/>
                    <a:pt x="61909" y="64958"/>
                    <a:pt x="61858" y="64944"/>
                  </a:cubicBezTo>
                  <a:cubicBezTo>
                    <a:pt x="61126" y="64748"/>
                    <a:pt x="60396" y="64518"/>
                    <a:pt x="59659" y="64339"/>
                  </a:cubicBezTo>
                  <a:cubicBezTo>
                    <a:pt x="57363" y="63794"/>
                    <a:pt x="55109" y="63167"/>
                    <a:pt x="53053" y="61928"/>
                  </a:cubicBezTo>
                  <a:cubicBezTo>
                    <a:pt x="51239" y="60838"/>
                    <a:pt x="49333" y="59896"/>
                    <a:pt x="47532" y="58784"/>
                  </a:cubicBezTo>
                  <a:cubicBezTo>
                    <a:pt x="46357" y="58061"/>
                    <a:pt x="45299" y="57148"/>
                    <a:pt x="44150" y="56293"/>
                  </a:cubicBezTo>
                  <a:cubicBezTo>
                    <a:pt x="44091" y="56109"/>
                    <a:pt x="44053" y="55802"/>
                    <a:pt x="43908" y="55551"/>
                  </a:cubicBezTo>
                  <a:cubicBezTo>
                    <a:pt x="42959" y="53923"/>
                    <a:pt x="41972" y="52318"/>
                    <a:pt x="41027" y="50687"/>
                  </a:cubicBezTo>
                  <a:cubicBezTo>
                    <a:pt x="40747" y="50196"/>
                    <a:pt x="40603" y="49629"/>
                    <a:pt x="40323" y="49136"/>
                  </a:cubicBezTo>
                  <a:cubicBezTo>
                    <a:pt x="39853" y="48288"/>
                    <a:pt x="39294" y="47492"/>
                    <a:pt x="38832" y="46644"/>
                  </a:cubicBezTo>
                  <a:cubicBezTo>
                    <a:pt x="38336" y="45728"/>
                    <a:pt x="37802" y="44821"/>
                    <a:pt x="37726" y="43739"/>
                  </a:cubicBezTo>
                  <a:cubicBezTo>
                    <a:pt x="37722" y="43670"/>
                    <a:pt x="37633" y="43607"/>
                    <a:pt x="37581" y="43543"/>
                  </a:cubicBezTo>
                  <a:cubicBezTo>
                    <a:pt x="37454" y="43373"/>
                    <a:pt x="37281" y="43224"/>
                    <a:pt x="37209" y="43032"/>
                  </a:cubicBezTo>
                  <a:cubicBezTo>
                    <a:pt x="36887" y="42209"/>
                    <a:pt x="36603" y="41371"/>
                    <a:pt x="36285" y="40549"/>
                  </a:cubicBezTo>
                  <a:cubicBezTo>
                    <a:pt x="36146" y="40187"/>
                    <a:pt x="36179" y="39893"/>
                    <a:pt x="36387" y="39556"/>
                  </a:cubicBezTo>
                  <a:cubicBezTo>
                    <a:pt x="36662" y="39109"/>
                    <a:pt x="36883" y="38627"/>
                    <a:pt x="37099" y="38146"/>
                  </a:cubicBezTo>
                  <a:cubicBezTo>
                    <a:pt x="38709" y="34521"/>
                    <a:pt x="38722" y="30934"/>
                    <a:pt x="36671" y="27476"/>
                  </a:cubicBezTo>
                  <a:cubicBezTo>
                    <a:pt x="35557" y="25597"/>
                    <a:pt x="33972" y="24290"/>
                    <a:pt x="31671" y="24149"/>
                  </a:cubicBezTo>
                  <a:cubicBezTo>
                    <a:pt x="31336" y="24127"/>
                    <a:pt x="31305" y="23919"/>
                    <a:pt x="31264" y="23675"/>
                  </a:cubicBezTo>
                  <a:cubicBezTo>
                    <a:pt x="31128" y="22892"/>
                    <a:pt x="31001" y="22108"/>
                    <a:pt x="30839" y="21333"/>
                  </a:cubicBezTo>
                  <a:cubicBezTo>
                    <a:pt x="30755" y="20920"/>
                    <a:pt x="30607" y="20520"/>
                    <a:pt x="30509" y="20188"/>
                  </a:cubicBezTo>
                  <a:cubicBezTo>
                    <a:pt x="31157" y="19310"/>
                    <a:pt x="32078" y="18841"/>
                    <a:pt x="32874" y="18215"/>
                  </a:cubicBezTo>
                  <a:cubicBezTo>
                    <a:pt x="34425" y="16997"/>
                    <a:pt x="35607" y="15471"/>
                    <a:pt x="35887" y="13410"/>
                  </a:cubicBezTo>
                  <a:cubicBezTo>
                    <a:pt x="35930" y="13099"/>
                    <a:pt x="36005" y="12793"/>
                    <a:pt x="36069" y="12490"/>
                  </a:cubicBezTo>
                  <a:cubicBezTo>
                    <a:pt x="36119" y="12494"/>
                    <a:pt x="36146" y="12490"/>
                    <a:pt x="36149" y="12499"/>
                  </a:cubicBezTo>
                  <a:cubicBezTo>
                    <a:pt x="36319" y="12997"/>
                    <a:pt x="36514" y="13486"/>
                    <a:pt x="36645" y="13994"/>
                  </a:cubicBezTo>
                  <a:cubicBezTo>
                    <a:pt x="37358" y="16699"/>
                    <a:pt x="39205" y="18385"/>
                    <a:pt x="41603" y="19536"/>
                  </a:cubicBezTo>
                  <a:cubicBezTo>
                    <a:pt x="42174" y="19808"/>
                    <a:pt x="42816" y="19952"/>
                    <a:pt x="43460" y="19952"/>
                  </a:cubicBezTo>
                  <a:cubicBezTo>
                    <a:pt x="45233" y="19952"/>
                    <a:pt x="47016" y="18866"/>
                    <a:pt x="47324" y="16400"/>
                  </a:cubicBezTo>
                  <a:cubicBezTo>
                    <a:pt x="47383" y="15910"/>
                    <a:pt x="47447" y="15412"/>
                    <a:pt x="47421" y="14922"/>
                  </a:cubicBezTo>
                  <a:cubicBezTo>
                    <a:pt x="47337" y="13422"/>
                    <a:pt x="47845" y="12133"/>
                    <a:pt x="48621" y="10889"/>
                  </a:cubicBezTo>
                  <a:cubicBezTo>
                    <a:pt x="49210" y="9939"/>
                    <a:pt x="49740" y="8942"/>
                    <a:pt x="50176" y="7911"/>
                  </a:cubicBezTo>
                  <a:cubicBezTo>
                    <a:pt x="50790" y="6459"/>
                    <a:pt x="50676" y="5082"/>
                    <a:pt x="49422" y="3954"/>
                  </a:cubicBezTo>
                  <a:cubicBezTo>
                    <a:pt x="48867" y="3456"/>
                    <a:pt x="48218" y="3165"/>
                    <a:pt x="47498" y="3106"/>
                  </a:cubicBezTo>
                  <a:cubicBezTo>
                    <a:pt x="45333" y="2931"/>
                    <a:pt x="43370" y="2330"/>
                    <a:pt x="41553" y="1014"/>
                  </a:cubicBezTo>
                  <a:cubicBezTo>
                    <a:pt x="40613" y="336"/>
                    <a:pt x="39511" y="0"/>
                    <a:pt x="38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520876" y="3767284"/>
              <a:ext cx="67805" cy="244329"/>
            </a:xfrm>
            <a:custGeom>
              <a:avLst/>
              <a:gdLst/>
              <a:ahLst/>
              <a:cxnLst/>
              <a:rect l="l" t="t" r="r" b="b"/>
              <a:pathLst>
                <a:path w="2413" h="8695" extrusionOk="0">
                  <a:moveTo>
                    <a:pt x="789" y="1"/>
                  </a:moveTo>
                  <a:cubicBezTo>
                    <a:pt x="505" y="2871"/>
                    <a:pt x="1" y="5713"/>
                    <a:pt x="560" y="8694"/>
                  </a:cubicBezTo>
                  <a:cubicBezTo>
                    <a:pt x="619" y="8536"/>
                    <a:pt x="658" y="8464"/>
                    <a:pt x="679" y="8384"/>
                  </a:cubicBezTo>
                  <a:cubicBezTo>
                    <a:pt x="1144" y="6540"/>
                    <a:pt x="1602" y="4694"/>
                    <a:pt x="2056" y="2846"/>
                  </a:cubicBezTo>
                  <a:cubicBezTo>
                    <a:pt x="2134" y="2533"/>
                    <a:pt x="2194" y="2215"/>
                    <a:pt x="2234" y="1896"/>
                  </a:cubicBezTo>
                  <a:cubicBezTo>
                    <a:pt x="2413" y="465"/>
                    <a:pt x="2408" y="465"/>
                    <a:pt x="1014" y="65"/>
                  </a:cubicBezTo>
                  <a:cubicBezTo>
                    <a:pt x="933" y="43"/>
                    <a:pt x="853" y="17"/>
                    <a:pt x="78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1733313" y="1943049"/>
              <a:ext cx="475396" cy="522042"/>
            </a:xfrm>
            <a:custGeom>
              <a:avLst/>
              <a:gdLst/>
              <a:ahLst/>
              <a:cxnLst/>
              <a:rect l="l" t="t" r="r" b="b"/>
              <a:pathLst>
                <a:path w="16918" h="18578" extrusionOk="0">
                  <a:moveTo>
                    <a:pt x="4710" y="0"/>
                  </a:moveTo>
                  <a:cubicBezTo>
                    <a:pt x="3121" y="0"/>
                    <a:pt x="1744" y="653"/>
                    <a:pt x="606" y="1967"/>
                  </a:cubicBezTo>
                  <a:cubicBezTo>
                    <a:pt x="1" y="2666"/>
                    <a:pt x="26" y="3097"/>
                    <a:pt x="632" y="3740"/>
                  </a:cubicBezTo>
                  <a:cubicBezTo>
                    <a:pt x="746" y="3864"/>
                    <a:pt x="856" y="3992"/>
                    <a:pt x="963" y="4124"/>
                  </a:cubicBezTo>
                  <a:cubicBezTo>
                    <a:pt x="2412" y="5930"/>
                    <a:pt x="2712" y="8098"/>
                    <a:pt x="2857" y="10309"/>
                  </a:cubicBezTo>
                  <a:cubicBezTo>
                    <a:pt x="2895" y="10624"/>
                    <a:pt x="2857" y="10969"/>
                    <a:pt x="2980" y="11246"/>
                  </a:cubicBezTo>
                  <a:cubicBezTo>
                    <a:pt x="3374" y="12128"/>
                    <a:pt x="3903" y="12954"/>
                    <a:pt x="4242" y="13857"/>
                  </a:cubicBezTo>
                  <a:cubicBezTo>
                    <a:pt x="5047" y="16012"/>
                    <a:pt x="6709" y="17287"/>
                    <a:pt x="8649" y="18219"/>
                  </a:cubicBezTo>
                  <a:cubicBezTo>
                    <a:pt x="9158" y="18464"/>
                    <a:pt x="9671" y="18578"/>
                    <a:pt x="10160" y="18578"/>
                  </a:cubicBezTo>
                  <a:cubicBezTo>
                    <a:pt x="11706" y="18578"/>
                    <a:pt x="13024" y="17440"/>
                    <a:pt x="13281" y="15681"/>
                  </a:cubicBezTo>
                  <a:cubicBezTo>
                    <a:pt x="13354" y="15195"/>
                    <a:pt x="13404" y="14696"/>
                    <a:pt x="13388" y="14207"/>
                  </a:cubicBezTo>
                  <a:cubicBezTo>
                    <a:pt x="13328" y="12595"/>
                    <a:pt x="13815" y="11165"/>
                    <a:pt x="14700" y="9840"/>
                  </a:cubicBezTo>
                  <a:cubicBezTo>
                    <a:pt x="15405" y="8793"/>
                    <a:pt x="15985" y="7694"/>
                    <a:pt x="16371" y="6471"/>
                  </a:cubicBezTo>
                  <a:cubicBezTo>
                    <a:pt x="16917" y="4758"/>
                    <a:pt x="15616" y="3356"/>
                    <a:pt x="14324" y="3139"/>
                  </a:cubicBezTo>
                  <a:cubicBezTo>
                    <a:pt x="13925" y="3075"/>
                    <a:pt x="13522" y="2991"/>
                    <a:pt x="13120" y="2960"/>
                  </a:cubicBezTo>
                  <a:cubicBezTo>
                    <a:pt x="11412" y="2819"/>
                    <a:pt x="9832" y="2364"/>
                    <a:pt x="8488" y="1223"/>
                  </a:cubicBezTo>
                  <a:cubicBezTo>
                    <a:pt x="7763" y="605"/>
                    <a:pt x="6869" y="302"/>
                    <a:pt x="5946" y="124"/>
                  </a:cubicBezTo>
                  <a:cubicBezTo>
                    <a:pt x="5521" y="41"/>
                    <a:pt x="5108" y="0"/>
                    <a:pt x="471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1471917" y="3361505"/>
              <a:ext cx="498578" cy="208895"/>
            </a:xfrm>
            <a:custGeom>
              <a:avLst/>
              <a:gdLst/>
              <a:ahLst/>
              <a:cxnLst/>
              <a:rect l="l" t="t" r="r" b="b"/>
              <a:pathLst>
                <a:path w="17743" h="7434" extrusionOk="0">
                  <a:moveTo>
                    <a:pt x="16468" y="0"/>
                  </a:moveTo>
                  <a:cubicBezTo>
                    <a:pt x="14091" y="1692"/>
                    <a:pt x="13179" y="2113"/>
                    <a:pt x="10361" y="2901"/>
                  </a:cubicBezTo>
                  <a:cubicBezTo>
                    <a:pt x="8438" y="3438"/>
                    <a:pt x="6514" y="3970"/>
                    <a:pt x="4607" y="4558"/>
                  </a:cubicBezTo>
                  <a:cubicBezTo>
                    <a:pt x="3430" y="4924"/>
                    <a:pt x="2265" y="5309"/>
                    <a:pt x="1021" y="5309"/>
                  </a:cubicBezTo>
                  <a:cubicBezTo>
                    <a:pt x="687" y="5309"/>
                    <a:pt x="348" y="5281"/>
                    <a:pt x="1" y="5218"/>
                  </a:cubicBezTo>
                  <a:lnTo>
                    <a:pt x="1" y="5218"/>
                  </a:lnTo>
                  <a:cubicBezTo>
                    <a:pt x="187" y="5576"/>
                    <a:pt x="463" y="5874"/>
                    <a:pt x="483" y="6190"/>
                  </a:cubicBezTo>
                  <a:cubicBezTo>
                    <a:pt x="504" y="6534"/>
                    <a:pt x="288" y="6893"/>
                    <a:pt x="119" y="7433"/>
                  </a:cubicBezTo>
                  <a:cubicBezTo>
                    <a:pt x="6467" y="6837"/>
                    <a:pt x="12451" y="5507"/>
                    <a:pt x="17743" y="1934"/>
                  </a:cubicBezTo>
                  <a:cubicBezTo>
                    <a:pt x="17346" y="1330"/>
                    <a:pt x="16908" y="665"/>
                    <a:pt x="1646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1330118" y="2607639"/>
              <a:ext cx="532636" cy="687691"/>
            </a:xfrm>
            <a:custGeom>
              <a:avLst/>
              <a:gdLst/>
              <a:ahLst/>
              <a:cxnLst/>
              <a:rect l="l" t="t" r="r" b="b"/>
              <a:pathLst>
                <a:path w="18955" h="24473" extrusionOk="0">
                  <a:moveTo>
                    <a:pt x="4187" y="0"/>
                  </a:moveTo>
                  <a:cubicBezTo>
                    <a:pt x="3496" y="170"/>
                    <a:pt x="2826" y="333"/>
                    <a:pt x="2195" y="491"/>
                  </a:cubicBezTo>
                  <a:cubicBezTo>
                    <a:pt x="2077" y="1448"/>
                    <a:pt x="1988" y="2361"/>
                    <a:pt x="1847" y="3263"/>
                  </a:cubicBezTo>
                  <a:cubicBezTo>
                    <a:pt x="1381" y="6258"/>
                    <a:pt x="877" y="9244"/>
                    <a:pt x="424" y="12239"/>
                  </a:cubicBezTo>
                  <a:cubicBezTo>
                    <a:pt x="271" y="13243"/>
                    <a:pt x="85" y="14283"/>
                    <a:pt x="187" y="15280"/>
                  </a:cubicBezTo>
                  <a:cubicBezTo>
                    <a:pt x="310" y="16485"/>
                    <a:pt x="716" y="17661"/>
                    <a:pt x="1013" y="18905"/>
                  </a:cubicBezTo>
                  <a:cubicBezTo>
                    <a:pt x="1813" y="18406"/>
                    <a:pt x="2534" y="17967"/>
                    <a:pt x="3246" y="17516"/>
                  </a:cubicBezTo>
                  <a:cubicBezTo>
                    <a:pt x="3398" y="17419"/>
                    <a:pt x="3534" y="17278"/>
                    <a:pt x="3662" y="17146"/>
                  </a:cubicBezTo>
                  <a:cubicBezTo>
                    <a:pt x="4894" y="15859"/>
                    <a:pt x="6081" y="14534"/>
                    <a:pt x="7161" y="13107"/>
                  </a:cubicBezTo>
                  <a:cubicBezTo>
                    <a:pt x="8844" y="10887"/>
                    <a:pt x="9772" y="8442"/>
                    <a:pt x="9725" y="5636"/>
                  </a:cubicBezTo>
                  <a:cubicBezTo>
                    <a:pt x="9720" y="5350"/>
                    <a:pt x="9606" y="4941"/>
                    <a:pt x="10034" y="4912"/>
                  </a:cubicBezTo>
                  <a:cubicBezTo>
                    <a:pt x="10035" y="4912"/>
                    <a:pt x="10036" y="4912"/>
                    <a:pt x="10037" y="4912"/>
                  </a:cubicBezTo>
                  <a:cubicBezTo>
                    <a:pt x="10149" y="4912"/>
                    <a:pt x="10391" y="5369"/>
                    <a:pt x="10399" y="5618"/>
                  </a:cubicBezTo>
                  <a:cubicBezTo>
                    <a:pt x="10493" y="7723"/>
                    <a:pt x="10064" y="9733"/>
                    <a:pt x="9013" y="11552"/>
                  </a:cubicBezTo>
                  <a:cubicBezTo>
                    <a:pt x="7191" y="14700"/>
                    <a:pt x="4755" y="17320"/>
                    <a:pt x="1865" y="19501"/>
                  </a:cubicBezTo>
                  <a:cubicBezTo>
                    <a:pt x="1292" y="19935"/>
                    <a:pt x="615" y="20226"/>
                    <a:pt x="0" y="20574"/>
                  </a:cubicBezTo>
                  <a:cubicBezTo>
                    <a:pt x="131" y="21827"/>
                    <a:pt x="263" y="23105"/>
                    <a:pt x="406" y="24472"/>
                  </a:cubicBezTo>
                  <a:cubicBezTo>
                    <a:pt x="1441" y="24233"/>
                    <a:pt x="2436" y="24000"/>
                    <a:pt x="3437" y="23765"/>
                  </a:cubicBezTo>
                  <a:cubicBezTo>
                    <a:pt x="6971" y="22938"/>
                    <a:pt x="10302" y="21677"/>
                    <a:pt x="13094" y="19241"/>
                  </a:cubicBezTo>
                  <a:cubicBezTo>
                    <a:pt x="14932" y="17635"/>
                    <a:pt x="16480" y="15820"/>
                    <a:pt x="17497" y="13571"/>
                  </a:cubicBezTo>
                  <a:cubicBezTo>
                    <a:pt x="18611" y="11109"/>
                    <a:pt x="18954" y="8578"/>
                    <a:pt x="18188" y="5964"/>
                  </a:cubicBezTo>
                  <a:cubicBezTo>
                    <a:pt x="17349" y="3104"/>
                    <a:pt x="15785" y="941"/>
                    <a:pt x="12641" y="380"/>
                  </a:cubicBezTo>
                  <a:cubicBezTo>
                    <a:pt x="12539" y="363"/>
                    <a:pt x="12442" y="299"/>
                    <a:pt x="12348" y="299"/>
                  </a:cubicBezTo>
                  <a:cubicBezTo>
                    <a:pt x="12212" y="303"/>
                    <a:pt x="12048" y="312"/>
                    <a:pt x="11955" y="389"/>
                  </a:cubicBezTo>
                  <a:cubicBezTo>
                    <a:pt x="11268" y="946"/>
                    <a:pt x="10623" y="1556"/>
                    <a:pt x="9911" y="2074"/>
                  </a:cubicBezTo>
                  <a:cubicBezTo>
                    <a:pt x="9068" y="2693"/>
                    <a:pt x="8187" y="3259"/>
                    <a:pt x="7296" y="3808"/>
                  </a:cubicBezTo>
                  <a:cubicBezTo>
                    <a:pt x="7093" y="3936"/>
                    <a:pt x="6890" y="3996"/>
                    <a:pt x="6690" y="3996"/>
                  </a:cubicBezTo>
                  <a:cubicBezTo>
                    <a:pt x="6395" y="3996"/>
                    <a:pt x="6110" y="3863"/>
                    <a:pt x="5852" y="3616"/>
                  </a:cubicBezTo>
                  <a:cubicBezTo>
                    <a:pt x="5170" y="2952"/>
                    <a:pt x="4657" y="2181"/>
                    <a:pt x="4437" y="1240"/>
                  </a:cubicBezTo>
                  <a:cubicBezTo>
                    <a:pt x="4347" y="844"/>
                    <a:pt x="4276" y="443"/>
                    <a:pt x="418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1412511" y="3173200"/>
              <a:ext cx="462751" cy="240030"/>
            </a:xfrm>
            <a:custGeom>
              <a:avLst/>
              <a:gdLst/>
              <a:ahLst/>
              <a:cxnLst/>
              <a:rect l="l" t="t" r="r" b="b"/>
              <a:pathLst>
                <a:path w="16468" h="8542" extrusionOk="0">
                  <a:moveTo>
                    <a:pt x="15154" y="1"/>
                  </a:moveTo>
                  <a:cubicBezTo>
                    <a:pt x="14281" y="1168"/>
                    <a:pt x="13158" y="1769"/>
                    <a:pt x="11963" y="2280"/>
                  </a:cubicBezTo>
                  <a:cubicBezTo>
                    <a:pt x="10997" y="2697"/>
                    <a:pt x="10065" y="3178"/>
                    <a:pt x="9098" y="3601"/>
                  </a:cubicBezTo>
                  <a:cubicBezTo>
                    <a:pt x="8450" y="3881"/>
                    <a:pt x="7793" y="4218"/>
                    <a:pt x="7106" y="4333"/>
                  </a:cubicBezTo>
                  <a:cubicBezTo>
                    <a:pt x="5492" y="4605"/>
                    <a:pt x="3861" y="4797"/>
                    <a:pt x="2229" y="4942"/>
                  </a:cubicBezTo>
                  <a:cubicBezTo>
                    <a:pt x="2083" y="4955"/>
                    <a:pt x="1937" y="4960"/>
                    <a:pt x="1790" y="4960"/>
                  </a:cubicBezTo>
                  <a:cubicBezTo>
                    <a:pt x="1198" y="4960"/>
                    <a:pt x="598" y="4875"/>
                    <a:pt x="0" y="4848"/>
                  </a:cubicBezTo>
                  <a:lnTo>
                    <a:pt x="0" y="4848"/>
                  </a:lnTo>
                  <a:cubicBezTo>
                    <a:pt x="339" y="6066"/>
                    <a:pt x="683" y="7306"/>
                    <a:pt x="1026" y="8542"/>
                  </a:cubicBezTo>
                  <a:lnTo>
                    <a:pt x="1187" y="8495"/>
                  </a:lnTo>
                  <a:cubicBezTo>
                    <a:pt x="1348" y="8337"/>
                    <a:pt x="1483" y="8094"/>
                    <a:pt x="1678" y="8034"/>
                  </a:cubicBezTo>
                  <a:cubicBezTo>
                    <a:pt x="2386" y="7805"/>
                    <a:pt x="3136" y="7702"/>
                    <a:pt x="3827" y="7438"/>
                  </a:cubicBezTo>
                  <a:cubicBezTo>
                    <a:pt x="6836" y="6288"/>
                    <a:pt x="9924" y="5394"/>
                    <a:pt x="13023" y="4524"/>
                  </a:cubicBezTo>
                  <a:cubicBezTo>
                    <a:pt x="14179" y="4196"/>
                    <a:pt x="15281" y="3669"/>
                    <a:pt x="16468" y="3208"/>
                  </a:cubicBezTo>
                  <a:cubicBezTo>
                    <a:pt x="16009" y="2088"/>
                    <a:pt x="15599" y="1091"/>
                    <a:pt x="1515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149849" y="1960500"/>
              <a:ext cx="648576" cy="445076"/>
            </a:xfrm>
            <a:custGeom>
              <a:avLst/>
              <a:gdLst/>
              <a:ahLst/>
              <a:cxnLst/>
              <a:rect l="l" t="t" r="r" b="b"/>
              <a:pathLst>
                <a:path w="23081" h="15839" extrusionOk="0">
                  <a:moveTo>
                    <a:pt x="11758" y="0"/>
                  </a:moveTo>
                  <a:cubicBezTo>
                    <a:pt x="10752" y="0"/>
                    <a:pt x="9743" y="140"/>
                    <a:pt x="8734" y="534"/>
                  </a:cubicBezTo>
                  <a:cubicBezTo>
                    <a:pt x="8158" y="759"/>
                    <a:pt x="7491" y="789"/>
                    <a:pt x="6831" y="789"/>
                  </a:cubicBezTo>
                  <a:cubicBezTo>
                    <a:pt x="6594" y="789"/>
                    <a:pt x="6358" y="785"/>
                    <a:pt x="6128" y="785"/>
                  </a:cubicBezTo>
                  <a:cubicBezTo>
                    <a:pt x="5935" y="784"/>
                    <a:pt x="5742" y="783"/>
                    <a:pt x="5550" y="783"/>
                  </a:cubicBezTo>
                  <a:cubicBezTo>
                    <a:pt x="4250" y="783"/>
                    <a:pt x="2960" y="825"/>
                    <a:pt x="1712" y="1296"/>
                  </a:cubicBezTo>
                  <a:cubicBezTo>
                    <a:pt x="831" y="1628"/>
                    <a:pt x="345" y="2259"/>
                    <a:pt x="217" y="3183"/>
                  </a:cubicBezTo>
                  <a:cubicBezTo>
                    <a:pt x="0" y="4742"/>
                    <a:pt x="1068" y="6194"/>
                    <a:pt x="2713" y="6501"/>
                  </a:cubicBezTo>
                  <a:cubicBezTo>
                    <a:pt x="3204" y="6592"/>
                    <a:pt x="3690" y="6640"/>
                    <a:pt x="4169" y="6640"/>
                  </a:cubicBezTo>
                  <a:cubicBezTo>
                    <a:pt x="5329" y="6640"/>
                    <a:pt x="6450" y="6360"/>
                    <a:pt x="7518" y="5730"/>
                  </a:cubicBezTo>
                  <a:cubicBezTo>
                    <a:pt x="7803" y="5563"/>
                    <a:pt x="8024" y="5476"/>
                    <a:pt x="8196" y="5476"/>
                  </a:cubicBezTo>
                  <a:cubicBezTo>
                    <a:pt x="8501" y="5476"/>
                    <a:pt x="8653" y="5748"/>
                    <a:pt x="8742" y="6323"/>
                  </a:cubicBezTo>
                  <a:cubicBezTo>
                    <a:pt x="8937" y="7600"/>
                    <a:pt x="9492" y="8234"/>
                    <a:pt x="10771" y="8465"/>
                  </a:cubicBezTo>
                  <a:cubicBezTo>
                    <a:pt x="11258" y="8554"/>
                    <a:pt x="11741" y="8602"/>
                    <a:pt x="12217" y="8602"/>
                  </a:cubicBezTo>
                  <a:cubicBezTo>
                    <a:pt x="13331" y="8602"/>
                    <a:pt x="14411" y="8341"/>
                    <a:pt x="15441" y="7745"/>
                  </a:cubicBezTo>
                  <a:cubicBezTo>
                    <a:pt x="15733" y="7577"/>
                    <a:pt x="15954" y="7489"/>
                    <a:pt x="16125" y="7489"/>
                  </a:cubicBezTo>
                  <a:cubicBezTo>
                    <a:pt x="16425" y="7489"/>
                    <a:pt x="16570" y="7760"/>
                    <a:pt x="16670" y="8333"/>
                  </a:cubicBezTo>
                  <a:cubicBezTo>
                    <a:pt x="16818" y="9189"/>
                    <a:pt x="16942" y="10054"/>
                    <a:pt x="17191" y="10880"/>
                  </a:cubicBezTo>
                  <a:cubicBezTo>
                    <a:pt x="17381" y="11524"/>
                    <a:pt x="17750" y="12115"/>
                    <a:pt x="18030" y="12698"/>
                  </a:cubicBezTo>
                  <a:cubicBezTo>
                    <a:pt x="18542" y="12324"/>
                    <a:pt x="18920" y="11966"/>
                    <a:pt x="19364" y="11744"/>
                  </a:cubicBezTo>
                  <a:cubicBezTo>
                    <a:pt x="19623" y="11616"/>
                    <a:pt x="19866" y="11554"/>
                    <a:pt x="20087" y="11554"/>
                  </a:cubicBezTo>
                  <a:cubicBezTo>
                    <a:pt x="20658" y="11554"/>
                    <a:pt x="21075" y="11965"/>
                    <a:pt x="21192" y="12698"/>
                  </a:cubicBezTo>
                  <a:cubicBezTo>
                    <a:pt x="21247" y="13044"/>
                    <a:pt x="21247" y="13423"/>
                    <a:pt x="21165" y="13759"/>
                  </a:cubicBezTo>
                  <a:cubicBezTo>
                    <a:pt x="21005" y="14432"/>
                    <a:pt x="20772" y="15084"/>
                    <a:pt x="20539" y="15839"/>
                  </a:cubicBezTo>
                  <a:cubicBezTo>
                    <a:pt x="21327" y="15029"/>
                    <a:pt x="22052" y="14245"/>
                    <a:pt x="22365" y="13214"/>
                  </a:cubicBezTo>
                  <a:cubicBezTo>
                    <a:pt x="22941" y="11319"/>
                    <a:pt x="23080" y="9419"/>
                    <a:pt x="22738" y="7422"/>
                  </a:cubicBezTo>
                  <a:cubicBezTo>
                    <a:pt x="22064" y="3472"/>
                    <a:pt x="18488" y="959"/>
                    <a:pt x="15485" y="432"/>
                  </a:cubicBezTo>
                  <a:cubicBezTo>
                    <a:pt x="14252" y="216"/>
                    <a:pt x="13007" y="0"/>
                    <a:pt x="117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1401439" y="3660163"/>
              <a:ext cx="20148" cy="79860"/>
            </a:xfrm>
            <a:custGeom>
              <a:avLst/>
              <a:gdLst/>
              <a:ahLst/>
              <a:cxnLst/>
              <a:rect l="l" t="t" r="r" b="b"/>
              <a:pathLst>
                <a:path w="717" h="2842" extrusionOk="0">
                  <a:moveTo>
                    <a:pt x="208" y="0"/>
                  </a:moveTo>
                  <a:cubicBezTo>
                    <a:pt x="136" y="975"/>
                    <a:pt x="68" y="1900"/>
                    <a:pt x="0" y="2820"/>
                  </a:cubicBezTo>
                  <a:cubicBezTo>
                    <a:pt x="34" y="2828"/>
                    <a:pt x="64" y="2837"/>
                    <a:pt x="94" y="2841"/>
                  </a:cubicBezTo>
                  <a:cubicBezTo>
                    <a:pt x="301" y="1946"/>
                    <a:pt x="505" y="1048"/>
                    <a:pt x="717" y="102"/>
                  </a:cubicBezTo>
                  <a:cubicBezTo>
                    <a:pt x="513" y="60"/>
                    <a:pt x="344" y="26"/>
                    <a:pt x="2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349171" y="3657662"/>
              <a:ext cx="38694" cy="112288"/>
            </a:xfrm>
            <a:custGeom>
              <a:avLst/>
              <a:gdLst/>
              <a:ahLst/>
              <a:cxnLst/>
              <a:rect l="l" t="t" r="r" b="b"/>
              <a:pathLst>
                <a:path w="1377" h="3996" extrusionOk="0">
                  <a:moveTo>
                    <a:pt x="1377" y="1"/>
                  </a:moveTo>
                  <a:lnTo>
                    <a:pt x="1377" y="1"/>
                  </a:lnTo>
                  <a:cubicBezTo>
                    <a:pt x="835" y="140"/>
                    <a:pt x="407" y="251"/>
                    <a:pt x="93" y="329"/>
                  </a:cubicBezTo>
                  <a:cubicBezTo>
                    <a:pt x="123" y="1163"/>
                    <a:pt x="262" y="1871"/>
                    <a:pt x="148" y="2534"/>
                  </a:cubicBezTo>
                  <a:cubicBezTo>
                    <a:pt x="0" y="3420"/>
                    <a:pt x="487" y="3740"/>
                    <a:pt x="1051" y="3995"/>
                  </a:cubicBezTo>
                  <a:cubicBezTo>
                    <a:pt x="1157" y="2717"/>
                    <a:pt x="1263" y="1414"/>
                    <a:pt x="137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1293643" y="3676546"/>
              <a:ext cx="40661" cy="63478"/>
            </a:xfrm>
            <a:custGeom>
              <a:avLst/>
              <a:gdLst/>
              <a:ahLst/>
              <a:cxnLst/>
              <a:rect l="l" t="t" r="r" b="b"/>
              <a:pathLst>
                <a:path w="1447" h="2259" extrusionOk="0">
                  <a:moveTo>
                    <a:pt x="1446" y="1"/>
                  </a:moveTo>
                  <a:cubicBezTo>
                    <a:pt x="946" y="367"/>
                    <a:pt x="505" y="686"/>
                    <a:pt x="1" y="1048"/>
                  </a:cubicBezTo>
                  <a:cubicBezTo>
                    <a:pt x="510" y="1478"/>
                    <a:pt x="930" y="1828"/>
                    <a:pt x="1446" y="2258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1243426" y="2626888"/>
              <a:ext cx="131705" cy="341415"/>
            </a:xfrm>
            <a:custGeom>
              <a:avLst/>
              <a:gdLst/>
              <a:ahLst/>
              <a:cxnLst/>
              <a:rect l="l" t="t" r="r" b="b"/>
              <a:pathLst>
                <a:path w="4687" h="12150" extrusionOk="0">
                  <a:moveTo>
                    <a:pt x="4687" y="1"/>
                  </a:moveTo>
                  <a:cubicBezTo>
                    <a:pt x="2788" y="222"/>
                    <a:pt x="1505" y="1521"/>
                    <a:pt x="0" y="2432"/>
                  </a:cubicBezTo>
                  <a:cubicBezTo>
                    <a:pt x="373" y="5806"/>
                    <a:pt x="1674" y="8958"/>
                    <a:pt x="2560" y="12149"/>
                  </a:cubicBezTo>
                  <a:cubicBezTo>
                    <a:pt x="3262" y="8130"/>
                    <a:pt x="3971" y="4081"/>
                    <a:pt x="468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28"/>
          <p:cNvGrpSpPr/>
          <p:nvPr/>
        </p:nvGrpSpPr>
        <p:grpSpPr>
          <a:xfrm rot="-725115">
            <a:off x="-320592" y="2173552"/>
            <a:ext cx="2660044" cy="2631320"/>
            <a:chOff x="6292350" y="1776075"/>
            <a:chExt cx="2430925" cy="2404675"/>
          </a:xfrm>
        </p:grpSpPr>
        <p:sp>
          <p:nvSpPr>
            <p:cNvPr id="753" name="Google Shape;753;p28"/>
            <p:cNvSpPr/>
            <p:nvPr/>
          </p:nvSpPr>
          <p:spPr>
            <a:xfrm>
              <a:off x="8561175" y="2542400"/>
              <a:ext cx="5350" cy="1550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8450850" y="1776075"/>
              <a:ext cx="272425" cy="322175"/>
            </a:xfrm>
            <a:custGeom>
              <a:avLst/>
              <a:gdLst/>
              <a:ahLst/>
              <a:cxnLst/>
              <a:rect l="l" t="t" r="r" b="b"/>
              <a:pathLst>
                <a:path w="10897" h="12887" extrusionOk="0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8469000" y="1794800"/>
              <a:ext cx="226450" cy="282975"/>
            </a:xfrm>
            <a:custGeom>
              <a:avLst/>
              <a:gdLst/>
              <a:ahLst/>
              <a:cxnLst/>
              <a:rect l="l" t="t" r="r" b="b"/>
              <a:pathLst>
                <a:path w="9058" h="11319" extrusionOk="0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8268000" y="2156200"/>
              <a:ext cx="351575" cy="357475"/>
            </a:xfrm>
            <a:custGeom>
              <a:avLst/>
              <a:gdLst/>
              <a:ahLst/>
              <a:cxnLst/>
              <a:rect l="l" t="t" r="r" b="b"/>
              <a:pathLst>
                <a:path w="14063" h="14299" extrusionOk="0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8296075" y="2179525"/>
              <a:ext cx="304025" cy="316975"/>
            </a:xfrm>
            <a:custGeom>
              <a:avLst/>
              <a:gdLst/>
              <a:ahLst/>
              <a:cxnLst/>
              <a:rect l="l" t="t" r="r" b="b"/>
              <a:pathLst>
                <a:path w="12161" h="12679" extrusionOk="0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8448250" y="2249075"/>
              <a:ext cx="107725" cy="110775"/>
            </a:xfrm>
            <a:custGeom>
              <a:avLst/>
              <a:gdLst/>
              <a:ahLst/>
              <a:cxnLst/>
              <a:rect l="l" t="t" r="r" b="b"/>
              <a:pathLst>
                <a:path w="4309" h="4431" extrusionOk="0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8099100" y="1941550"/>
              <a:ext cx="366950" cy="360725"/>
            </a:xfrm>
            <a:custGeom>
              <a:avLst/>
              <a:gdLst/>
              <a:ahLst/>
              <a:cxnLst/>
              <a:rect l="l" t="t" r="r" b="b"/>
              <a:pathLst>
                <a:path w="14678" h="14429" extrusionOk="0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115375" y="1958025"/>
              <a:ext cx="328750" cy="324175"/>
            </a:xfrm>
            <a:custGeom>
              <a:avLst/>
              <a:gdLst/>
              <a:ahLst/>
              <a:cxnLst/>
              <a:rect l="l" t="t" r="r" b="b"/>
              <a:pathLst>
                <a:path w="13150" h="12967" extrusionOk="0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261100" y="2139425"/>
              <a:ext cx="112350" cy="101950"/>
            </a:xfrm>
            <a:custGeom>
              <a:avLst/>
              <a:gdLst/>
              <a:ahLst/>
              <a:cxnLst/>
              <a:rect l="l" t="t" r="r" b="b"/>
              <a:pathLst>
                <a:path w="4494" h="4078" extrusionOk="0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165800" y="2008225"/>
              <a:ext cx="103250" cy="95225"/>
            </a:xfrm>
            <a:custGeom>
              <a:avLst/>
              <a:gdLst/>
              <a:ahLst/>
              <a:cxnLst/>
              <a:rect l="l" t="t" r="r" b="b"/>
              <a:pathLst>
                <a:path w="4130" h="3809" extrusionOk="0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6292350" y="1906300"/>
              <a:ext cx="1869625" cy="2274450"/>
            </a:xfrm>
            <a:custGeom>
              <a:avLst/>
              <a:gdLst/>
              <a:ahLst/>
              <a:cxnLst/>
              <a:rect l="l" t="t" r="r" b="b"/>
              <a:pathLst>
                <a:path w="74785" h="90978" extrusionOk="0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7508650" y="2698450"/>
              <a:ext cx="641050" cy="236025"/>
            </a:xfrm>
            <a:custGeom>
              <a:avLst/>
              <a:gdLst/>
              <a:ahLst/>
              <a:cxnLst/>
              <a:rect l="l" t="t" r="r" b="b"/>
              <a:pathLst>
                <a:path w="25642" h="9441" extrusionOk="0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7125" y="2784050"/>
              <a:ext cx="2300" cy="9175"/>
            </a:xfrm>
            <a:custGeom>
              <a:avLst/>
              <a:gdLst/>
              <a:ahLst/>
              <a:cxnLst/>
              <a:rect l="l" t="t" r="r" b="b"/>
              <a:pathLst>
                <a:path w="92" h="36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107250" y="2731125"/>
              <a:ext cx="2675" cy="17075"/>
            </a:xfrm>
            <a:custGeom>
              <a:avLst/>
              <a:gdLst/>
              <a:ahLst/>
              <a:cxnLst/>
              <a:rect l="l" t="t" r="r" b="b"/>
              <a:pathLst>
                <a:path w="107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104175" y="2707375"/>
              <a:ext cx="2550" cy="19850"/>
            </a:xfrm>
            <a:custGeom>
              <a:avLst/>
              <a:gdLst/>
              <a:ahLst/>
              <a:cxnLst/>
              <a:rect l="l" t="t" r="r" b="b"/>
              <a:pathLst>
                <a:path w="102" h="794" extrusionOk="0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085950" y="2732675"/>
              <a:ext cx="24100" cy="46925"/>
            </a:xfrm>
            <a:custGeom>
              <a:avLst/>
              <a:gdLst/>
              <a:ahLst/>
              <a:cxnLst/>
              <a:rect l="l" t="t" r="r" b="b"/>
              <a:pathLst>
                <a:path w="964" h="1877" extrusionOk="0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8103825" y="2704175"/>
              <a:ext cx="375" cy="2775"/>
            </a:xfrm>
            <a:custGeom>
              <a:avLst/>
              <a:gdLst/>
              <a:ahLst/>
              <a:cxnLst/>
              <a:rect l="l" t="t" r="r" b="b"/>
              <a:pathLst>
                <a:path w="15" h="111" extrusionOk="0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8098675" y="2644025"/>
              <a:ext cx="3100" cy="38975"/>
            </a:xfrm>
            <a:custGeom>
              <a:avLst/>
              <a:gdLst/>
              <a:ahLst/>
              <a:cxnLst/>
              <a:rect l="l" t="t" r="r" b="b"/>
              <a:pathLst>
                <a:path w="124" h="1559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8045950" y="2816400"/>
              <a:ext cx="35900" cy="47025"/>
            </a:xfrm>
            <a:custGeom>
              <a:avLst/>
              <a:gdLst/>
              <a:ahLst/>
              <a:cxnLst/>
              <a:rect l="l" t="t" r="r" b="b"/>
              <a:pathLst>
                <a:path w="1436" h="1881" extrusionOk="0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411250" y="1926575"/>
              <a:ext cx="644475" cy="638375"/>
            </a:xfrm>
            <a:custGeom>
              <a:avLst/>
              <a:gdLst/>
              <a:ahLst/>
              <a:cxnLst/>
              <a:rect l="l" t="t" r="r" b="b"/>
              <a:pathLst>
                <a:path w="25779" h="25535" extrusionOk="0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8012375" y="2646950"/>
              <a:ext cx="25150" cy="43725"/>
            </a:xfrm>
            <a:custGeom>
              <a:avLst/>
              <a:gdLst/>
              <a:ahLst/>
              <a:cxnLst/>
              <a:rect l="l" t="t" r="r" b="b"/>
              <a:pathLst>
                <a:path w="1006" h="1749" extrusionOk="0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7991075" y="2758200"/>
              <a:ext cx="21425" cy="43975"/>
            </a:xfrm>
            <a:custGeom>
              <a:avLst/>
              <a:gdLst/>
              <a:ahLst/>
              <a:cxnLst/>
              <a:rect l="l" t="t" r="r" b="b"/>
              <a:pathLst>
                <a:path w="857" h="1759" extrusionOk="0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7968275" y="2296925"/>
              <a:ext cx="32075" cy="45000"/>
            </a:xfrm>
            <a:custGeom>
              <a:avLst/>
              <a:gdLst/>
              <a:ahLst/>
              <a:cxnLst/>
              <a:rect l="l" t="t" r="r" b="b"/>
              <a:pathLst>
                <a:path w="1283" h="1800" extrusionOk="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7913250" y="2366225"/>
              <a:ext cx="65575" cy="66925"/>
            </a:xfrm>
            <a:custGeom>
              <a:avLst/>
              <a:gdLst/>
              <a:ahLst/>
              <a:cxnLst/>
              <a:rect l="l" t="t" r="r" b="b"/>
              <a:pathLst>
                <a:path w="2623" h="2677" extrusionOk="0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7939725" y="2825650"/>
              <a:ext cx="28325" cy="55025"/>
            </a:xfrm>
            <a:custGeom>
              <a:avLst/>
              <a:gdLst/>
              <a:ahLst/>
              <a:cxnLst/>
              <a:rect l="l" t="t" r="r" b="b"/>
              <a:pathLst>
                <a:path w="1133" h="2201" extrusionOk="0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7898600" y="2448250"/>
              <a:ext cx="65350" cy="75850"/>
            </a:xfrm>
            <a:custGeom>
              <a:avLst/>
              <a:gdLst/>
              <a:ahLst/>
              <a:cxnLst/>
              <a:rect l="l" t="t" r="r" b="b"/>
              <a:pathLst>
                <a:path w="2614" h="3034" extrusionOk="0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7898475" y="2756675"/>
              <a:ext cx="24550" cy="50200"/>
            </a:xfrm>
            <a:custGeom>
              <a:avLst/>
              <a:gdLst/>
              <a:ahLst/>
              <a:cxnLst/>
              <a:rect l="l" t="t" r="r" b="b"/>
              <a:pathLst>
                <a:path w="982" h="2008" extrusionOk="0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7844075" y="2828275"/>
              <a:ext cx="24175" cy="60550"/>
            </a:xfrm>
            <a:custGeom>
              <a:avLst/>
              <a:gdLst/>
              <a:ahLst/>
              <a:cxnLst/>
              <a:rect l="l" t="t" r="r" b="b"/>
              <a:pathLst>
                <a:path w="967" h="2422" extrusionOk="0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7790075" y="2759800"/>
              <a:ext cx="30050" cy="49575"/>
            </a:xfrm>
            <a:custGeom>
              <a:avLst/>
              <a:gdLst/>
              <a:ahLst/>
              <a:cxnLst/>
              <a:rect l="l" t="t" r="r" b="b"/>
              <a:pathLst>
                <a:path w="1202" h="1983" extrusionOk="0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7773350" y="2343575"/>
              <a:ext cx="40825" cy="44850"/>
            </a:xfrm>
            <a:custGeom>
              <a:avLst/>
              <a:gdLst/>
              <a:ahLst/>
              <a:cxnLst/>
              <a:rect l="l" t="t" r="r" b="b"/>
              <a:pathLst>
                <a:path w="1633" h="1794" extrusionOk="0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7704250" y="2462725"/>
              <a:ext cx="77700" cy="71550"/>
            </a:xfrm>
            <a:custGeom>
              <a:avLst/>
              <a:gdLst/>
              <a:ahLst/>
              <a:cxnLst/>
              <a:rect l="l" t="t" r="r" b="b"/>
              <a:pathLst>
                <a:path w="3108" h="2862" extrusionOk="0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7298150" y="2781650"/>
              <a:ext cx="452775" cy="398875"/>
            </a:xfrm>
            <a:custGeom>
              <a:avLst/>
              <a:gdLst/>
              <a:ahLst/>
              <a:cxnLst/>
              <a:rect l="l" t="t" r="r" b="b"/>
              <a:pathLst>
                <a:path w="18111" h="15955" extrusionOk="0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7724075" y="2829275"/>
              <a:ext cx="26375" cy="47975"/>
            </a:xfrm>
            <a:custGeom>
              <a:avLst/>
              <a:gdLst/>
              <a:ahLst/>
              <a:cxnLst/>
              <a:rect l="l" t="t" r="r" b="b"/>
              <a:pathLst>
                <a:path w="1055" h="1919" extrusionOk="0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7698200" y="2747250"/>
              <a:ext cx="25575" cy="43625"/>
            </a:xfrm>
            <a:custGeom>
              <a:avLst/>
              <a:gdLst/>
              <a:ahLst/>
              <a:cxnLst/>
              <a:rect l="l" t="t" r="r" b="b"/>
              <a:pathLst>
                <a:path w="1023" h="1745" extrusionOk="0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7691075" y="3111300"/>
              <a:ext cx="27175" cy="41575"/>
            </a:xfrm>
            <a:custGeom>
              <a:avLst/>
              <a:gdLst/>
              <a:ahLst/>
              <a:cxnLst/>
              <a:rect l="l" t="t" r="r" b="b"/>
              <a:pathLst>
                <a:path w="1087" h="1663" extrusionOk="0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6475425" y="3062950"/>
              <a:ext cx="1247075" cy="428875"/>
            </a:xfrm>
            <a:custGeom>
              <a:avLst/>
              <a:gdLst/>
              <a:ahLst/>
              <a:cxnLst/>
              <a:rect l="l" t="t" r="r" b="b"/>
              <a:pathLst>
                <a:path w="49883" h="17155" extrusionOk="0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7363475" y="3326650"/>
              <a:ext cx="331650" cy="755125"/>
            </a:xfrm>
            <a:custGeom>
              <a:avLst/>
              <a:gdLst/>
              <a:ahLst/>
              <a:cxnLst/>
              <a:rect l="l" t="t" r="r" b="b"/>
              <a:pathLst>
                <a:path w="13266" h="30205" extrusionOk="0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7653525" y="3023550"/>
              <a:ext cx="29450" cy="57300"/>
            </a:xfrm>
            <a:custGeom>
              <a:avLst/>
              <a:gdLst/>
              <a:ahLst/>
              <a:cxnLst/>
              <a:rect l="l" t="t" r="r" b="b"/>
              <a:pathLst>
                <a:path w="1178" h="2292" extrusionOk="0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7614875" y="2771800"/>
              <a:ext cx="35550" cy="73025"/>
            </a:xfrm>
            <a:custGeom>
              <a:avLst/>
              <a:gdLst/>
              <a:ahLst/>
              <a:cxnLst/>
              <a:rect l="l" t="t" r="r" b="b"/>
              <a:pathLst>
                <a:path w="1422" h="2921" extrusionOk="0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7623150" y="2951000"/>
              <a:ext cx="26125" cy="48300"/>
            </a:xfrm>
            <a:custGeom>
              <a:avLst/>
              <a:gdLst/>
              <a:ahLst/>
              <a:cxnLst/>
              <a:rect l="l" t="t" r="r" b="b"/>
              <a:pathLst>
                <a:path w="1045" h="1932" extrusionOk="0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7605475" y="3105125"/>
              <a:ext cx="25800" cy="47525"/>
            </a:xfrm>
            <a:custGeom>
              <a:avLst/>
              <a:gdLst/>
              <a:ahLst/>
              <a:cxnLst/>
              <a:rect l="l" t="t" r="r" b="b"/>
              <a:pathLst>
                <a:path w="1032" h="1901" extrusionOk="0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7564900" y="3012400"/>
              <a:ext cx="31550" cy="60450"/>
            </a:xfrm>
            <a:custGeom>
              <a:avLst/>
              <a:gdLst/>
              <a:ahLst/>
              <a:cxnLst/>
              <a:rect l="l" t="t" r="r" b="b"/>
              <a:pathLst>
                <a:path w="1262" h="2418" extrusionOk="0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7517700" y="2920625"/>
              <a:ext cx="43575" cy="57400"/>
            </a:xfrm>
            <a:custGeom>
              <a:avLst/>
              <a:gdLst/>
              <a:ahLst/>
              <a:cxnLst/>
              <a:rect l="l" t="t" r="r" b="b"/>
              <a:pathLst>
                <a:path w="1743" h="2296" extrusionOk="0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7496700" y="3090875"/>
              <a:ext cx="26775" cy="39600"/>
            </a:xfrm>
            <a:custGeom>
              <a:avLst/>
              <a:gdLst/>
              <a:ahLst/>
              <a:cxnLst/>
              <a:rect l="l" t="t" r="r" b="b"/>
              <a:pathLst>
                <a:path w="1071" h="1584" extrusionOk="0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7477475" y="2992650"/>
              <a:ext cx="36475" cy="58075"/>
            </a:xfrm>
            <a:custGeom>
              <a:avLst/>
              <a:gdLst/>
              <a:ahLst/>
              <a:cxnLst/>
              <a:rect l="l" t="t" r="r" b="b"/>
              <a:pathLst>
                <a:path w="1459" h="2323" extrusionOk="0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7456425" y="2891950"/>
              <a:ext cx="48275" cy="44075"/>
            </a:xfrm>
            <a:custGeom>
              <a:avLst/>
              <a:gdLst/>
              <a:ahLst/>
              <a:cxnLst/>
              <a:rect l="l" t="t" r="r" b="b"/>
              <a:pathLst>
                <a:path w="1931" h="1763" extrusionOk="0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7405175" y="2966725"/>
              <a:ext cx="42775" cy="50000"/>
            </a:xfrm>
            <a:custGeom>
              <a:avLst/>
              <a:gdLst/>
              <a:ahLst/>
              <a:cxnLst/>
              <a:rect l="l" t="t" r="r" b="b"/>
              <a:pathLst>
                <a:path w="1711" h="2000" extrusionOk="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7380875" y="3055225"/>
              <a:ext cx="35900" cy="35500"/>
            </a:xfrm>
            <a:custGeom>
              <a:avLst/>
              <a:gdLst/>
              <a:ahLst/>
              <a:cxnLst/>
              <a:rect l="l" t="t" r="r" b="b"/>
              <a:pathLst>
                <a:path w="1436" h="1420" extrusionOk="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7334250" y="3015350"/>
              <a:ext cx="37250" cy="44550"/>
            </a:xfrm>
            <a:custGeom>
              <a:avLst/>
              <a:gdLst/>
              <a:ahLst/>
              <a:cxnLst/>
              <a:rect l="l" t="t" r="r" b="b"/>
              <a:pathLst>
                <a:path w="1490" h="1782" extrusionOk="0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7860725" y="2673975"/>
              <a:ext cx="489125" cy="257650"/>
            </a:xfrm>
            <a:custGeom>
              <a:avLst/>
              <a:gdLst/>
              <a:ahLst/>
              <a:cxnLst/>
              <a:rect l="l" t="t" r="r" b="b"/>
              <a:pathLst>
                <a:path w="19565" h="10306" extrusionOk="0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8225300" y="2774900"/>
              <a:ext cx="35575" cy="53950"/>
            </a:xfrm>
            <a:custGeom>
              <a:avLst/>
              <a:gdLst/>
              <a:ahLst/>
              <a:cxnLst/>
              <a:rect l="l" t="t" r="r" b="b"/>
              <a:pathLst>
                <a:path w="1423" h="2158" extrusionOk="0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8168675" y="2741200"/>
              <a:ext cx="28775" cy="65825"/>
            </a:xfrm>
            <a:custGeom>
              <a:avLst/>
              <a:gdLst/>
              <a:ahLst/>
              <a:cxnLst/>
              <a:rect l="l" t="t" r="r" b="b"/>
              <a:pathLst>
                <a:path w="1151" h="2633" extrusionOk="0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8114775" y="2817700"/>
              <a:ext cx="28525" cy="47150"/>
            </a:xfrm>
            <a:custGeom>
              <a:avLst/>
              <a:gdLst/>
              <a:ahLst/>
              <a:cxnLst/>
              <a:rect l="l" t="t" r="r" b="b"/>
              <a:pathLst>
                <a:path w="1141" h="1886" extrusionOk="0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7806750" y="2605675"/>
              <a:ext cx="429375" cy="142900"/>
            </a:xfrm>
            <a:custGeom>
              <a:avLst/>
              <a:gdLst/>
              <a:ahLst/>
              <a:cxnLst/>
              <a:rect l="l" t="t" r="r" b="b"/>
              <a:pathLst>
                <a:path w="17175" h="5716" extrusionOk="0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8153300" y="2639900"/>
              <a:ext cx="33075" cy="55275"/>
            </a:xfrm>
            <a:custGeom>
              <a:avLst/>
              <a:gdLst/>
              <a:ahLst/>
              <a:cxnLst/>
              <a:rect l="l" t="t" r="r" b="b"/>
              <a:pathLst>
                <a:path w="1323" h="2211" extrusionOk="0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8054725" y="2783175"/>
              <a:ext cx="26975" cy="59425"/>
            </a:xfrm>
            <a:custGeom>
              <a:avLst/>
              <a:gdLst/>
              <a:ahLst/>
              <a:cxnLst/>
              <a:rect l="l" t="t" r="r" b="b"/>
              <a:pathLst>
                <a:path w="1079" h="2377" extrusionOk="0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7995575" y="2828250"/>
              <a:ext cx="29550" cy="52825"/>
            </a:xfrm>
            <a:custGeom>
              <a:avLst/>
              <a:gdLst/>
              <a:ahLst/>
              <a:cxnLst/>
              <a:rect l="l" t="t" r="r" b="b"/>
              <a:pathLst>
                <a:path w="1182" h="2113" extrusionOk="0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8028925" y="2673450"/>
              <a:ext cx="20300" cy="44675"/>
            </a:xfrm>
            <a:custGeom>
              <a:avLst/>
              <a:gdLst/>
              <a:ahLst/>
              <a:cxnLst/>
              <a:rect l="l" t="t" r="r" b="b"/>
              <a:pathLst>
                <a:path w="812" h="1787" extrusionOk="0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7898600" y="2849025"/>
              <a:ext cx="24850" cy="52525"/>
            </a:xfrm>
            <a:custGeom>
              <a:avLst/>
              <a:gdLst/>
              <a:ahLst/>
              <a:cxnLst/>
              <a:rect l="l" t="t" r="r" b="b"/>
              <a:pathLst>
                <a:path w="994" h="2101" extrusionOk="0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7923025" y="2781750"/>
              <a:ext cx="22925" cy="44300"/>
            </a:xfrm>
            <a:custGeom>
              <a:avLst/>
              <a:gdLst/>
              <a:ahLst/>
              <a:cxnLst/>
              <a:rect l="l" t="t" r="r" b="b"/>
              <a:pathLst>
                <a:path w="917" h="1772" extrusionOk="0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7922050" y="2695100"/>
              <a:ext cx="30000" cy="38875"/>
            </a:xfrm>
            <a:custGeom>
              <a:avLst/>
              <a:gdLst/>
              <a:ahLst/>
              <a:cxnLst/>
              <a:rect l="l" t="t" r="r" b="b"/>
              <a:pathLst>
                <a:path w="1200" h="1555" extrusionOk="0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7864050" y="2922500"/>
              <a:ext cx="1650" cy="9125"/>
            </a:xfrm>
            <a:custGeom>
              <a:avLst/>
              <a:gdLst/>
              <a:ahLst/>
              <a:cxnLst/>
              <a:rect l="l" t="t" r="r" b="b"/>
              <a:pathLst>
                <a:path w="66" h="365" extrusionOk="0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7801375" y="2530575"/>
              <a:ext cx="756100" cy="420875"/>
            </a:xfrm>
            <a:custGeom>
              <a:avLst/>
              <a:gdLst/>
              <a:ahLst/>
              <a:cxnLst/>
              <a:rect l="l" t="t" r="r" b="b"/>
              <a:pathLst>
                <a:path w="30244" h="16835" extrusionOk="0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CFF91-9544-6FD1-1D2C-1585D76C1A18}"/>
                  </a:ext>
                </a:extLst>
              </p:cNvPr>
              <p:cNvSpPr txBox="1"/>
              <p:nvPr/>
            </p:nvSpPr>
            <p:spPr>
              <a:xfrm>
                <a:off x="2126392" y="1140616"/>
                <a:ext cx="45967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5400" b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VN" sz="5400" b="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5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VN" sz="5400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4CFF91-9544-6FD1-1D2C-1585D76C1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92" y="1140616"/>
                <a:ext cx="4596712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4D17D-EF65-71D9-6037-9C32ADCCDCCD}"/>
                  </a:ext>
                </a:extLst>
              </p:cNvPr>
              <p:cNvSpPr txBox="1"/>
              <p:nvPr/>
            </p:nvSpPr>
            <p:spPr>
              <a:xfrm>
                <a:off x="2498540" y="3108346"/>
                <a:ext cx="4669547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Physical meaning: </a:t>
                </a:r>
              </a:p>
              <a:p>
                <a14:m>
                  <m:oMath xmlns:m="http://schemas.openxmlformats.org/officeDocument/2006/math">
                    <m:r>
                      <a:rPr lang="en-VN" sz="3200" b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VN" sz="3200" b="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32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: irreversible</a:t>
                </a:r>
              </a:p>
              <a:p>
                <a14:m>
                  <m:oMath xmlns:m="http://schemas.openxmlformats.org/officeDocument/2006/math">
                    <m:r>
                      <a:rPr lang="en-VN" sz="3200" b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VN" sz="3200" b="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32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: reversible</a:t>
                </a:r>
                <a:endParaRPr lang="en-VN" sz="3200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V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4D17D-EF65-71D9-6037-9C32ADCCD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540" y="3108346"/>
                <a:ext cx="4669547" cy="1785104"/>
              </a:xfrm>
              <a:prstGeom prst="rect">
                <a:avLst/>
              </a:prstGeom>
              <a:blipFill>
                <a:blip r:embed="rId4"/>
                <a:stretch>
                  <a:fillRect l="-3394" t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895D91-53E7-7892-5268-5A5D04664E45}"/>
                  </a:ext>
                </a:extLst>
              </p14:cNvPr>
              <p14:cNvContentPartPr/>
              <p14:nvPr/>
            </p14:nvContentPartPr>
            <p14:xfrm>
              <a:off x="4114800" y="3763340"/>
              <a:ext cx="1979280" cy="27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895D91-53E7-7892-5268-5A5D04664E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0800" y="3655340"/>
                <a:ext cx="20869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AD1C2F-6395-3E50-C83E-473D53BF9A23}"/>
                  </a:ext>
                </a:extLst>
              </p14:cNvPr>
              <p14:cNvContentPartPr/>
              <p14:nvPr/>
            </p14:nvContentPartPr>
            <p14:xfrm>
              <a:off x="4159080" y="4329980"/>
              <a:ext cx="1746360" cy="13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AD1C2F-6395-3E50-C83E-473D53BF9A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5440" y="4221980"/>
                <a:ext cx="185400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176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063371"/>
                  </p:ext>
                </p:extLst>
              </p:nvPr>
            </p:nvGraphicFramePr>
            <p:xfrm>
              <a:off x="0" y="1384664"/>
              <a:ext cx="9144000" cy="3762729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74382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</a:tblGrid>
                  <a:tr h="681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𝑛𝑅</m:t>
                              </m:r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+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681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8057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∆</m:t>
                                </m:r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𝑆</m:t>
                                </m:r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vi-VN" sz="20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𝑛</m:t>
                                </m:r>
                                <m:sSub>
                                  <m:sSubPr>
                                    <m:ctrlPr>
                                      <a:rPr lang="en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vi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𝑝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vi-VN" sz="2000" b="0" i="0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VN" sz="20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7974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Isothermal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(T=const)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𝑛𝑅</m:t>
                              </m:r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𝑇</m:t>
                                  </m:r>
                                </m:den>
                              </m:f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7974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=0</m:t>
                              </m:r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26871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1063371"/>
                  </p:ext>
                </p:extLst>
              </p:nvPr>
            </p:nvGraphicFramePr>
            <p:xfrm>
              <a:off x="0" y="1384664"/>
              <a:ext cx="9144000" cy="3762729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74382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</a:tblGrid>
                  <a:tr h="681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2679" r="-410" b="-45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68106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02679" r="-410" b="-35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80574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71970" r="-410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7974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Isothermal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(T=const)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274046" r="-410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7974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Adiabatic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(Q=0)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374046" r="-410" b="-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6871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Google Shape;726;p28">
            <a:extLst>
              <a:ext uri="{FF2B5EF4-FFF2-40B4-BE49-F238E27FC236}">
                <a16:creationId xmlns:a16="http://schemas.microsoft.com/office/drawing/2014/main" id="{BF697B76-7292-A9AA-DCEE-F27EFDA350CB}"/>
              </a:ext>
            </a:extLst>
          </p:cNvPr>
          <p:cNvSpPr txBox="1">
            <a:spLocks/>
          </p:cNvSpPr>
          <p:nvPr/>
        </p:nvSpPr>
        <p:spPr>
          <a:xfrm>
            <a:off x="0" y="55001"/>
            <a:ext cx="9144000" cy="124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Entropy in Ideal gas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J/K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7B8DE7-2B4E-0B2C-A594-5CBC3E69F00E}"/>
                  </a:ext>
                </a:extLst>
              </p14:cNvPr>
              <p14:cNvContentPartPr/>
              <p14:nvPr/>
            </p14:nvContentPartPr>
            <p14:xfrm>
              <a:off x="1447560" y="2184020"/>
              <a:ext cx="20520" cy="39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7B8DE7-2B4E-0B2C-A594-5CBC3E69F0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1440" y="2177900"/>
                <a:ext cx="327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21848C-F6EA-A9B8-A102-97FEC4FF7E6F}"/>
                  </a:ext>
                </a:extLst>
              </p14:cNvPr>
              <p14:cNvContentPartPr/>
              <p14:nvPr/>
            </p14:nvContentPartPr>
            <p14:xfrm>
              <a:off x="990360" y="2857220"/>
              <a:ext cx="519840" cy="1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21848C-F6EA-A9B8-A102-97FEC4FF7E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240" y="2851100"/>
                <a:ext cx="532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28EE58-F16F-BC89-6401-9162FE0545B8}"/>
                  </a:ext>
                </a:extLst>
              </p14:cNvPr>
              <p14:cNvContentPartPr/>
              <p14:nvPr/>
            </p14:nvContentPartPr>
            <p14:xfrm>
              <a:off x="1854000" y="3708080"/>
              <a:ext cx="653400" cy="50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28EE58-F16F-BC89-6401-9162FE0545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7880" y="3701960"/>
                <a:ext cx="665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F5959A-13E0-7C86-A41A-3F4D614EB2C8}"/>
                  </a:ext>
                </a:extLst>
              </p14:cNvPr>
              <p14:cNvContentPartPr/>
              <p14:nvPr/>
            </p14:nvContentPartPr>
            <p14:xfrm>
              <a:off x="1847520" y="4482800"/>
              <a:ext cx="624600" cy="631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F5959A-13E0-7C86-A41A-3F4D614EB2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1400" y="4476680"/>
                <a:ext cx="636840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74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CONTENTS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2794851" y="662164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C2B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230397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409301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588206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6" name="Google Shape;606;p25"/>
          <p:cNvSpPr/>
          <p:nvPr/>
        </p:nvSpPr>
        <p:spPr>
          <a:xfrm>
            <a:off x="243139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C2B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422042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C2B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6009453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C2B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>
            <a:off x="2522765" y="3071100"/>
            <a:ext cx="218918" cy="577215"/>
            <a:chOff x="3270375" y="3436275"/>
            <a:chExt cx="218918" cy="577215"/>
          </a:xfrm>
        </p:grpSpPr>
        <p:sp>
          <p:nvSpPr>
            <p:cNvPr id="611" name="Google Shape;611;p25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4476608" y="3071100"/>
            <a:ext cx="167058" cy="468473"/>
            <a:chOff x="3593968" y="3125480"/>
            <a:chExt cx="167058" cy="468473"/>
          </a:xfrm>
        </p:grpSpPr>
        <p:sp>
          <p:nvSpPr>
            <p:cNvPr id="614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6" name="Google Shape;616;p25"/>
          <p:cNvGrpSpPr/>
          <p:nvPr/>
        </p:nvGrpSpPr>
        <p:grpSpPr>
          <a:xfrm>
            <a:off x="6232581" y="3071100"/>
            <a:ext cx="233161" cy="539699"/>
            <a:chOff x="5349941" y="3093980"/>
            <a:chExt cx="233161" cy="539699"/>
          </a:xfrm>
        </p:grpSpPr>
        <p:sp>
          <p:nvSpPr>
            <p:cNvPr id="617" name="Google Shape;617;p25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1743968" y="3690684"/>
            <a:ext cx="177267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Kinetic Theory of Gases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6"/>
          </p:nvPr>
        </p:nvSpPr>
        <p:spPr>
          <a:xfrm>
            <a:off x="3685942" y="3655782"/>
            <a:ext cx="1941417" cy="1227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 and the Second Law of Thermodynamics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5627359" y="3710482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88305"/>
                  </p:ext>
                </p:extLst>
              </p:nvPr>
            </p:nvGraphicFramePr>
            <p:xfrm>
              <a:off x="0" y="1384664"/>
              <a:ext cx="9144000" cy="3758836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74382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</a:tblGrid>
                  <a:tr h="11808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𝑛𝑅</m:t>
                              </m:r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+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11808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𝑆</m:t>
                              </m:r>
                              <m:r>
                                <a:rPr lang="vi-VN" sz="20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>
                                <a:rPr lang="vi-VN" sz="20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VN" sz="20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vi-VN" sz="20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VN" sz="20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vi-VN" sz="20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oMath>
                          </a14:m>
                          <a:r>
                            <a:rPr lang="en-VN" sz="36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13970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∆</m:t>
                                </m:r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𝑆</m:t>
                                </m:r>
                                <m:r>
                                  <a:rPr lang="vi-VN" sz="20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vi-VN" sz="20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  <a:sym typeface="Arial"/>
                                  </a:rPr>
                                  <m:t>𝑛</m:t>
                                </m:r>
                                <m:sSub>
                                  <m:sSubPr>
                                    <m:ctrlPr>
                                      <a:rPr lang="en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vi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𝑝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VN" sz="2000" b="0" i="1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vi-VN" sz="2000" b="0" i="0" u="none" strike="noStrike" cap="none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/>
                                        <a:sym typeface="Arial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VN" sz="2000" b="0" i="1" u="none" strike="noStrike" cap="none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vi-VN" sz="2000" b="0" i="1" u="none" strike="noStrike" cap="none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/>
                                                <a:sym typeface="Arial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VN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9">
                <a:extLst>
                  <a:ext uri="{FF2B5EF4-FFF2-40B4-BE49-F238E27FC236}">
                    <a16:creationId xmlns:a16="http://schemas.microsoft.com/office/drawing/2014/main" id="{89521FF0-9477-645B-4217-5F23116604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888305"/>
                  </p:ext>
                </p:extLst>
              </p:nvPr>
            </p:nvGraphicFramePr>
            <p:xfrm>
              <a:off x="0" y="1384664"/>
              <a:ext cx="9144000" cy="3758836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1705708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7438292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</a:tblGrid>
                  <a:tr h="11808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Common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546" r="-410" b="-220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5872191"/>
                      </a:ext>
                    </a:extLst>
                  </a:tr>
                  <a:tr h="11808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Isochoric (V=const)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01546" r="-410" b="-120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13970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Isobaric (p=const)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197" t="-170742" r="-410" b="-21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Google Shape;726;p28">
            <a:extLst>
              <a:ext uri="{FF2B5EF4-FFF2-40B4-BE49-F238E27FC236}">
                <a16:creationId xmlns:a16="http://schemas.microsoft.com/office/drawing/2014/main" id="{BF697B76-7292-A9AA-DCEE-F27EFDA350CB}"/>
              </a:ext>
            </a:extLst>
          </p:cNvPr>
          <p:cNvSpPr txBox="1">
            <a:spLocks/>
          </p:cNvSpPr>
          <p:nvPr/>
        </p:nvSpPr>
        <p:spPr>
          <a:xfrm>
            <a:off x="0" y="61875"/>
            <a:ext cx="9144000" cy="115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omfortaa"/>
              <a:buNone/>
              <a:defRPr sz="3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Entropy in Liquid and Solid</a:t>
            </a:r>
            <a:endParaRPr 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Unit: J/K</a:t>
            </a:r>
          </a:p>
        </p:txBody>
      </p:sp>
    </p:spTree>
    <p:extLst>
      <p:ext uri="{BB962C8B-B14F-4D97-AF65-F5344CB8AC3E}">
        <p14:creationId xmlns:p14="http://schemas.microsoft.com/office/powerpoint/2010/main" val="8622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38"/>
          <p:cNvGrpSpPr/>
          <p:nvPr/>
        </p:nvGrpSpPr>
        <p:grpSpPr>
          <a:xfrm>
            <a:off x="797963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1355464" y="495000"/>
            <a:ext cx="1056271" cy="1412436"/>
            <a:chOff x="2687876" y="495000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 hidden="1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38"/>
          <p:cNvGrpSpPr/>
          <p:nvPr/>
        </p:nvGrpSpPr>
        <p:grpSpPr>
          <a:xfrm>
            <a:off x="3504938" y="1404625"/>
            <a:ext cx="2197419" cy="3396282"/>
            <a:chOff x="4837350" y="1404625"/>
            <a:chExt cx="2197419" cy="3396282"/>
          </a:xfrm>
        </p:grpSpPr>
        <p:sp>
          <p:nvSpPr>
            <p:cNvPr id="1157" name="Google Shape;1157;p38"/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4062439" y="495000"/>
            <a:ext cx="1056271" cy="1412436"/>
            <a:chOff x="5394851" y="495000"/>
            <a:chExt cx="1056271" cy="1412436"/>
          </a:xfrm>
        </p:grpSpPr>
        <p:grpSp>
          <p:nvGrpSpPr>
            <p:cNvPr id="1160" name="Google Shape;1160;p38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61" name="Google Shape;1161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38" hidden="1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64" name="Google Shape;1164;p38" hidden="1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 hidden="1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 hidden="1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 hidden="1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 hidden="1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 hidden="1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156;p38">
            <a:extLst>
              <a:ext uri="{FF2B5EF4-FFF2-40B4-BE49-F238E27FC236}">
                <a16:creationId xmlns:a16="http://schemas.microsoft.com/office/drawing/2014/main" id="{12E02453-C25F-85C0-D7DF-DCF40BD7F67C}"/>
              </a:ext>
            </a:extLst>
          </p:cNvPr>
          <p:cNvGrpSpPr/>
          <p:nvPr/>
        </p:nvGrpSpPr>
        <p:grpSpPr>
          <a:xfrm>
            <a:off x="6228611" y="1404625"/>
            <a:ext cx="2197419" cy="3396282"/>
            <a:chOff x="4837350" y="1404625"/>
            <a:chExt cx="2197419" cy="3396282"/>
          </a:xfrm>
        </p:grpSpPr>
        <p:sp>
          <p:nvSpPr>
            <p:cNvPr id="5" name="Google Shape;1157;p38">
              <a:extLst>
                <a:ext uri="{FF2B5EF4-FFF2-40B4-BE49-F238E27FC236}">
                  <a16:creationId xmlns:a16="http://schemas.microsoft.com/office/drawing/2014/main" id="{D680C383-09C3-1A82-4B33-C8D799674B05}"/>
                </a:ext>
              </a:extLst>
            </p:cNvPr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8;p38">
              <a:extLst>
                <a:ext uri="{FF2B5EF4-FFF2-40B4-BE49-F238E27FC236}">
                  <a16:creationId xmlns:a16="http://schemas.microsoft.com/office/drawing/2014/main" id="{A5871751-4B69-3985-BA03-41B755C3CE95}"/>
                </a:ext>
              </a:extLst>
            </p:cNvPr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59;p38">
            <a:extLst>
              <a:ext uri="{FF2B5EF4-FFF2-40B4-BE49-F238E27FC236}">
                <a16:creationId xmlns:a16="http://schemas.microsoft.com/office/drawing/2014/main" id="{3746A898-3E70-1950-E069-5C56BA9B7446}"/>
              </a:ext>
            </a:extLst>
          </p:cNvPr>
          <p:cNvGrpSpPr/>
          <p:nvPr/>
        </p:nvGrpSpPr>
        <p:grpSpPr>
          <a:xfrm>
            <a:off x="6786112" y="495000"/>
            <a:ext cx="1056271" cy="1412436"/>
            <a:chOff x="5394851" y="495000"/>
            <a:chExt cx="1056271" cy="1412436"/>
          </a:xfrm>
        </p:grpSpPr>
        <p:grpSp>
          <p:nvGrpSpPr>
            <p:cNvPr id="8" name="Google Shape;1160;p38">
              <a:extLst>
                <a:ext uri="{FF2B5EF4-FFF2-40B4-BE49-F238E27FC236}">
                  <a16:creationId xmlns:a16="http://schemas.microsoft.com/office/drawing/2014/main" id="{9F2281B0-F877-F06B-47C2-1182040B9E7A}"/>
                </a:ext>
              </a:extLst>
            </p:cNvPr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6" name="Google Shape;1161;p38">
                <a:extLst>
                  <a:ext uri="{FF2B5EF4-FFF2-40B4-BE49-F238E27FC236}">
                    <a16:creationId xmlns:a16="http://schemas.microsoft.com/office/drawing/2014/main" id="{B93C7A2B-345D-F6DC-0DED-D17C7177CCB0}"/>
                  </a:ext>
                </a:extLst>
              </p:cNvPr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2;p38">
                <a:extLst>
                  <a:ext uri="{FF2B5EF4-FFF2-40B4-BE49-F238E27FC236}">
                    <a16:creationId xmlns:a16="http://schemas.microsoft.com/office/drawing/2014/main" id="{E342C9F9-43DC-C5E9-0281-FE4C774DFB17}"/>
                  </a:ext>
                </a:extLst>
              </p:cNvPr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163;p38" hidden="1">
              <a:extLst>
                <a:ext uri="{FF2B5EF4-FFF2-40B4-BE49-F238E27FC236}">
                  <a16:creationId xmlns:a16="http://schemas.microsoft.com/office/drawing/2014/main" id="{66F3B09B-1199-A4BE-88F3-6045171796B4}"/>
                </a:ext>
              </a:extLst>
            </p:cNvPr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0" name="Google Shape;1164;p38">
                <a:extLst>
                  <a:ext uri="{FF2B5EF4-FFF2-40B4-BE49-F238E27FC236}">
                    <a16:creationId xmlns:a16="http://schemas.microsoft.com/office/drawing/2014/main" id="{58DE2726-22EA-6625-C500-2EBAE4778C9E}"/>
                  </a:ext>
                </a:extLst>
              </p:cNvPr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65;p38">
                <a:extLst>
                  <a:ext uri="{FF2B5EF4-FFF2-40B4-BE49-F238E27FC236}">
                    <a16:creationId xmlns:a16="http://schemas.microsoft.com/office/drawing/2014/main" id="{164EDFDA-35BD-42DD-8A3C-B1E0169DE331}"/>
                  </a:ext>
                </a:extLst>
              </p:cNvPr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66;p38">
                <a:extLst>
                  <a:ext uri="{FF2B5EF4-FFF2-40B4-BE49-F238E27FC236}">
                    <a16:creationId xmlns:a16="http://schemas.microsoft.com/office/drawing/2014/main" id="{2144E9A4-32C7-1301-1EA3-59BAB64B968B}"/>
                  </a:ext>
                </a:extLst>
              </p:cNvPr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67;p38">
                <a:extLst>
                  <a:ext uri="{FF2B5EF4-FFF2-40B4-BE49-F238E27FC236}">
                    <a16:creationId xmlns:a16="http://schemas.microsoft.com/office/drawing/2014/main" id="{87FA2A9A-322C-A1B8-663D-EF5DB7888998}"/>
                  </a:ext>
                </a:extLst>
              </p:cNvPr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68;p38">
                <a:extLst>
                  <a:ext uri="{FF2B5EF4-FFF2-40B4-BE49-F238E27FC236}">
                    <a16:creationId xmlns:a16="http://schemas.microsoft.com/office/drawing/2014/main" id="{711844B3-517B-B51D-5010-F0E092CA6187}"/>
                  </a:ext>
                </a:extLst>
              </p:cNvPr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69;p38">
                <a:extLst>
                  <a:ext uri="{FF2B5EF4-FFF2-40B4-BE49-F238E27FC236}">
                    <a16:creationId xmlns:a16="http://schemas.microsoft.com/office/drawing/2014/main" id="{84D2C081-ECEC-F74F-C5B1-F203E6B64F7C}"/>
                  </a:ext>
                </a:extLst>
              </p:cNvPr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869815" y="4056000"/>
            <a:ext cx="2027569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ooling</a:t>
            </a: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heating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131;p38">
            <a:extLst>
              <a:ext uri="{FF2B5EF4-FFF2-40B4-BE49-F238E27FC236}">
                <a16:creationId xmlns:a16="http://schemas.microsoft.com/office/drawing/2014/main" id="{5FDAAD93-D6BC-15E5-B934-5507058B4EAE}"/>
              </a:ext>
            </a:extLst>
          </p:cNvPr>
          <p:cNvSpPr txBox="1">
            <a:spLocks/>
          </p:cNvSpPr>
          <p:nvPr/>
        </p:nvSpPr>
        <p:spPr>
          <a:xfrm>
            <a:off x="3602887" y="4141789"/>
            <a:ext cx="2027569" cy="59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change</a:t>
            </a:r>
          </a:p>
        </p:txBody>
      </p:sp>
      <p:sp>
        <p:nvSpPr>
          <p:cNvPr id="19" name="Google Shape;1131;p38">
            <a:extLst>
              <a:ext uri="{FF2B5EF4-FFF2-40B4-BE49-F238E27FC236}">
                <a16:creationId xmlns:a16="http://schemas.microsoft.com/office/drawing/2014/main" id="{275A93ED-C5B0-5C0B-33EC-27374EAAA6B3}"/>
              </a:ext>
            </a:extLst>
          </p:cNvPr>
          <p:cNvSpPr txBox="1">
            <a:spLocks/>
          </p:cNvSpPr>
          <p:nvPr/>
        </p:nvSpPr>
        <p:spPr>
          <a:xfrm>
            <a:off x="6326560" y="4120413"/>
            <a:ext cx="2027569" cy="59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T=const</a:t>
            </a:r>
          </a:p>
        </p:txBody>
      </p:sp>
      <p:pic>
        <p:nvPicPr>
          <p:cNvPr id="23" name="Graphic 22" descr="Beaker with solid fill">
            <a:extLst>
              <a:ext uri="{FF2B5EF4-FFF2-40B4-BE49-F238E27FC236}">
                <a16:creationId xmlns:a16="http://schemas.microsoft.com/office/drawing/2014/main" id="{2D8F0CFF-08E0-F500-0860-6C33AC8A1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1480" y="752975"/>
            <a:ext cx="701040" cy="701040"/>
          </a:xfrm>
          <a:prstGeom prst="rect">
            <a:avLst/>
          </a:prstGeom>
        </p:spPr>
      </p:pic>
      <p:pic>
        <p:nvPicPr>
          <p:cNvPr id="25" name="Graphic 24" descr="Cauldron with solid fill">
            <a:extLst>
              <a:ext uri="{FF2B5EF4-FFF2-40B4-BE49-F238E27FC236}">
                <a16:creationId xmlns:a16="http://schemas.microsoft.com/office/drawing/2014/main" id="{F89C9A50-70CF-7074-EC59-3558572EF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908" y="682190"/>
            <a:ext cx="737168" cy="737168"/>
          </a:xfrm>
          <a:prstGeom prst="rect">
            <a:avLst/>
          </a:prstGeom>
        </p:spPr>
      </p:pic>
      <p:pic>
        <p:nvPicPr>
          <p:cNvPr id="27" name="Graphic 26" descr="Gauge with solid fill">
            <a:extLst>
              <a:ext uri="{FF2B5EF4-FFF2-40B4-BE49-F238E27FC236}">
                <a16:creationId xmlns:a16="http://schemas.microsoft.com/office/drawing/2014/main" id="{FAF42D9F-7BF8-D88B-E673-3C0952F6A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9760" y="664316"/>
            <a:ext cx="709749" cy="709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8A3C6-E66D-D04A-05D3-58C21CA4408E}"/>
                  </a:ext>
                </a:extLst>
              </p:cNvPr>
              <p:cNvSpPr txBox="1"/>
              <p:nvPr/>
            </p:nvSpPr>
            <p:spPr>
              <a:xfrm>
                <a:off x="869815" y="2571750"/>
                <a:ext cx="2027569" cy="7293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0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VN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VN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VN" sz="2000" i="1">
                          <a:latin typeface="Cambria Math" panose="02040503050406030204" pitchFamily="18" charset="0"/>
                        </a:rPr>
                        <m:t>𝑚𝑐</m:t>
                      </m:r>
                      <m:func>
                        <m:funcPr>
                          <m:ctrlPr>
                            <a:rPr lang="en-V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VN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VN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VN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V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V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38A3C6-E66D-D04A-05D3-58C21CA44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5" y="2571750"/>
                <a:ext cx="2027569" cy="729367"/>
              </a:xfrm>
              <a:prstGeom prst="rect">
                <a:avLst/>
              </a:prstGeom>
              <a:blipFill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E4CBE1-3598-E596-6B52-B8C8EAD6E513}"/>
                  </a:ext>
                </a:extLst>
              </p:cNvPr>
              <p:cNvSpPr txBox="1"/>
              <p:nvPr/>
            </p:nvSpPr>
            <p:spPr>
              <a:xfrm>
                <a:off x="3530639" y="2603168"/>
                <a:ext cx="2082722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0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VN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VN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VN" sz="2000" i="1">
                              <a:latin typeface="Cambria Math" panose="02040503050406030204" pitchFamily="18" charset="0"/>
                            </a:rPr>
                            <m:t>𝐿𝑚</m:t>
                          </m:r>
                        </m:num>
                        <m:den>
                          <m:r>
                            <a:rPr lang="en-V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E4CBE1-3598-E596-6B52-B8C8EAD6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639" y="2603168"/>
                <a:ext cx="2082722" cy="666529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A17E8C-58C2-BCDD-0343-774EA149FF32}"/>
                  </a:ext>
                </a:extLst>
              </p:cNvPr>
              <p:cNvSpPr txBox="1"/>
              <p:nvPr/>
            </p:nvSpPr>
            <p:spPr>
              <a:xfrm>
                <a:off x="5005572" y="2624674"/>
                <a:ext cx="4598124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VN" sz="2000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VN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VN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VN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V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V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V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A17E8C-58C2-BCDD-0343-774EA149F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72" y="2624674"/>
                <a:ext cx="4598124" cy="66851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59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DD81C6-90D1-1826-E844-D69A1399BA30}"/>
              </a:ext>
            </a:extLst>
          </p:cNvPr>
          <p:cNvSpPr txBox="1"/>
          <p:nvPr/>
        </p:nvSpPr>
        <p:spPr>
          <a:xfrm>
            <a:off x="-75627" y="-62583"/>
            <a:ext cx="921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temperature of 1.0 mole of a diatomic ideal gas is raised reversibly from 200 K to 300 K at constant volume . Find the entropy change of the gas.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AFE74F-1144-055E-ABFF-2C96EC558B3B}"/>
                  </a:ext>
                </a:extLst>
              </p:cNvPr>
              <p:cNvSpPr txBox="1"/>
              <p:nvPr/>
            </p:nvSpPr>
            <p:spPr>
              <a:xfrm>
                <a:off x="0" y="385010"/>
                <a:ext cx="8903368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constant volume or the isochoric process.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Because this is a diatomic gas, so f = 5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8,31 = 20,775 (J.mol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.K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change of the gas: </a:t>
                </a:r>
                <a14:m>
                  <m:oMath xmlns:m="http://schemas.openxmlformats.org/officeDocument/2006/math">
                    <m:r>
                      <a:rPr lang="vi-VN" b="0" i="0" u="none" strike="noStrike" cap="non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∆</m:t>
                    </m:r>
                    <m:r>
                      <m:rPr>
                        <m:sty m:val="p"/>
                      </m:rPr>
                      <a:rPr lang="vi-VN" b="0" i="0" u="none" strike="noStrike" cap="non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S</m:t>
                    </m:r>
                    <m:r>
                      <a:rPr lang="vi-VN" b="0" i="0" u="none" strike="noStrike" cap="non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>
                      <m:rPr>
                        <m:sty m:val="p"/>
                      </m:rPr>
                      <a:rPr lang="vi-VN" b="0" i="0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n</m:t>
                    </m:r>
                    <m:sSub>
                      <m:sSubPr>
                        <m:ctrlPr>
                          <a:rPr lang="en-VN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0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b="0" i="0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v</m:t>
                        </m:r>
                      </m:sub>
                    </m:sSub>
                    <m:func>
                      <m:funcPr>
                        <m:ctrlPr>
                          <a:rPr lang="en-VN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b="0" i="0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VN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VN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b="0" i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b="0" i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f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VN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vi-VN" b="0" i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b="0" i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i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x 20,775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8,42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the entropy change of the gas is 8,42 J/K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AFE74F-1144-055E-ABFF-2C96EC55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010"/>
                <a:ext cx="8903368" cy="1387175"/>
              </a:xfrm>
              <a:prstGeom prst="rect">
                <a:avLst/>
              </a:prstGeom>
              <a:blipFill>
                <a:blip r:embed="rId3"/>
                <a:stretch>
                  <a:fillRect l="-20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769D60B-0487-83C5-A0D0-D403DBED7F5A}"/>
              </a:ext>
            </a:extLst>
          </p:cNvPr>
          <p:cNvSpPr txBox="1"/>
          <p:nvPr/>
        </p:nvSpPr>
        <p:spPr>
          <a:xfrm>
            <a:off x="-37814" y="1677268"/>
            <a:ext cx="92196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moles of an ideal gas undergo a free expansion from an initial volume of 6 L to 10 L. Find the change in entropy of the gas.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00F4F-92E7-8FA5-F1C2-0BFB56827DB0}"/>
                  </a:ext>
                </a:extLst>
              </p:cNvPr>
              <p:cNvSpPr txBox="1"/>
              <p:nvPr/>
            </p:nvSpPr>
            <p:spPr>
              <a:xfrm>
                <a:off x="-20626" y="2122791"/>
                <a:ext cx="9126812" cy="656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free expansion, it can be </a:t>
                </a:r>
                <a:r>
                  <a:rPr lang="en-US" sz="14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considered as an isothermal process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∆S = </a:t>
                </a:r>
                <a14:m>
                  <m:oMath xmlns:m="http://schemas.openxmlformats.org/officeDocument/2006/math">
                    <m:r>
                      <a:rPr lang="vi-VN" sz="1400" b="0" i="1" u="none" strike="noStrike" cap="non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𝑛𝑅</m:t>
                    </m:r>
                    <m:func>
                      <m:funcPr>
                        <m:ctrlPr>
                          <a:rPr lang="en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vi-VN" sz="1400" b="0" i="0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vi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vi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lang="vi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vi-VN" sz="1400" b="0" i="1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 x 8,31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12,734 (J/K)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 the change in entropy of the gas is 12,734 (J/K)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00F4F-92E7-8FA5-F1C2-0BFB5682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26" y="2122791"/>
                <a:ext cx="9126812" cy="656142"/>
              </a:xfrm>
              <a:prstGeom prst="rect">
                <a:avLst/>
              </a:prstGeom>
              <a:blipFill>
                <a:blip r:embed="rId4"/>
                <a:stretch>
                  <a:fillRect l="-20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BA2887-0292-E7C4-9B88-6065AA3EC2C1}"/>
              </a:ext>
            </a:extLst>
          </p:cNvPr>
          <p:cNvSpPr txBox="1"/>
          <p:nvPr/>
        </p:nvSpPr>
        <p:spPr>
          <a:xfrm>
            <a:off x="-37814" y="287916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change in entropy when 7g of water at 20℃ is raised to 100℃ and then converted to steam at that temperature (𝐿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𝑉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2256kJ/kg, 𝑐</a:t>
            </a:r>
            <a:r>
              <a:rPr lang="en-US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𝑤𝑎𝑡𝑒𝑟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=4190 J/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kg.K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5C6D27-119E-0A7B-A323-F063FFAB5F43}"/>
                  </a:ext>
                </a:extLst>
              </p:cNvPr>
              <p:cNvSpPr txBox="1"/>
              <p:nvPr/>
            </p:nvSpPr>
            <p:spPr>
              <a:xfrm>
                <a:off x="-75627" y="3417120"/>
                <a:ext cx="9367445" cy="205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water changes from 20℃ → 100℃: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100+273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20+273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0,007 x 4190 x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373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9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7,08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when water is vaporized: </a:t>
                </a:r>
                <a14:m>
                  <m:oMath xmlns:m="http://schemas.openxmlformats.org/officeDocument/2006/math">
                    <m:r>
                      <a:rPr lang="en-VN" sz="1600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VN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0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VN" sz="16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VN" sz="16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VN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num>
                      <m:den>
                        <m:r>
                          <a:rPr lang="en-VN" sz="16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2256 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0,007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100+273</m:t>
                        </m:r>
                      </m:den>
                    </m:f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42,3378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change in entropy is: ∆𝑆 = ∆𝑆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∆𝑆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7,08 + 42,3378 = 49,4178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total change in entropy is 49,4178 J/K</a:t>
                </a:r>
                <a:endParaRPr lang="en-V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5C6D27-119E-0A7B-A323-F063FFAB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27" y="3417120"/>
                <a:ext cx="9367445" cy="2057294"/>
              </a:xfrm>
              <a:prstGeom prst="rect">
                <a:avLst/>
              </a:prstGeom>
              <a:blipFill>
                <a:blip r:embed="rId5"/>
                <a:stretch>
                  <a:fillRect l="-391" t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36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25D7D9-00B2-ED1E-83F3-0338B308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0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76717C-0F27-0BDD-E454-1A440C80F2F0}"/>
                  </a:ext>
                </a:extLst>
              </p:cNvPr>
              <p:cNvSpPr txBox="1"/>
              <p:nvPr/>
            </p:nvSpPr>
            <p:spPr>
              <a:xfrm>
                <a:off x="0" y="1083041"/>
                <a:ext cx="9144000" cy="4367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changes from −5℃ → 0℃: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m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  0,1 x 2220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0+273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−5+273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4,103 (J/K)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is melted: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1600" b="0" i="0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f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x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mice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333000 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0,1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122 (J/K)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changes from 0℃ → 20℃: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m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0,1 x 4190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20+273</m:t>
                        </m:r>
                      </m:num>
                      <m:den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0+273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30 (J/K)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total change in entropy: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4,103 + 122 + 30 = 156,103 (J/K)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Therefore, the total change in entropy is 156,103 J/K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	</a:t>
                </a:r>
                <a:r>
                  <a:rPr lang="en-US" sz="2400" dirty="0">
                    <a:sym typeface="Wingdings" panose="05000000000000000000" pitchFamily="2" charset="2"/>
                  </a:rPr>
                  <a:t>									</a:t>
                </a:r>
                <a:r>
                  <a:rPr lang="en-US" dirty="0">
                    <a:sym typeface="Wingdings" panose="05000000000000000000" pitchFamily="2" charset="2"/>
                  </a:rPr>
                  <a:t>																														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76717C-0F27-0BDD-E454-1A440C80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3041"/>
                <a:ext cx="9144000" cy="4367862"/>
              </a:xfrm>
              <a:prstGeom prst="rect">
                <a:avLst/>
              </a:prstGeom>
              <a:blipFill>
                <a:blip r:embed="rId4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3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35"/>
          <p:cNvGrpSpPr/>
          <p:nvPr/>
        </p:nvGrpSpPr>
        <p:grpSpPr>
          <a:xfrm>
            <a:off x="1117218" y="632947"/>
            <a:ext cx="6909563" cy="3877606"/>
            <a:chOff x="238100" y="603575"/>
            <a:chExt cx="7144650" cy="4507825"/>
          </a:xfrm>
        </p:grpSpPr>
        <p:sp>
          <p:nvSpPr>
            <p:cNvPr id="1031" name="Google Shape;1031;p35"/>
            <p:cNvSpPr/>
            <p:nvPr/>
          </p:nvSpPr>
          <p:spPr>
            <a:xfrm>
              <a:off x="596049" y="4505075"/>
              <a:ext cx="231875" cy="248824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72626C-6BEB-2F6A-7A87-431BF9429C2A}"/>
              </a:ext>
            </a:extLst>
          </p:cNvPr>
          <p:cNvSpPr txBox="1"/>
          <p:nvPr/>
        </p:nvSpPr>
        <p:spPr>
          <a:xfrm>
            <a:off x="2023905" y="1654712"/>
            <a:ext cx="5110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grpSp>
        <p:nvGrpSpPr>
          <p:cNvPr id="31" name="Google Shape;1245;p41">
            <a:extLst>
              <a:ext uri="{FF2B5EF4-FFF2-40B4-BE49-F238E27FC236}">
                <a16:creationId xmlns:a16="http://schemas.microsoft.com/office/drawing/2014/main" id="{621ECC19-5E30-E5DF-F66B-32C9B3AC02B7}"/>
              </a:ext>
            </a:extLst>
          </p:cNvPr>
          <p:cNvGrpSpPr/>
          <p:nvPr/>
        </p:nvGrpSpPr>
        <p:grpSpPr>
          <a:xfrm flipH="1">
            <a:off x="8091383" y="3280146"/>
            <a:ext cx="1013600" cy="1805171"/>
            <a:chOff x="3908325" y="238100"/>
            <a:chExt cx="2292175" cy="4082250"/>
          </a:xfrm>
        </p:grpSpPr>
        <p:sp>
          <p:nvSpPr>
            <p:cNvPr id="32" name="Google Shape;1246;p41">
              <a:extLst>
                <a:ext uri="{FF2B5EF4-FFF2-40B4-BE49-F238E27FC236}">
                  <a16:creationId xmlns:a16="http://schemas.microsoft.com/office/drawing/2014/main" id="{B53D5C11-ACA1-5C07-1370-EE04DB6B8014}"/>
                </a:ext>
              </a:extLst>
            </p:cNvPr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7;p41">
              <a:extLst>
                <a:ext uri="{FF2B5EF4-FFF2-40B4-BE49-F238E27FC236}">
                  <a16:creationId xmlns:a16="http://schemas.microsoft.com/office/drawing/2014/main" id="{23E2A1AD-8ABA-FEA3-ACA8-E41F8D4BDBAC}"/>
                </a:ext>
              </a:extLst>
            </p:cNvPr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8;p41">
              <a:extLst>
                <a:ext uri="{FF2B5EF4-FFF2-40B4-BE49-F238E27FC236}">
                  <a16:creationId xmlns:a16="http://schemas.microsoft.com/office/drawing/2014/main" id="{2A7367C3-8A85-D39E-D0E8-CA7AD059F415}"/>
                </a:ext>
              </a:extLst>
            </p:cNvPr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9;p41">
              <a:extLst>
                <a:ext uri="{FF2B5EF4-FFF2-40B4-BE49-F238E27FC236}">
                  <a16:creationId xmlns:a16="http://schemas.microsoft.com/office/drawing/2014/main" id="{1B9A0761-C52A-A9F4-B8AA-BD6AF52B9761}"/>
                </a:ext>
              </a:extLst>
            </p:cNvPr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0;p41">
              <a:extLst>
                <a:ext uri="{FF2B5EF4-FFF2-40B4-BE49-F238E27FC236}">
                  <a16:creationId xmlns:a16="http://schemas.microsoft.com/office/drawing/2014/main" id="{EBECFA60-20A4-300A-5671-D3E9B640CFB2}"/>
                </a:ext>
              </a:extLst>
            </p:cNvPr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1;p41">
              <a:extLst>
                <a:ext uri="{FF2B5EF4-FFF2-40B4-BE49-F238E27FC236}">
                  <a16:creationId xmlns:a16="http://schemas.microsoft.com/office/drawing/2014/main" id="{0829978E-23D7-5ED2-EEBA-BA5006FF149F}"/>
                </a:ext>
              </a:extLst>
            </p:cNvPr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2;p41">
              <a:extLst>
                <a:ext uri="{FF2B5EF4-FFF2-40B4-BE49-F238E27FC236}">
                  <a16:creationId xmlns:a16="http://schemas.microsoft.com/office/drawing/2014/main" id="{3DA8BF86-E789-83F1-E1C8-7587D6EA1EE6}"/>
                </a:ext>
              </a:extLst>
            </p:cNvPr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3;p41">
              <a:extLst>
                <a:ext uri="{FF2B5EF4-FFF2-40B4-BE49-F238E27FC236}">
                  <a16:creationId xmlns:a16="http://schemas.microsoft.com/office/drawing/2014/main" id="{EE0B778D-26BD-2CA5-EB08-627CE2AF068C}"/>
                </a:ext>
              </a:extLst>
            </p:cNvPr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4;p41">
              <a:extLst>
                <a:ext uri="{FF2B5EF4-FFF2-40B4-BE49-F238E27FC236}">
                  <a16:creationId xmlns:a16="http://schemas.microsoft.com/office/drawing/2014/main" id="{41DDC486-2A3E-DB5A-C9F1-2F338DC94BE7}"/>
                </a:ext>
              </a:extLst>
            </p:cNvPr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5;p41">
              <a:extLst>
                <a:ext uri="{FF2B5EF4-FFF2-40B4-BE49-F238E27FC236}">
                  <a16:creationId xmlns:a16="http://schemas.microsoft.com/office/drawing/2014/main" id="{67E6ECF1-3B32-3E7E-A6BE-29E864D65C43}"/>
                </a:ext>
              </a:extLst>
            </p:cNvPr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6;p41">
              <a:extLst>
                <a:ext uri="{FF2B5EF4-FFF2-40B4-BE49-F238E27FC236}">
                  <a16:creationId xmlns:a16="http://schemas.microsoft.com/office/drawing/2014/main" id="{05E506D7-1F09-F4A5-C80F-72DF3EBC1E7F}"/>
                </a:ext>
              </a:extLst>
            </p:cNvPr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7;p41">
              <a:extLst>
                <a:ext uri="{FF2B5EF4-FFF2-40B4-BE49-F238E27FC236}">
                  <a16:creationId xmlns:a16="http://schemas.microsoft.com/office/drawing/2014/main" id="{271C1052-308B-BD86-8DA5-8FCBBA710C8A}"/>
                </a:ext>
              </a:extLst>
            </p:cNvPr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8;p41">
              <a:extLst>
                <a:ext uri="{FF2B5EF4-FFF2-40B4-BE49-F238E27FC236}">
                  <a16:creationId xmlns:a16="http://schemas.microsoft.com/office/drawing/2014/main" id="{EEBC685E-92FE-1632-49FB-E0DB54A3293A}"/>
                </a:ext>
              </a:extLst>
            </p:cNvPr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9;p41">
              <a:extLst>
                <a:ext uri="{FF2B5EF4-FFF2-40B4-BE49-F238E27FC236}">
                  <a16:creationId xmlns:a16="http://schemas.microsoft.com/office/drawing/2014/main" id="{62AE5CD8-651E-96BF-3A10-3ED558A8315E}"/>
                </a:ext>
              </a:extLst>
            </p:cNvPr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0;p41">
              <a:extLst>
                <a:ext uri="{FF2B5EF4-FFF2-40B4-BE49-F238E27FC236}">
                  <a16:creationId xmlns:a16="http://schemas.microsoft.com/office/drawing/2014/main" id="{18AD91BB-1409-8FB3-D5FC-E3E4BDA927BF}"/>
                </a:ext>
              </a:extLst>
            </p:cNvPr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1;p41">
              <a:extLst>
                <a:ext uri="{FF2B5EF4-FFF2-40B4-BE49-F238E27FC236}">
                  <a16:creationId xmlns:a16="http://schemas.microsoft.com/office/drawing/2014/main" id="{B6883F6D-035D-494F-1714-7FEE0D86E560}"/>
                </a:ext>
              </a:extLst>
            </p:cNvPr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2;p41">
              <a:extLst>
                <a:ext uri="{FF2B5EF4-FFF2-40B4-BE49-F238E27FC236}">
                  <a16:creationId xmlns:a16="http://schemas.microsoft.com/office/drawing/2014/main" id="{869D3D65-5D73-A54F-462A-611D39FD75B2}"/>
                </a:ext>
              </a:extLst>
            </p:cNvPr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3;p41">
              <a:extLst>
                <a:ext uri="{FF2B5EF4-FFF2-40B4-BE49-F238E27FC236}">
                  <a16:creationId xmlns:a16="http://schemas.microsoft.com/office/drawing/2014/main" id="{7180004E-B90B-71B0-B4A8-79A90A43164F}"/>
                </a:ext>
              </a:extLst>
            </p:cNvPr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4;p41">
              <a:extLst>
                <a:ext uri="{FF2B5EF4-FFF2-40B4-BE49-F238E27FC236}">
                  <a16:creationId xmlns:a16="http://schemas.microsoft.com/office/drawing/2014/main" id="{B0DA913C-991E-5901-1357-71792FDC1088}"/>
                </a:ext>
              </a:extLst>
            </p:cNvPr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5;p41">
              <a:extLst>
                <a:ext uri="{FF2B5EF4-FFF2-40B4-BE49-F238E27FC236}">
                  <a16:creationId xmlns:a16="http://schemas.microsoft.com/office/drawing/2014/main" id="{A829414A-0159-57E5-082A-D5E2B9E6476B}"/>
                </a:ext>
              </a:extLst>
            </p:cNvPr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6;p41">
              <a:extLst>
                <a:ext uri="{FF2B5EF4-FFF2-40B4-BE49-F238E27FC236}">
                  <a16:creationId xmlns:a16="http://schemas.microsoft.com/office/drawing/2014/main" id="{4B382A39-56F6-DC8A-C4BF-DC7989EA4CA0}"/>
                </a:ext>
              </a:extLst>
            </p:cNvPr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7;p41">
              <a:extLst>
                <a:ext uri="{FF2B5EF4-FFF2-40B4-BE49-F238E27FC236}">
                  <a16:creationId xmlns:a16="http://schemas.microsoft.com/office/drawing/2014/main" id="{AC4A503A-2E05-E5B8-A2A3-73927424F533}"/>
                </a:ext>
              </a:extLst>
            </p:cNvPr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8;p41">
              <a:extLst>
                <a:ext uri="{FF2B5EF4-FFF2-40B4-BE49-F238E27FC236}">
                  <a16:creationId xmlns:a16="http://schemas.microsoft.com/office/drawing/2014/main" id="{32D011EC-4628-54DE-E6C7-74D46229B454}"/>
                </a:ext>
              </a:extLst>
            </p:cNvPr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9;p41">
              <a:extLst>
                <a:ext uri="{FF2B5EF4-FFF2-40B4-BE49-F238E27FC236}">
                  <a16:creationId xmlns:a16="http://schemas.microsoft.com/office/drawing/2014/main" id="{9BC6CCA6-A56D-E940-5ADF-3FA2C69354CF}"/>
                </a:ext>
              </a:extLst>
            </p:cNvPr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275;p41">
            <a:extLst>
              <a:ext uri="{FF2B5EF4-FFF2-40B4-BE49-F238E27FC236}">
                <a16:creationId xmlns:a16="http://schemas.microsoft.com/office/drawing/2014/main" id="{5821596E-3869-57EB-0538-8249AA9A874E}"/>
              </a:ext>
            </a:extLst>
          </p:cNvPr>
          <p:cNvGrpSpPr/>
          <p:nvPr/>
        </p:nvGrpSpPr>
        <p:grpSpPr>
          <a:xfrm rot="20680796">
            <a:off x="188906" y="3856980"/>
            <a:ext cx="553614" cy="390627"/>
            <a:chOff x="866225" y="1483287"/>
            <a:chExt cx="1109530" cy="694211"/>
          </a:xfrm>
        </p:grpSpPr>
        <p:sp>
          <p:nvSpPr>
            <p:cNvPr id="62" name="Google Shape;1276;p41">
              <a:extLst>
                <a:ext uri="{FF2B5EF4-FFF2-40B4-BE49-F238E27FC236}">
                  <a16:creationId xmlns:a16="http://schemas.microsoft.com/office/drawing/2014/main" id="{31365D15-4A1C-0929-70AC-E22ED93E80A3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7;p41">
              <a:extLst>
                <a:ext uri="{FF2B5EF4-FFF2-40B4-BE49-F238E27FC236}">
                  <a16:creationId xmlns:a16="http://schemas.microsoft.com/office/drawing/2014/main" id="{1A3F10F1-CAE4-3DCD-A09A-D5B2003D3D3F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78;p41">
              <a:extLst>
                <a:ext uri="{FF2B5EF4-FFF2-40B4-BE49-F238E27FC236}">
                  <a16:creationId xmlns:a16="http://schemas.microsoft.com/office/drawing/2014/main" id="{B60EF8F8-4ABE-8830-C36C-B680E5C3C12E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79;p41">
              <a:extLst>
                <a:ext uri="{FF2B5EF4-FFF2-40B4-BE49-F238E27FC236}">
                  <a16:creationId xmlns:a16="http://schemas.microsoft.com/office/drawing/2014/main" id="{98EB043D-D183-9088-0D9E-7C135D749DE1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280;p41">
              <a:extLst>
                <a:ext uri="{FF2B5EF4-FFF2-40B4-BE49-F238E27FC236}">
                  <a16:creationId xmlns:a16="http://schemas.microsoft.com/office/drawing/2014/main" id="{2D449B72-41FC-3988-624D-BDF95AADFD29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1;p41">
              <a:extLst>
                <a:ext uri="{FF2B5EF4-FFF2-40B4-BE49-F238E27FC236}">
                  <a16:creationId xmlns:a16="http://schemas.microsoft.com/office/drawing/2014/main" id="{9170AA16-0D37-CEF5-E35E-A6187E95615B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2;p41">
              <a:extLst>
                <a:ext uri="{FF2B5EF4-FFF2-40B4-BE49-F238E27FC236}">
                  <a16:creationId xmlns:a16="http://schemas.microsoft.com/office/drawing/2014/main" id="{C804B36B-C735-FB39-08BE-E051D2B9D0CE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83;p41">
              <a:extLst>
                <a:ext uri="{FF2B5EF4-FFF2-40B4-BE49-F238E27FC236}">
                  <a16:creationId xmlns:a16="http://schemas.microsoft.com/office/drawing/2014/main" id="{A41D69A5-A33D-F6CF-BC5F-23B21862C2B7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284;p41">
              <a:extLst>
                <a:ext uri="{FF2B5EF4-FFF2-40B4-BE49-F238E27FC236}">
                  <a16:creationId xmlns:a16="http://schemas.microsoft.com/office/drawing/2014/main" id="{61A4D57E-1CC0-6B6A-62E5-AD8B3565D08F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285;p41">
              <a:extLst>
                <a:ext uri="{FF2B5EF4-FFF2-40B4-BE49-F238E27FC236}">
                  <a16:creationId xmlns:a16="http://schemas.microsoft.com/office/drawing/2014/main" id="{B8EE8372-1BC8-E117-8065-B77937BA8619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286;p41">
              <a:extLst>
                <a:ext uri="{FF2B5EF4-FFF2-40B4-BE49-F238E27FC236}">
                  <a16:creationId xmlns:a16="http://schemas.microsoft.com/office/drawing/2014/main" id="{A05E5261-5B83-8620-F23A-C97EDF2C176F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287;p41">
              <a:extLst>
                <a:ext uri="{FF2B5EF4-FFF2-40B4-BE49-F238E27FC236}">
                  <a16:creationId xmlns:a16="http://schemas.microsoft.com/office/drawing/2014/main" id="{645C5056-D1AF-B4EC-EBA6-96B3961C4BE3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288;p41">
              <a:extLst>
                <a:ext uri="{FF2B5EF4-FFF2-40B4-BE49-F238E27FC236}">
                  <a16:creationId xmlns:a16="http://schemas.microsoft.com/office/drawing/2014/main" id="{CE96F164-46E0-0D7E-4384-BC592E031588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289;p41">
              <a:extLst>
                <a:ext uri="{FF2B5EF4-FFF2-40B4-BE49-F238E27FC236}">
                  <a16:creationId xmlns:a16="http://schemas.microsoft.com/office/drawing/2014/main" id="{3464F02B-9F5A-15A9-D95E-CB9BDDE0CABC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290;p41">
              <a:extLst>
                <a:ext uri="{FF2B5EF4-FFF2-40B4-BE49-F238E27FC236}">
                  <a16:creationId xmlns:a16="http://schemas.microsoft.com/office/drawing/2014/main" id="{3CC026C7-07C2-745C-B85B-C101D9F8E3A2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291;p41">
              <a:extLst>
                <a:ext uri="{FF2B5EF4-FFF2-40B4-BE49-F238E27FC236}">
                  <a16:creationId xmlns:a16="http://schemas.microsoft.com/office/drawing/2014/main" id="{2C40672F-3915-7021-F224-DAE34C2125E9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292;p41">
              <a:extLst>
                <a:ext uri="{FF2B5EF4-FFF2-40B4-BE49-F238E27FC236}">
                  <a16:creationId xmlns:a16="http://schemas.microsoft.com/office/drawing/2014/main" id="{A4835F12-64E5-262E-5EAD-ACAA56BDE170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293;p41">
              <a:extLst>
                <a:ext uri="{FF2B5EF4-FFF2-40B4-BE49-F238E27FC236}">
                  <a16:creationId xmlns:a16="http://schemas.microsoft.com/office/drawing/2014/main" id="{21115813-9CCC-B1BF-F4FB-8F71D3C51644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294;p41">
              <a:extLst>
                <a:ext uri="{FF2B5EF4-FFF2-40B4-BE49-F238E27FC236}">
                  <a16:creationId xmlns:a16="http://schemas.microsoft.com/office/drawing/2014/main" id="{E4BBE93C-48DC-F9B1-7BBE-E0B2C108C84F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295;p41">
              <a:extLst>
                <a:ext uri="{FF2B5EF4-FFF2-40B4-BE49-F238E27FC236}">
                  <a16:creationId xmlns:a16="http://schemas.microsoft.com/office/drawing/2014/main" id="{40206758-D09D-C720-FD5C-66009D6C28E9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296;p41">
              <a:extLst>
                <a:ext uri="{FF2B5EF4-FFF2-40B4-BE49-F238E27FC236}">
                  <a16:creationId xmlns:a16="http://schemas.microsoft.com/office/drawing/2014/main" id="{361C674E-62F0-38DC-48C2-5912080AD131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297;p41">
              <a:extLst>
                <a:ext uri="{FF2B5EF4-FFF2-40B4-BE49-F238E27FC236}">
                  <a16:creationId xmlns:a16="http://schemas.microsoft.com/office/drawing/2014/main" id="{9C29FFE1-6CD0-6F7E-587D-AE32BBF54953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298;p41">
              <a:extLst>
                <a:ext uri="{FF2B5EF4-FFF2-40B4-BE49-F238E27FC236}">
                  <a16:creationId xmlns:a16="http://schemas.microsoft.com/office/drawing/2014/main" id="{D534CF75-FFA1-CAAD-C843-398B8EE94329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299;p41">
              <a:extLst>
                <a:ext uri="{FF2B5EF4-FFF2-40B4-BE49-F238E27FC236}">
                  <a16:creationId xmlns:a16="http://schemas.microsoft.com/office/drawing/2014/main" id="{AA61041C-378C-D19F-EF49-7A27835A2E19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00;p41">
              <a:extLst>
                <a:ext uri="{FF2B5EF4-FFF2-40B4-BE49-F238E27FC236}">
                  <a16:creationId xmlns:a16="http://schemas.microsoft.com/office/drawing/2014/main" id="{D796DC1F-B4DB-CAD7-1510-DEFFCF52BC94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01;p41">
              <a:extLst>
                <a:ext uri="{FF2B5EF4-FFF2-40B4-BE49-F238E27FC236}">
                  <a16:creationId xmlns:a16="http://schemas.microsoft.com/office/drawing/2014/main" id="{49623E7A-3191-5432-33AC-025195B97A1E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02;p41">
              <a:extLst>
                <a:ext uri="{FF2B5EF4-FFF2-40B4-BE49-F238E27FC236}">
                  <a16:creationId xmlns:a16="http://schemas.microsoft.com/office/drawing/2014/main" id="{CFDA58D7-2BD9-9CE6-5686-1809386BAB6E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03;p41">
              <a:extLst>
                <a:ext uri="{FF2B5EF4-FFF2-40B4-BE49-F238E27FC236}">
                  <a16:creationId xmlns:a16="http://schemas.microsoft.com/office/drawing/2014/main" id="{8C9E95E1-41AF-6DCE-58D9-1534BFD89E5F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04;p41">
              <a:extLst>
                <a:ext uri="{FF2B5EF4-FFF2-40B4-BE49-F238E27FC236}">
                  <a16:creationId xmlns:a16="http://schemas.microsoft.com/office/drawing/2014/main" id="{1A2F3700-11E7-5F14-9226-5C4EFEB31DD5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05;p41">
              <a:extLst>
                <a:ext uri="{FF2B5EF4-FFF2-40B4-BE49-F238E27FC236}">
                  <a16:creationId xmlns:a16="http://schemas.microsoft.com/office/drawing/2014/main" id="{3EA08BEB-5699-9CEB-D9D8-373F61ADD217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06;p41">
              <a:extLst>
                <a:ext uri="{FF2B5EF4-FFF2-40B4-BE49-F238E27FC236}">
                  <a16:creationId xmlns:a16="http://schemas.microsoft.com/office/drawing/2014/main" id="{3B12B7E0-DF26-E666-27D4-D8183F6B1F3C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07;p41">
              <a:extLst>
                <a:ext uri="{FF2B5EF4-FFF2-40B4-BE49-F238E27FC236}">
                  <a16:creationId xmlns:a16="http://schemas.microsoft.com/office/drawing/2014/main" id="{628ADA0F-F6C7-3942-CAA7-E1D6EBD7D12C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08;p41">
              <a:extLst>
                <a:ext uri="{FF2B5EF4-FFF2-40B4-BE49-F238E27FC236}">
                  <a16:creationId xmlns:a16="http://schemas.microsoft.com/office/drawing/2014/main" id="{C24442F4-AE28-FA82-E19D-D642C8740694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09;p41">
              <a:extLst>
                <a:ext uri="{FF2B5EF4-FFF2-40B4-BE49-F238E27FC236}">
                  <a16:creationId xmlns:a16="http://schemas.microsoft.com/office/drawing/2014/main" id="{FB5A163E-95AC-D8B0-34CC-83F8A8B010B5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10;p41">
              <a:extLst>
                <a:ext uri="{FF2B5EF4-FFF2-40B4-BE49-F238E27FC236}">
                  <a16:creationId xmlns:a16="http://schemas.microsoft.com/office/drawing/2014/main" id="{3CDC09FE-87DA-BFBF-3125-4958C4A7961F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270;p41">
            <a:extLst>
              <a:ext uri="{FF2B5EF4-FFF2-40B4-BE49-F238E27FC236}">
                <a16:creationId xmlns:a16="http://schemas.microsoft.com/office/drawing/2014/main" id="{BDC5D58E-5990-5390-AC33-C57AD5664938}"/>
              </a:ext>
            </a:extLst>
          </p:cNvPr>
          <p:cNvGrpSpPr/>
          <p:nvPr/>
        </p:nvGrpSpPr>
        <p:grpSpPr>
          <a:xfrm>
            <a:off x="7260904" y="53028"/>
            <a:ext cx="563996" cy="527253"/>
            <a:chOff x="866242" y="485071"/>
            <a:chExt cx="900377" cy="841720"/>
          </a:xfrm>
        </p:grpSpPr>
        <p:sp>
          <p:nvSpPr>
            <p:cNvPr id="1082" name="Google Shape;1271;p41">
              <a:extLst>
                <a:ext uri="{FF2B5EF4-FFF2-40B4-BE49-F238E27FC236}">
                  <a16:creationId xmlns:a16="http://schemas.microsoft.com/office/drawing/2014/main" id="{83CB3399-14A2-A911-381B-16328AAE7B5D}"/>
                </a:ext>
              </a:extLst>
            </p:cNvPr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272;p41">
              <a:extLst>
                <a:ext uri="{FF2B5EF4-FFF2-40B4-BE49-F238E27FC236}">
                  <a16:creationId xmlns:a16="http://schemas.microsoft.com/office/drawing/2014/main" id="{20506FCE-86BD-69C8-D743-A806773B90BE}"/>
                </a:ext>
              </a:extLst>
            </p:cNvPr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273;p41">
              <a:extLst>
                <a:ext uri="{FF2B5EF4-FFF2-40B4-BE49-F238E27FC236}">
                  <a16:creationId xmlns:a16="http://schemas.microsoft.com/office/drawing/2014/main" id="{90CDCFCF-A6AB-1E83-1858-6FAE2D807361}"/>
                </a:ext>
              </a:extLst>
            </p:cNvPr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274;p41">
              <a:extLst>
                <a:ext uri="{FF2B5EF4-FFF2-40B4-BE49-F238E27FC236}">
                  <a16:creationId xmlns:a16="http://schemas.microsoft.com/office/drawing/2014/main" id="{48A30612-0EAF-4020-5E99-A9CA8B9D0E26}"/>
                </a:ext>
              </a:extLst>
            </p:cNvPr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270;p41">
            <a:extLst>
              <a:ext uri="{FF2B5EF4-FFF2-40B4-BE49-F238E27FC236}">
                <a16:creationId xmlns:a16="http://schemas.microsoft.com/office/drawing/2014/main" id="{BE3D6895-AC34-8A16-F73F-ACD202FA49E3}"/>
              </a:ext>
            </a:extLst>
          </p:cNvPr>
          <p:cNvGrpSpPr/>
          <p:nvPr/>
        </p:nvGrpSpPr>
        <p:grpSpPr>
          <a:xfrm rot="15486010">
            <a:off x="278152" y="1996538"/>
            <a:ext cx="563996" cy="527253"/>
            <a:chOff x="866242" y="485071"/>
            <a:chExt cx="900377" cy="841720"/>
          </a:xfrm>
        </p:grpSpPr>
        <p:sp>
          <p:nvSpPr>
            <p:cNvPr id="1087" name="Google Shape;1271;p41">
              <a:extLst>
                <a:ext uri="{FF2B5EF4-FFF2-40B4-BE49-F238E27FC236}">
                  <a16:creationId xmlns:a16="http://schemas.microsoft.com/office/drawing/2014/main" id="{D5C75A9C-B66C-4778-CEAF-81857E263EF9}"/>
                </a:ext>
              </a:extLst>
            </p:cNvPr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272;p41">
              <a:extLst>
                <a:ext uri="{FF2B5EF4-FFF2-40B4-BE49-F238E27FC236}">
                  <a16:creationId xmlns:a16="http://schemas.microsoft.com/office/drawing/2014/main" id="{EE648159-F284-5179-93E9-AC28B605F5A7}"/>
                </a:ext>
              </a:extLst>
            </p:cNvPr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273;p41">
              <a:extLst>
                <a:ext uri="{FF2B5EF4-FFF2-40B4-BE49-F238E27FC236}">
                  <a16:creationId xmlns:a16="http://schemas.microsoft.com/office/drawing/2014/main" id="{47767E24-A16E-9E57-3FF5-C86749C1DEA6}"/>
                </a:ext>
              </a:extLst>
            </p:cNvPr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274;p41">
              <a:extLst>
                <a:ext uri="{FF2B5EF4-FFF2-40B4-BE49-F238E27FC236}">
                  <a16:creationId xmlns:a16="http://schemas.microsoft.com/office/drawing/2014/main" id="{308626D4-62F8-82BF-5E28-A43529ED2979}"/>
                </a:ext>
              </a:extLst>
            </p:cNvPr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275;p41">
            <a:extLst>
              <a:ext uri="{FF2B5EF4-FFF2-40B4-BE49-F238E27FC236}">
                <a16:creationId xmlns:a16="http://schemas.microsoft.com/office/drawing/2014/main" id="{30FF6A98-9B6E-36DE-2AE9-D25FE1C01313}"/>
              </a:ext>
            </a:extLst>
          </p:cNvPr>
          <p:cNvGrpSpPr/>
          <p:nvPr/>
        </p:nvGrpSpPr>
        <p:grpSpPr>
          <a:xfrm rot="20680796">
            <a:off x="8321138" y="1406531"/>
            <a:ext cx="553614" cy="390627"/>
            <a:chOff x="866225" y="1483287"/>
            <a:chExt cx="1109530" cy="694211"/>
          </a:xfrm>
        </p:grpSpPr>
        <p:sp>
          <p:nvSpPr>
            <p:cNvPr id="1092" name="Google Shape;1276;p41">
              <a:extLst>
                <a:ext uri="{FF2B5EF4-FFF2-40B4-BE49-F238E27FC236}">
                  <a16:creationId xmlns:a16="http://schemas.microsoft.com/office/drawing/2014/main" id="{AA9AE5B7-9650-7D0C-5DB4-75DD7370E1EB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277;p41">
              <a:extLst>
                <a:ext uri="{FF2B5EF4-FFF2-40B4-BE49-F238E27FC236}">
                  <a16:creationId xmlns:a16="http://schemas.microsoft.com/office/drawing/2014/main" id="{B6864C11-C706-3C95-0F2D-4D361B99205D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278;p41">
              <a:extLst>
                <a:ext uri="{FF2B5EF4-FFF2-40B4-BE49-F238E27FC236}">
                  <a16:creationId xmlns:a16="http://schemas.microsoft.com/office/drawing/2014/main" id="{65554E3F-08C9-F2E8-E935-7C5C40D4A828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279;p41">
              <a:extLst>
                <a:ext uri="{FF2B5EF4-FFF2-40B4-BE49-F238E27FC236}">
                  <a16:creationId xmlns:a16="http://schemas.microsoft.com/office/drawing/2014/main" id="{637EA3E9-5617-17EA-B1AA-0FEC168A96FF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280;p41">
              <a:extLst>
                <a:ext uri="{FF2B5EF4-FFF2-40B4-BE49-F238E27FC236}">
                  <a16:creationId xmlns:a16="http://schemas.microsoft.com/office/drawing/2014/main" id="{CAA4B15C-9E9F-456F-02F4-D8EE24A530EB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281;p41">
              <a:extLst>
                <a:ext uri="{FF2B5EF4-FFF2-40B4-BE49-F238E27FC236}">
                  <a16:creationId xmlns:a16="http://schemas.microsoft.com/office/drawing/2014/main" id="{C96CFCCF-B23A-B94B-E695-C35CB9CD2E53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282;p41">
              <a:extLst>
                <a:ext uri="{FF2B5EF4-FFF2-40B4-BE49-F238E27FC236}">
                  <a16:creationId xmlns:a16="http://schemas.microsoft.com/office/drawing/2014/main" id="{C92E0454-7330-7198-80A5-8228807CD448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283;p41">
              <a:extLst>
                <a:ext uri="{FF2B5EF4-FFF2-40B4-BE49-F238E27FC236}">
                  <a16:creationId xmlns:a16="http://schemas.microsoft.com/office/drawing/2014/main" id="{833044D1-57D7-C481-EC11-3B282C5A1679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284;p41">
              <a:extLst>
                <a:ext uri="{FF2B5EF4-FFF2-40B4-BE49-F238E27FC236}">
                  <a16:creationId xmlns:a16="http://schemas.microsoft.com/office/drawing/2014/main" id="{6B00C71D-F4EC-AB5D-EAFF-DFE00424D894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285;p41">
              <a:extLst>
                <a:ext uri="{FF2B5EF4-FFF2-40B4-BE49-F238E27FC236}">
                  <a16:creationId xmlns:a16="http://schemas.microsoft.com/office/drawing/2014/main" id="{3EA2B3CD-E543-673A-354C-716BCFBA60B1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286;p41">
              <a:extLst>
                <a:ext uri="{FF2B5EF4-FFF2-40B4-BE49-F238E27FC236}">
                  <a16:creationId xmlns:a16="http://schemas.microsoft.com/office/drawing/2014/main" id="{8F85E87B-E1FC-FCCE-EC62-C74E8EFCC6AE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287;p41">
              <a:extLst>
                <a:ext uri="{FF2B5EF4-FFF2-40B4-BE49-F238E27FC236}">
                  <a16:creationId xmlns:a16="http://schemas.microsoft.com/office/drawing/2014/main" id="{3D4B54CF-5555-A11B-BB50-E8357200E550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288;p41">
              <a:extLst>
                <a:ext uri="{FF2B5EF4-FFF2-40B4-BE49-F238E27FC236}">
                  <a16:creationId xmlns:a16="http://schemas.microsoft.com/office/drawing/2014/main" id="{95B2694F-793E-5A51-7ED5-410C6296AF58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289;p41">
              <a:extLst>
                <a:ext uri="{FF2B5EF4-FFF2-40B4-BE49-F238E27FC236}">
                  <a16:creationId xmlns:a16="http://schemas.microsoft.com/office/drawing/2014/main" id="{889128FB-7C4C-10F4-B20E-32A82AF50A04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290;p41">
              <a:extLst>
                <a:ext uri="{FF2B5EF4-FFF2-40B4-BE49-F238E27FC236}">
                  <a16:creationId xmlns:a16="http://schemas.microsoft.com/office/drawing/2014/main" id="{3DC3A58E-46C3-EEB9-248D-2E6ABE8031E8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291;p41">
              <a:extLst>
                <a:ext uri="{FF2B5EF4-FFF2-40B4-BE49-F238E27FC236}">
                  <a16:creationId xmlns:a16="http://schemas.microsoft.com/office/drawing/2014/main" id="{85F61FE0-6347-339E-2CFC-5A818D9CBC66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292;p41">
              <a:extLst>
                <a:ext uri="{FF2B5EF4-FFF2-40B4-BE49-F238E27FC236}">
                  <a16:creationId xmlns:a16="http://schemas.microsoft.com/office/drawing/2014/main" id="{4AC5C8C0-DCF3-C78F-D96F-A664654D1450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293;p41">
              <a:extLst>
                <a:ext uri="{FF2B5EF4-FFF2-40B4-BE49-F238E27FC236}">
                  <a16:creationId xmlns:a16="http://schemas.microsoft.com/office/drawing/2014/main" id="{80AC9F0F-1A02-CB76-DD69-7C495106DE3A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294;p41">
              <a:extLst>
                <a:ext uri="{FF2B5EF4-FFF2-40B4-BE49-F238E27FC236}">
                  <a16:creationId xmlns:a16="http://schemas.microsoft.com/office/drawing/2014/main" id="{091EFB9B-C026-22F8-CA07-0F8A711C4FE9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295;p41">
              <a:extLst>
                <a:ext uri="{FF2B5EF4-FFF2-40B4-BE49-F238E27FC236}">
                  <a16:creationId xmlns:a16="http://schemas.microsoft.com/office/drawing/2014/main" id="{CFD968C7-DCFE-BA8C-8105-50F6E533A590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296;p41">
              <a:extLst>
                <a:ext uri="{FF2B5EF4-FFF2-40B4-BE49-F238E27FC236}">
                  <a16:creationId xmlns:a16="http://schemas.microsoft.com/office/drawing/2014/main" id="{F5046DDD-EF19-5E80-6E71-E9736BC94E1B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297;p41">
              <a:extLst>
                <a:ext uri="{FF2B5EF4-FFF2-40B4-BE49-F238E27FC236}">
                  <a16:creationId xmlns:a16="http://schemas.microsoft.com/office/drawing/2014/main" id="{E2E98498-98FF-60C8-65B5-BBC2C67C4063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298;p41">
              <a:extLst>
                <a:ext uri="{FF2B5EF4-FFF2-40B4-BE49-F238E27FC236}">
                  <a16:creationId xmlns:a16="http://schemas.microsoft.com/office/drawing/2014/main" id="{479DF53A-006A-3CE3-C090-C26C02E23A9E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299;p41">
              <a:extLst>
                <a:ext uri="{FF2B5EF4-FFF2-40B4-BE49-F238E27FC236}">
                  <a16:creationId xmlns:a16="http://schemas.microsoft.com/office/drawing/2014/main" id="{34A7A463-4B96-7CD5-C79B-433A0B39FD13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00;p41">
              <a:extLst>
                <a:ext uri="{FF2B5EF4-FFF2-40B4-BE49-F238E27FC236}">
                  <a16:creationId xmlns:a16="http://schemas.microsoft.com/office/drawing/2014/main" id="{3157B627-202E-3040-B84F-0E5B924245AF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01;p41">
              <a:extLst>
                <a:ext uri="{FF2B5EF4-FFF2-40B4-BE49-F238E27FC236}">
                  <a16:creationId xmlns:a16="http://schemas.microsoft.com/office/drawing/2014/main" id="{E0BEF91A-809B-2F28-BF92-EAFFE5DD247B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02;p41">
              <a:extLst>
                <a:ext uri="{FF2B5EF4-FFF2-40B4-BE49-F238E27FC236}">
                  <a16:creationId xmlns:a16="http://schemas.microsoft.com/office/drawing/2014/main" id="{6FB1C94B-C364-360A-D71B-45AF5EA47784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03;p41">
              <a:extLst>
                <a:ext uri="{FF2B5EF4-FFF2-40B4-BE49-F238E27FC236}">
                  <a16:creationId xmlns:a16="http://schemas.microsoft.com/office/drawing/2014/main" id="{68828B95-2F28-AF6B-C979-B4873F76B960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304;p41">
              <a:extLst>
                <a:ext uri="{FF2B5EF4-FFF2-40B4-BE49-F238E27FC236}">
                  <a16:creationId xmlns:a16="http://schemas.microsoft.com/office/drawing/2014/main" id="{6FFB1074-3A8B-3478-9595-01BAE0556E71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305;p41">
              <a:extLst>
                <a:ext uri="{FF2B5EF4-FFF2-40B4-BE49-F238E27FC236}">
                  <a16:creationId xmlns:a16="http://schemas.microsoft.com/office/drawing/2014/main" id="{11E61558-B2EA-7398-734F-77D19CFC7F80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06;p41">
              <a:extLst>
                <a:ext uri="{FF2B5EF4-FFF2-40B4-BE49-F238E27FC236}">
                  <a16:creationId xmlns:a16="http://schemas.microsoft.com/office/drawing/2014/main" id="{C6F56655-B5D4-11AF-E128-02AA3FAC868A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07;p41">
              <a:extLst>
                <a:ext uri="{FF2B5EF4-FFF2-40B4-BE49-F238E27FC236}">
                  <a16:creationId xmlns:a16="http://schemas.microsoft.com/office/drawing/2014/main" id="{33FB31D9-B92C-4E7F-2CEB-BE8A33900B27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08;p41">
              <a:extLst>
                <a:ext uri="{FF2B5EF4-FFF2-40B4-BE49-F238E27FC236}">
                  <a16:creationId xmlns:a16="http://schemas.microsoft.com/office/drawing/2014/main" id="{52B8B997-347C-068B-9871-2CBA6CBF1FB5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09;p41">
              <a:extLst>
                <a:ext uri="{FF2B5EF4-FFF2-40B4-BE49-F238E27FC236}">
                  <a16:creationId xmlns:a16="http://schemas.microsoft.com/office/drawing/2014/main" id="{664CE694-8AAD-175F-F5B4-4B0CDBA2C266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10;p41">
              <a:extLst>
                <a:ext uri="{FF2B5EF4-FFF2-40B4-BE49-F238E27FC236}">
                  <a16:creationId xmlns:a16="http://schemas.microsoft.com/office/drawing/2014/main" id="{3416FAA8-B2B3-2CF4-F3D2-B9DF4B3E1658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311;p41">
            <a:extLst>
              <a:ext uri="{FF2B5EF4-FFF2-40B4-BE49-F238E27FC236}">
                <a16:creationId xmlns:a16="http://schemas.microsoft.com/office/drawing/2014/main" id="{8FBD32DC-4C9B-84B7-E9F9-B800ACCC2F3F}"/>
              </a:ext>
            </a:extLst>
          </p:cNvPr>
          <p:cNvGrpSpPr/>
          <p:nvPr/>
        </p:nvGrpSpPr>
        <p:grpSpPr>
          <a:xfrm>
            <a:off x="158323" y="162183"/>
            <a:ext cx="535612" cy="549745"/>
            <a:chOff x="891532" y="2489185"/>
            <a:chExt cx="855063" cy="877626"/>
          </a:xfrm>
        </p:grpSpPr>
        <p:sp>
          <p:nvSpPr>
            <p:cNvPr id="1128" name="Google Shape;1312;p41">
              <a:extLst>
                <a:ext uri="{FF2B5EF4-FFF2-40B4-BE49-F238E27FC236}">
                  <a16:creationId xmlns:a16="http://schemas.microsoft.com/office/drawing/2014/main" id="{EEA40076-A678-AB51-9345-4ECF88E420F2}"/>
                </a:ext>
              </a:extLst>
            </p:cNvPr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13;p41">
              <a:extLst>
                <a:ext uri="{FF2B5EF4-FFF2-40B4-BE49-F238E27FC236}">
                  <a16:creationId xmlns:a16="http://schemas.microsoft.com/office/drawing/2014/main" id="{3A4B5A68-A879-252C-E62B-ABD30DB0FA4F}"/>
                </a:ext>
              </a:extLst>
            </p:cNvPr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14;p41">
              <a:extLst>
                <a:ext uri="{FF2B5EF4-FFF2-40B4-BE49-F238E27FC236}">
                  <a16:creationId xmlns:a16="http://schemas.microsoft.com/office/drawing/2014/main" id="{746F65AF-154A-40A7-48DF-609F7E7D5CA3}"/>
                </a:ext>
              </a:extLst>
            </p:cNvPr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15;p41">
              <a:extLst>
                <a:ext uri="{FF2B5EF4-FFF2-40B4-BE49-F238E27FC236}">
                  <a16:creationId xmlns:a16="http://schemas.microsoft.com/office/drawing/2014/main" id="{5B6396E3-DE1F-7A8D-86D5-C9E039EACBA0}"/>
                </a:ext>
              </a:extLst>
            </p:cNvPr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16;p41">
              <a:extLst>
                <a:ext uri="{FF2B5EF4-FFF2-40B4-BE49-F238E27FC236}">
                  <a16:creationId xmlns:a16="http://schemas.microsoft.com/office/drawing/2014/main" id="{4E2C78ED-A514-BC0A-0B54-82084B6A4399}"/>
                </a:ext>
              </a:extLst>
            </p:cNvPr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oogle Shape;1030;p35"/>
          <p:cNvGrpSpPr/>
          <p:nvPr/>
        </p:nvGrpSpPr>
        <p:grpSpPr>
          <a:xfrm>
            <a:off x="1117218" y="632947"/>
            <a:ext cx="6909563" cy="3877606"/>
            <a:chOff x="238100" y="603575"/>
            <a:chExt cx="7144650" cy="4507825"/>
          </a:xfrm>
        </p:grpSpPr>
        <p:sp>
          <p:nvSpPr>
            <p:cNvPr id="1031" name="Google Shape;1031;p35"/>
            <p:cNvSpPr/>
            <p:nvPr/>
          </p:nvSpPr>
          <p:spPr>
            <a:xfrm>
              <a:off x="596049" y="4505075"/>
              <a:ext cx="231875" cy="248824"/>
            </a:xfrm>
            <a:custGeom>
              <a:avLst/>
              <a:gdLst/>
              <a:ahLst/>
              <a:cxnLst/>
              <a:rect l="l" t="t" r="r" b="b"/>
              <a:pathLst>
                <a:path w="41186" h="43715" extrusionOk="0">
                  <a:moveTo>
                    <a:pt x="6659" y="1"/>
                  </a:moveTo>
                  <a:cubicBezTo>
                    <a:pt x="6129" y="1"/>
                    <a:pt x="5639" y="51"/>
                    <a:pt x="5196" y="157"/>
                  </a:cubicBezTo>
                  <a:cubicBezTo>
                    <a:pt x="5196" y="157"/>
                    <a:pt x="0" y="820"/>
                    <a:pt x="23" y="12340"/>
                  </a:cubicBezTo>
                  <a:cubicBezTo>
                    <a:pt x="47" y="23691"/>
                    <a:pt x="255" y="43715"/>
                    <a:pt x="6298" y="43715"/>
                  </a:cubicBezTo>
                  <a:cubicBezTo>
                    <a:pt x="6388" y="43715"/>
                    <a:pt x="6479" y="43710"/>
                    <a:pt x="6572" y="43701"/>
                  </a:cubicBezTo>
                  <a:cubicBezTo>
                    <a:pt x="12882" y="43089"/>
                    <a:pt x="41185" y="24970"/>
                    <a:pt x="40349" y="20714"/>
                  </a:cubicBezTo>
                  <a:cubicBezTo>
                    <a:pt x="39556" y="16680"/>
                    <a:pt x="16325" y="1"/>
                    <a:pt x="66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45;p41">
            <a:extLst>
              <a:ext uri="{FF2B5EF4-FFF2-40B4-BE49-F238E27FC236}">
                <a16:creationId xmlns:a16="http://schemas.microsoft.com/office/drawing/2014/main" id="{621ECC19-5E30-E5DF-F66B-32C9B3AC02B7}"/>
              </a:ext>
            </a:extLst>
          </p:cNvPr>
          <p:cNvGrpSpPr/>
          <p:nvPr/>
        </p:nvGrpSpPr>
        <p:grpSpPr>
          <a:xfrm flipH="1">
            <a:off x="8091383" y="3280146"/>
            <a:ext cx="1013600" cy="1805171"/>
            <a:chOff x="3908325" y="238100"/>
            <a:chExt cx="2292175" cy="4082250"/>
          </a:xfrm>
        </p:grpSpPr>
        <p:sp>
          <p:nvSpPr>
            <p:cNvPr id="32" name="Google Shape;1246;p41">
              <a:extLst>
                <a:ext uri="{FF2B5EF4-FFF2-40B4-BE49-F238E27FC236}">
                  <a16:creationId xmlns:a16="http://schemas.microsoft.com/office/drawing/2014/main" id="{B53D5C11-ACA1-5C07-1370-EE04DB6B8014}"/>
                </a:ext>
              </a:extLst>
            </p:cNvPr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47;p41">
              <a:extLst>
                <a:ext uri="{FF2B5EF4-FFF2-40B4-BE49-F238E27FC236}">
                  <a16:creationId xmlns:a16="http://schemas.microsoft.com/office/drawing/2014/main" id="{23E2A1AD-8ABA-FEA3-ACA8-E41F8D4BDBAC}"/>
                </a:ext>
              </a:extLst>
            </p:cNvPr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8;p41">
              <a:extLst>
                <a:ext uri="{FF2B5EF4-FFF2-40B4-BE49-F238E27FC236}">
                  <a16:creationId xmlns:a16="http://schemas.microsoft.com/office/drawing/2014/main" id="{2A7367C3-8A85-D39E-D0E8-CA7AD059F415}"/>
                </a:ext>
              </a:extLst>
            </p:cNvPr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9;p41">
              <a:extLst>
                <a:ext uri="{FF2B5EF4-FFF2-40B4-BE49-F238E27FC236}">
                  <a16:creationId xmlns:a16="http://schemas.microsoft.com/office/drawing/2014/main" id="{1B9A0761-C52A-A9F4-B8AA-BD6AF52B9761}"/>
                </a:ext>
              </a:extLst>
            </p:cNvPr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0;p41">
              <a:extLst>
                <a:ext uri="{FF2B5EF4-FFF2-40B4-BE49-F238E27FC236}">
                  <a16:creationId xmlns:a16="http://schemas.microsoft.com/office/drawing/2014/main" id="{EBECFA60-20A4-300A-5671-D3E9B640CFB2}"/>
                </a:ext>
              </a:extLst>
            </p:cNvPr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51;p41">
              <a:extLst>
                <a:ext uri="{FF2B5EF4-FFF2-40B4-BE49-F238E27FC236}">
                  <a16:creationId xmlns:a16="http://schemas.microsoft.com/office/drawing/2014/main" id="{0829978E-23D7-5ED2-EEBA-BA5006FF149F}"/>
                </a:ext>
              </a:extLst>
            </p:cNvPr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2;p41">
              <a:extLst>
                <a:ext uri="{FF2B5EF4-FFF2-40B4-BE49-F238E27FC236}">
                  <a16:creationId xmlns:a16="http://schemas.microsoft.com/office/drawing/2014/main" id="{3DA8BF86-E789-83F1-E1C8-7587D6EA1EE6}"/>
                </a:ext>
              </a:extLst>
            </p:cNvPr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53;p41">
              <a:extLst>
                <a:ext uri="{FF2B5EF4-FFF2-40B4-BE49-F238E27FC236}">
                  <a16:creationId xmlns:a16="http://schemas.microsoft.com/office/drawing/2014/main" id="{EE0B778D-26BD-2CA5-EB08-627CE2AF068C}"/>
                </a:ext>
              </a:extLst>
            </p:cNvPr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54;p41">
              <a:extLst>
                <a:ext uri="{FF2B5EF4-FFF2-40B4-BE49-F238E27FC236}">
                  <a16:creationId xmlns:a16="http://schemas.microsoft.com/office/drawing/2014/main" id="{41DDC486-2A3E-DB5A-C9F1-2F338DC94BE7}"/>
                </a:ext>
              </a:extLst>
            </p:cNvPr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5;p41">
              <a:extLst>
                <a:ext uri="{FF2B5EF4-FFF2-40B4-BE49-F238E27FC236}">
                  <a16:creationId xmlns:a16="http://schemas.microsoft.com/office/drawing/2014/main" id="{67E6ECF1-3B32-3E7E-A6BE-29E864D65C43}"/>
                </a:ext>
              </a:extLst>
            </p:cNvPr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6;p41">
              <a:extLst>
                <a:ext uri="{FF2B5EF4-FFF2-40B4-BE49-F238E27FC236}">
                  <a16:creationId xmlns:a16="http://schemas.microsoft.com/office/drawing/2014/main" id="{05E506D7-1F09-F4A5-C80F-72DF3EBC1E7F}"/>
                </a:ext>
              </a:extLst>
            </p:cNvPr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7;p41">
              <a:extLst>
                <a:ext uri="{FF2B5EF4-FFF2-40B4-BE49-F238E27FC236}">
                  <a16:creationId xmlns:a16="http://schemas.microsoft.com/office/drawing/2014/main" id="{271C1052-308B-BD86-8DA5-8FCBBA710C8A}"/>
                </a:ext>
              </a:extLst>
            </p:cNvPr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8;p41">
              <a:extLst>
                <a:ext uri="{FF2B5EF4-FFF2-40B4-BE49-F238E27FC236}">
                  <a16:creationId xmlns:a16="http://schemas.microsoft.com/office/drawing/2014/main" id="{EEBC685E-92FE-1632-49FB-E0DB54A3293A}"/>
                </a:ext>
              </a:extLst>
            </p:cNvPr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9;p41">
              <a:extLst>
                <a:ext uri="{FF2B5EF4-FFF2-40B4-BE49-F238E27FC236}">
                  <a16:creationId xmlns:a16="http://schemas.microsoft.com/office/drawing/2014/main" id="{62AE5CD8-651E-96BF-3A10-3ED558A8315E}"/>
                </a:ext>
              </a:extLst>
            </p:cNvPr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0;p41">
              <a:extLst>
                <a:ext uri="{FF2B5EF4-FFF2-40B4-BE49-F238E27FC236}">
                  <a16:creationId xmlns:a16="http://schemas.microsoft.com/office/drawing/2014/main" id="{18AD91BB-1409-8FB3-D5FC-E3E4BDA927BF}"/>
                </a:ext>
              </a:extLst>
            </p:cNvPr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1;p41">
              <a:extLst>
                <a:ext uri="{FF2B5EF4-FFF2-40B4-BE49-F238E27FC236}">
                  <a16:creationId xmlns:a16="http://schemas.microsoft.com/office/drawing/2014/main" id="{B6883F6D-035D-494F-1714-7FEE0D86E560}"/>
                </a:ext>
              </a:extLst>
            </p:cNvPr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2;p41">
              <a:extLst>
                <a:ext uri="{FF2B5EF4-FFF2-40B4-BE49-F238E27FC236}">
                  <a16:creationId xmlns:a16="http://schemas.microsoft.com/office/drawing/2014/main" id="{869D3D65-5D73-A54F-462A-611D39FD75B2}"/>
                </a:ext>
              </a:extLst>
            </p:cNvPr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3;p41">
              <a:extLst>
                <a:ext uri="{FF2B5EF4-FFF2-40B4-BE49-F238E27FC236}">
                  <a16:creationId xmlns:a16="http://schemas.microsoft.com/office/drawing/2014/main" id="{7180004E-B90B-71B0-B4A8-79A90A43164F}"/>
                </a:ext>
              </a:extLst>
            </p:cNvPr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4;p41">
              <a:extLst>
                <a:ext uri="{FF2B5EF4-FFF2-40B4-BE49-F238E27FC236}">
                  <a16:creationId xmlns:a16="http://schemas.microsoft.com/office/drawing/2014/main" id="{B0DA913C-991E-5901-1357-71792FDC1088}"/>
                </a:ext>
              </a:extLst>
            </p:cNvPr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5;p41">
              <a:extLst>
                <a:ext uri="{FF2B5EF4-FFF2-40B4-BE49-F238E27FC236}">
                  <a16:creationId xmlns:a16="http://schemas.microsoft.com/office/drawing/2014/main" id="{A829414A-0159-57E5-082A-D5E2B9E6476B}"/>
                </a:ext>
              </a:extLst>
            </p:cNvPr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6;p41">
              <a:extLst>
                <a:ext uri="{FF2B5EF4-FFF2-40B4-BE49-F238E27FC236}">
                  <a16:creationId xmlns:a16="http://schemas.microsoft.com/office/drawing/2014/main" id="{4B382A39-56F6-DC8A-C4BF-DC7989EA4CA0}"/>
                </a:ext>
              </a:extLst>
            </p:cNvPr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7;p41">
              <a:extLst>
                <a:ext uri="{FF2B5EF4-FFF2-40B4-BE49-F238E27FC236}">
                  <a16:creationId xmlns:a16="http://schemas.microsoft.com/office/drawing/2014/main" id="{AC4A503A-2E05-E5B8-A2A3-73927424F533}"/>
                </a:ext>
              </a:extLst>
            </p:cNvPr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8;p41">
              <a:extLst>
                <a:ext uri="{FF2B5EF4-FFF2-40B4-BE49-F238E27FC236}">
                  <a16:creationId xmlns:a16="http://schemas.microsoft.com/office/drawing/2014/main" id="{32D011EC-4628-54DE-E6C7-74D46229B454}"/>
                </a:ext>
              </a:extLst>
            </p:cNvPr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9;p41">
              <a:extLst>
                <a:ext uri="{FF2B5EF4-FFF2-40B4-BE49-F238E27FC236}">
                  <a16:creationId xmlns:a16="http://schemas.microsoft.com/office/drawing/2014/main" id="{9BC6CCA6-A56D-E940-5ADF-3FA2C69354CF}"/>
                </a:ext>
              </a:extLst>
            </p:cNvPr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275;p41">
            <a:extLst>
              <a:ext uri="{FF2B5EF4-FFF2-40B4-BE49-F238E27FC236}">
                <a16:creationId xmlns:a16="http://schemas.microsoft.com/office/drawing/2014/main" id="{5821596E-3869-57EB-0538-8249AA9A874E}"/>
              </a:ext>
            </a:extLst>
          </p:cNvPr>
          <p:cNvGrpSpPr/>
          <p:nvPr/>
        </p:nvGrpSpPr>
        <p:grpSpPr>
          <a:xfrm rot="20680796">
            <a:off x="188906" y="3856980"/>
            <a:ext cx="553614" cy="390627"/>
            <a:chOff x="866225" y="1483287"/>
            <a:chExt cx="1109530" cy="694211"/>
          </a:xfrm>
        </p:grpSpPr>
        <p:sp>
          <p:nvSpPr>
            <p:cNvPr id="62" name="Google Shape;1276;p41">
              <a:extLst>
                <a:ext uri="{FF2B5EF4-FFF2-40B4-BE49-F238E27FC236}">
                  <a16:creationId xmlns:a16="http://schemas.microsoft.com/office/drawing/2014/main" id="{31365D15-4A1C-0929-70AC-E22ED93E80A3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77;p41">
              <a:extLst>
                <a:ext uri="{FF2B5EF4-FFF2-40B4-BE49-F238E27FC236}">
                  <a16:creationId xmlns:a16="http://schemas.microsoft.com/office/drawing/2014/main" id="{1A3F10F1-CAE4-3DCD-A09A-D5B2003D3D3F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78;p41">
              <a:extLst>
                <a:ext uri="{FF2B5EF4-FFF2-40B4-BE49-F238E27FC236}">
                  <a16:creationId xmlns:a16="http://schemas.microsoft.com/office/drawing/2014/main" id="{B60EF8F8-4ABE-8830-C36C-B680E5C3C12E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79;p41">
              <a:extLst>
                <a:ext uri="{FF2B5EF4-FFF2-40B4-BE49-F238E27FC236}">
                  <a16:creationId xmlns:a16="http://schemas.microsoft.com/office/drawing/2014/main" id="{98EB043D-D183-9088-0D9E-7C135D749DE1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280;p41">
              <a:extLst>
                <a:ext uri="{FF2B5EF4-FFF2-40B4-BE49-F238E27FC236}">
                  <a16:creationId xmlns:a16="http://schemas.microsoft.com/office/drawing/2014/main" id="{2D449B72-41FC-3988-624D-BDF95AADFD29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1;p41">
              <a:extLst>
                <a:ext uri="{FF2B5EF4-FFF2-40B4-BE49-F238E27FC236}">
                  <a16:creationId xmlns:a16="http://schemas.microsoft.com/office/drawing/2014/main" id="{9170AA16-0D37-CEF5-E35E-A6187E95615B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2;p41">
              <a:extLst>
                <a:ext uri="{FF2B5EF4-FFF2-40B4-BE49-F238E27FC236}">
                  <a16:creationId xmlns:a16="http://schemas.microsoft.com/office/drawing/2014/main" id="{C804B36B-C735-FB39-08BE-E051D2B9D0CE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83;p41">
              <a:extLst>
                <a:ext uri="{FF2B5EF4-FFF2-40B4-BE49-F238E27FC236}">
                  <a16:creationId xmlns:a16="http://schemas.microsoft.com/office/drawing/2014/main" id="{A41D69A5-A33D-F6CF-BC5F-23B21862C2B7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284;p41">
              <a:extLst>
                <a:ext uri="{FF2B5EF4-FFF2-40B4-BE49-F238E27FC236}">
                  <a16:creationId xmlns:a16="http://schemas.microsoft.com/office/drawing/2014/main" id="{61A4D57E-1CC0-6B6A-62E5-AD8B3565D08F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285;p41">
              <a:extLst>
                <a:ext uri="{FF2B5EF4-FFF2-40B4-BE49-F238E27FC236}">
                  <a16:creationId xmlns:a16="http://schemas.microsoft.com/office/drawing/2014/main" id="{B8EE8372-1BC8-E117-8065-B77937BA8619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286;p41">
              <a:extLst>
                <a:ext uri="{FF2B5EF4-FFF2-40B4-BE49-F238E27FC236}">
                  <a16:creationId xmlns:a16="http://schemas.microsoft.com/office/drawing/2014/main" id="{A05E5261-5B83-8620-F23A-C97EDF2C176F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287;p41">
              <a:extLst>
                <a:ext uri="{FF2B5EF4-FFF2-40B4-BE49-F238E27FC236}">
                  <a16:creationId xmlns:a16="http://schemas.microsoft.com/office/drawing/2014/main" id="{645C5056-D1AF-B4EC-EBA6-96B3961C4BE3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288;p41">
              <a:extLst>
                <a:ext uri="{FF2B5EF4-FFF2-40B4-BE49-F238E27FC236}">
                  <a16:creationId xmlns:a16="http://schemas.microsoft.com/office/drawing/2014/main" id="{CE96F164-46E0-0D7E-4384-BC592E031588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289;p41">
              <a:extLst>
                <a:ext uri="{FF2B5EF4-FFF2-40B4-BE49-F238E27FC236}">
                  <a16:creationId xmlns:a16="http://schemas.microsoft.com/office/drawing/2014/main" id="{3464F02B-9F5A-15A9-D95E-CB9BDDE0CABC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290;p41">
              <a:extLst>
                <a:ext uri="{FF2B5EF4-FFF2-40B4-BE49-F238E27FC236}">
                  <a16:creationId xmlns:a16="http://schemas.microsoft.com/office/drawing/2014/main" id="{3CC026C7-07C2-745C-B85B-C101D9F8E3A2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291;p41">
              <a:extLst>
                <a:ext uri="{FF2B5EF4-FFF2-40B4-BE49-F238E27FC236}">
                  <a16:creationId xmlns:a16="http://schemas.microsoft.com/office/drawing/2014/main" id="{2C40672F-3915-7021-F224-DAE34C2125E9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292;p41">
              <a:extLst>
                <a:ext uri="{FF2B5EF4-FFF2-40B4-BE49-F238E27FC236}">
                  <a16:creationId xmlns:a16="http://schemas.microsoft.com/office/drawing/2014/main" id="{A4835F12-64E5-262E-5EAD-ACAA56BDE170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293;p41">
              <a:extLst>
                <a:ext uri="{FF2B5EF4-FFF2-40B4-BE49-F238E27FC236}">
                  <a16:creationId xmlns:a16="http://schemas.microsoft.com/office/drawing/2014/main" id="{21115813-9CCC-B1BF-F4FB-8F71D3C51644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294;p41">
              <a:extLst>
                <a:ext uri="{FF2B5EF4-FFF2-40B4-BE49-F238E27FC236}">
                  <a16:creationId xmlns:a16="http://schemas.microsoft.com/office/drawing/2014/main" id="{E4BBE93C-48DC-F9B1-7BBE-E0B2C108C84F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295;p41">
              <a:extLst>
                <a:ext uri="{FF2B5EF4-FFF2-40B4-BE49-F238E27FC236}">
                  <a16:creationId xmlns:a16="http://schemas.microsoft.com/office/drawing/2014/main" id="{40206758-D09D-C720-FD5C-66009D6C28E9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296;p41">
              <a:extLst>
                <a:ext uri="{FF2B5EF4-FFF2-40B4-BE49-F238E27FC236}">
                  <a16:creationId xmlns:a16="http://schemas.microsoft.com/office/drawing/2014/main" id="{361C674E-62F0-38DC-48C2-5912080AD131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297;p41">
              <a:extLst>
                <a:ext uri="{FF2B5EF4-FFF2-40B4-BE49-F238E27FC236}">
                  <a16:creationId xmlns:a16="http://schemas.microsoft.com/office/drawing/2014/main" id="{9C29FFE1-6CD0-6F7E-587D-AE32BBF54953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298;p41">
              <a:extLst>
                <a:ext uri="{FF2B5EF4-FFF2-40B4-BE49-F238E27FC236}">
                  <a16:creationId xmlns:a16="http://schemas.microsoft.com/office/drawing/2014/main" id="{D534CF75-FFA1-CAAD-C843-398B8EE94329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299;p41">
              <a:extLst>
                <a:ext uri="{FF2B5EF4-FFF2-40B4-BE49-F238E27FC236}">
                  <a16:creationId xmlns:a16="http://schemas.microsoft.com/office/drawing/2014/main" id="{AA61041C-378C-D19F-EF49-7A27835A2E19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00;p41">
              <a:extLst>
                <a:ext uri="{FF2B5EF4-FFF2-40B4-BE49-F238E27FC236}">
                  <a16:creationId xmlns:a16="http://schemas.microsoft.com/office/drawing/2014/main" id="{D796DC1F-B4DB-CAD7-1510-DEFFCF52BC94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01;p41">
              <a:extLst>
                <a:ext uri="{FF2B5EF4-FFF2-40B4-BE49-F238E27FC236}">
                  <a16:creationId xmlns:a16="http://schemas.microsoft.com/office/drawing/2014/main" id="{49623E7A-3191-5432-33AC-025195B97A1E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02;p41">
              <a:extLst>
                <a:ext uri="{FF2B5EF4-FFF2-40B4-BE49-F238E27FC236}">
                  <a16:creationId xmlns:a16="http://schemas.microsoft.com/office/drawing/2014/main" id="{CFDA58D7-2BD9-9CE6-5686-1809386BAB6E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03;p41">
              <a:extLst>
                <a:ext uri="{FF2B5EF4-FFF2-40B4-BE49-F238E27FC236}">
                  <a16:creationId xmlns:a16="http://schemas.microsoft.com/office/drawing/2014/main" id="{8C9E95E1-41AF-6DCE-58D9-1534BFD89E5F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04;p41">
              <a:extLst>
                <a:ext uri="{FF2B5EF4-FFF2-40B4-BE49-F238E27FC236}">
                  <a16:creationId xmlns:a16="http://schemas.microsoft.com/office/drawing/2014/main" id="{1A2F3700-11E7-5F14-9226-5C4EFEB31DD5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05;p41">
              <a:extLst>
                <a:ext uri="{FF2B5EF4-FFF2-40B4-BE49-F238E27FC236}">
                  <a16:creationId xmlns:a16="http://schemas.microsoft.com/office/drawing/2014/main" id="{3EA08BEB-5699-9CEB-D9D8-373F61ADD217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06;p41">
              <a:extLst>
                <a:ext uri="{FF2B5EF4-FFF2-40B4-BE49-F238E27FC236}">
                  <a16:creationId xmlns:a16="http://schemas.microsoft.com/office/drawing/2014/main" id="{3B12B7E0-DF26-E666-27D4-D8183F6B1F3C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07;p41">
              <a:extLst>
                <a:ext uri="{FF2B5EF4-FFF2-40B4-BE49-F238E27FC236}">
                  <a16:creationId xmlns:a16="http://schemas.microsoft.com/office/drawing/2014/main" id="{628ADA0F-F6C7-3942-CAA7-E1D6EBD7D12C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08;p41">
              <a:extLst>
                <a:ext uri="{FF2B5EF4-FFF2-40B4-BE49-F238E27FC236}">
                  <a16:creationId xmlns:a16="http://schemas.microsoft.com/office/drawing/2014/main" id="{C24442F4-AE28-FA82-E19D-D642C8740694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09;p41">
              <a:extLst>
                <a:ext uri="{FF2B5EF4-FFF2-40B4-BE49-F238E27FC236}">
                  <a16:creationId xmlns:a16="http://schemas.microsoft.com/office/drawing/2014/main" id="{FB5A163E-95AC-D8B0-34CC-83F8A8B010B5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10;p41">
              <a:extLst>
                <a:ext uri="{FF2B5EF4-FFF2-40B4-BE49-F238E27FC236}">
                  <a16:creationId xmlns:a16="http://schemas.microsoft.com/office/drawing/2014/main" id="{3CDC09FE-87DA-BFBF-3125-4958C4A7961F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270;p41">
            <a:extLst>
              <a:ext uri="{FF2B5EF4-FFF2-40B4-BE49-F238E27FC236}">
                <a16:creationId xmlns:a16="http://schemas.microsoft.com/office/drawing/2014/main" id="{BDC5D58E-5990-5390-AC33-C57AD5664938}"/>
              </a:ext>
            </a:extLst>
          </p:cNvPr>
          <p:cNvGrpSpPr/>
          <p:nvPr/>
        </p:nvGrpSpPr>
        <p:grpSpPr>
          <a:xfrm>
            <a:off x="7260904" y="53028"/>
            <a:ext cx="563996" cy="527253"/>
            <a:chOff x="866242" y="485071"/>
            <a:chExt cx="900377" cy="841720"/>
          </a:xfrm>
        </p:grpSpPr>
        <p:sp>
          <p:nvSpPr>
            <p:cNvPr id="1082" name="Google Shape;1271;p41">
              <a:extLst>
                <a:ext uri="{FF2B5EF4-FFF2-40B4-BE49-F238E27FC236}">
                  <a16:creationId xmlns:a16="http://schemas.microsoft.com/office/drawing/2014/main" id="{83CB3399-14A2-A911-381B-16328AAE7B5D}"/>
                </a:ext>
              </a:extLst>
            </p:cNvPr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272;p41">
              <a:extLst>
                <a:ext uri="{FF2B5EF4-FFF2-40B4-BE49-F238E27FC236}">
                  <a16:creationId xmlns:a16="http://schemas.microsoft.com/office/drawing/2014/main" id="{20506FCE-86BD-69C8-D743-A806773B90BE}"/>
                </a:ext>
              </a:extLst>
            </p:cNvPr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273;p41">
              <a:extLst>
                <a:ext uri="{FF2B5EF4-FFF2-40B4-BE49-F238E27FC236}">
                  <a16:creationId xmlns:a16="http://schemas.microsoft.com/office/drawing/2014/main" id="{90CDCFCF-A6AB-1E83-1858-6FAE2D807361}"/>
                </a:ext>
              </a:extLst>
            </p:cNvPr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274;p41">
              <a:extLst>
                <a:ext uri="{FF2B5EF4-FFF2-40B4-BE49-F238E27FC236}">
                  <a16:creationId xmlns:a16="http://schemas.microsoft.com/office/drawing/2014/main" id="{48A30612-0EAF-4020-5E99-A9CA8B9D0E26}"/>
                </a:ext>
              </a:extLst>
            </p:cNvPr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270;p41">
            <a:extLst>
              <a:ext uri="{FF2B5EF4-FFF2-40B4-BE49-F238E27FC236}">
                <a16:creationId xmlns:a16="http://schemas.microsoft.com/office/drawing/2014/main" id="{BE3D6895-AC34-8A16-F73F-ACD202FA49E3}"/>
              </a:ext>
            </a:extLst>
          </p:cNvPr>
          <p:cNvGrpSpPr/>
          <p:nvPr/>
        </p:nvGrpSpPr>
        <p:grpSpPr>
          <a:xfrm rot="15486010">
            <a:off x="278152" y="1996538"/>
            <a:ext cx="563996" cy="527253"/>
            <a:chOff x="866242" y="485071"/>
            <a:chExt cx="900377" cy="841720"/>
          </a:xfrm>
        </p:grpSpPr>
        <p:sp>
          <p:nvSpPr>
            <p:cNvPr id="1087" name="Google Shape;1271;p41">
              <a:extLst>
                <a:ext uri="{FF2B5EF4-FFF2-40B4-BE49-F238E27FC236}">
                  <a16:creationId xmlns:a16="http://schemas.microsoft.com/office/drawing/2014/main" id="{D5C75A9C-B66C-4778-CEAF-81857E263EF9}"/>
                </a:ext>
              </a:extLst>
            </p:cNvPr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272;p41">
              <a:extLst>
                <a:ext uri="{FF2B5EF4-FFF2-40B4-BE49-F238E27FC236}">
                  <a16:creationId xmlns:a16="http://schemas.microsoft.com/office/drawing/2014/main" id="{EE648159-F284-5179-93E9-AC28B605F5A7}"/>
                </a:ext>
              </a:extLst>
            </p:cNvPr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273;p41">
              <a:extLst>
                <a:ext uri="{FF2B5EF4-FFF2-40B4-BE49-F238E27FC236}">
                  <a16:creationId xmlns:a16="http://schemas.microsoft.com/office/drawing/2014/main" id="{47767E24-A16E-9E57-3FF5-C86749C1DEA6}"/>
                </a:ext>
              </a:extLst>
            </p:cNvPr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274;p41">
              <a:extLst>
                <a:ext uri="{FF2B5EF4-FFF2-40B4-BE49-F238E27FC236}">
                  <a16:creationId xmlns:a16="http://schemas.microsoft.com/office/drawing/2014/main" id="{308626D4-62F8-82BF-5E28-A43529ED2979}"/>
                </a:ext>
              </a:extLst>
            </p:cNvPr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275;p41">
            <a:extLst>
              <a:ext uri="{FF2B5EF4-FFF2-40B4-BE49-F238E27FC236}">
                <a16:creationId xmlns:a16="http://schemas.microsoft.com/office/drawing/2014/main" id="{30FF6A98-9B6E-36DE-2AE9-D25FE1C01313}"/>
              </a:ext>
            </a:extLst>
          </p:cNvPr>
          <p:cNvGrpSpPr/>
          <p:nvPr/>
        </p:nvGrpSpPr>
        <p:grpSpPr>
          <a:xfrm rot="20680796">
            <a:off x="8321138" y="1406531"/>
            <a:ext cx="553614" cy="390627"/>
            <a:chOff x="866225" y="1483287"/>
            <a:chExt cx="1109530" cy="694211"/>
          </a:xfrm>
        </p:grpSpPr>
        <p:sp>
          <p:nvSpPr>
            <p:cNvPr id="1092" name="Google Shape;1276;p41">
              <a:extLst>
                <a:ext uri="{FF2B5EF4-FFF2-40B4-BE49-F238E27FC236}">
                  <a16:creationId xmlns:a16="http://schemas.microsoft.com/office/drawing/2014/main" id="{AA9AE5B7-9650-7D0C-5DB4-75DD7370E1EB}"/>
                </a:ext>
              </a:extLst>
            </p:cNvPr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277;p41">
              <a:extLst>
                <a:ext uri="{FF2B5EF4-FFF2-40B4-BE49-F238E27FC236}">
                  <a16:creationId xmlns:a16="http://schemas.microsoft.com/office/drawing/2014/main" id="{B6864C11-C706-3C95-0F2D-4D361B99205D}"/>
                </a:ext>
              </a:extLst>
            </p:cNvPr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278;p41">
              <a:extLst>
                <a:ext uri="{FF2B5EF4-FFF2-40B4-BE49-F238E27FC236}">
                  <a16:creationId xmlns:a16="http://schemas.microsoft.com/office/drawing/2014/main" id="{65554E3F-08C9-F2E8-E935-7C5C40D4A828}"/>
                </a:ext>
              </a:extLst>
            </p:cNvPr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279;p41">
              <a:extLst>
                <a:ext uri="{FF2B5EF4-FFF2-40B4-BE49-F238E27FC236}">
                  <a16:creationId xmlns:a16="http://schemas.microsoft.com/office/drawing/2014/main" id="{637EA3E9-5617-17EA-B1AA-0FEC168A96FF}"/>
                </a:ext>
              </a:extLst>
            </p:cNvPr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280;p41">
              <a:extLst>
                <a:ext uri="{FF2B5EF4-FFF2-40B4-BE49-F238E27FC236}">
                  <a16:creationId xmlns:a16="http://schemas.microsoft.com/office/drawing/2014/main" id="{CAA4B15C-9E9F-456F-02F4-D8EE24A530EB}"/>
                </a:ext>
              </a:extLst>
            </p:cNvPr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281;p41">
              <a:extLst>
                <a:ext uri="{FF2B5EF4-FFF2-40B4-BE49-F238E27FC236}">
                  <a16:creationId xmlns:a16="http://schemas.microsoft.com/office/drawing/2014/main" id="{C96CFCCF-B23A-B94B-E695-C35CB9CD2E53}"/>
                </a:ext>
              </a:extLst>
            </p:cNvPr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282;p41">
              <a:extLst>
                <a:ext uri="{FF2B5EF4-FFF2-40B4-BE49-F238E27FC236}">
                  <a16:creationId xmlns:a16="http://schemas.microsoft.com/office/drawing/2014/main" id="{C92E0454-7330-7198-80A5-8228807CD448}"/>
                </a:ext>
              </a:extLst>
            </p:cNvPr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283;p41">
              <a:extLst>
                <a:ext uri="{FF2B5EF4-FFF2-40B4-BE49-F238E27FC236}">
                  <a16:creationId xmlns:a16="http://schemas.microsoft.com/office/drawing/2014/main" id="{833044D1-57D7-C481-EC11-3B282C5A1679}"/>
                </a:ext>
              </a:extLst>
            </p:cNvPr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284;p41">
              <a:extLst>
                <a:ext uri="{FF2B5EF4-FFF2-40B4-BE49-F238E27FC236}">
                  <a16:creationId xmlns:a16="http://schemas.microsoft.com/office/drawing/2014/main" id="{6B00C71D-F4EC-AB5D-EAFF-DFE00424D894}"/>
                </a:ext>
              </a:extLst>
            </p:cNvPr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285;p41">
              <a:extLst>
                <a:ext uri="{FF2B5EF4-FFF2-40B4-BE49-F238E27FC236}">
                  <a16:creationId xmlns:a16="http://schemas.microsoft.com/office/drawing/2014/main" id="{3EA2B3CD-E543-673A-354C-716BCFBA60B1}"/>
                </a:ext>
              </a:extLst>
            </p:cNvPr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286;p41">
              <a:extLst>
                <a:ext uri="{FF2B5EF4-FFF2-40B4-BE49-F238E27FC236}">
                  <a16:creationId xmlns:a16="http://schemas.microsoft.com/office/drawing/2014/main" id="{8F85E87B-E1FC-FCCE-EC62-C74E8EFCC6AE}"/>
                </a:ext>
              </a:extLst>
            </p:cNvPr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287;p41">
              <a:extLst>
                <a:ext uri="{FF2B5EF4-FFF2-40B4-BE49-F238E27FC236}">
                  <a16:creationId xmlns:a16="http://schemas.microsoft.com/office/drawing/2014/main" id="{3D4B54CF-5555-A11B-BB50-E8357200E550}"/>
                </a:ext>
              </a:extLst>
            </p:cNvPr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288;p41">
              <a:extLst>
                <a:ext uri="{FF2B5EF4-FFF2-40B4-BE49-F238E27FC236}">
                  <a16:creationId xmlns:a16="http://schemas.microsoft.com/office/drawing/2014/main" id="{95B2694F-793E-5A51-7ED5-410C6296AF58}"/>
                </a:ext>
              </a:extLst>
            </p:cNvPr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289;p41">
              <a:extLst>
                <a:ext uri="{FF2B5EF4-FFF2-40B4-BE49-F238E27FC236}">
                  <a16:creationId xmlns:a16="http://schemas.microsoft.com/office/drawing/2014/main" id="{889128FB-7C4C-10F4-B20E-32A82AF50A04}"/>
                </a:ext>
              </a:extLst>
            </p:cNvPr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290;p41">
              <a:extLst>
                <a:ext uri="{FF2B5EF4-FFF2-40B4-BE49-F238E27FC236}">
                  <a16:creationId xmlns:a16="http://schemas.microsoft.com/office/drawing/2014/main" id="{3DC3A58E-46C3-EEB9-248D-2E6ABE8031E8}"/>
                </a:ext>
              </a:extLst>
            </p:cNvPr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291;p41">
              <a:extLst>
                <a:ext uri="{FF2B5EF4-FFF2-40B4-BE49-F238E27FC236}">
                  <a16:creationId xmlns:a16="http://schemas.microsoft.com/office/drawing/2014/main" id="{85F61FE0-6347-339E-2CFC-5A818D9CBC66}"/>
                </a:ext>
              </a:extLst>
            </p:cNvPr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292;p41">
              <a:extLst>
                <a:ext uri="{FF2B5EF4-FFF2-40B4-BE49-F238E27FC236}">
                  <a16:creationId xmlns:a16="http://schemas.microsoft.com/office/drawing/2014/main" id="{4AC5C8C0-DCF3-C78F-D96F-A664654D1450}"/>
                </a:ext>
              </a:extLst>
            </p:cNvPr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293;p41">
              <a:extLst>
                <a:ext uri="{FF2B5EF4-FFF2-40B4-BE49-F238E27FC236}">
                  <a16:creationId xmlns:a16="http://schemas.microsoft.com/office/drawing/2014/main" id="{80AC9F0F-1A02-CB76-DD69-7C495106DE3A}"/>
                </a:ext>
              </a:extLst>
            </p:cNvPr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294;p41">
              <a:extLst>
                <a:ext uri="{FF2B5EF4-FFF2-40B4-BE49-F238E27FC236}">
                  <a16:creationId xmlns:a16="http://schemas.microsoft.com/office/drawing/2014/main" id="{091EFB9B-C026-22F8-CA07-0F8A711C4FE9}"/>
                </a:ext>
              </a:extLst>
            </p:cNvPr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295;p41">
              <a:extLst>
                <a:ext uri="{FF2B5EF4-FFF2-40B4-BE49-F238E27FC236}">
                  <a16:creationId xmlns:a16="http://schemas.microsoft.com/office/drawing/2014/main" id="{CFD968C7-DCFE-BA8C-8105-50F6E533A590}"/>
                </a:ext>
              </a:extLst>
            </p:cNvPr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296;p41">
              <a:extLst>
                <a:ext uri="{FF2B5EF4-FFF2-40B4-BE49-F238E27FC236}">
                  <a16:creationId xmlns:a16="http://schemas.microsoft.com/office/drawing/2014/main" id="{F5046DDD-EF19-5E80-6E71-E9736BC94E1B}"/>
                </a:ext>
              </a:extLst>
            </p:cNvPr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297;p41">
              <a:extLst>
                <a:ext uri="{FF2B5EF4-FFF2-40B4-BE49-F238E27FC236}">
                  <a16:creationId xmlns:a16="http://schemas.microsoft.com/office/drawing/2014/main" id="{E2E98498-98FF-60C8-65B5-BBC2C67C4063}"/>
                </a:ext>
              </a:extLst>
            </p:cNvPr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298;p41">
              <a:extLst>
                <a:ext uri="{FF2B5EF4-FFF2-40B4-BE49-F238E27FC236}">
                  <a16:creationId xmlns:a16="http://schemas.microsoft.com/office/drawing/2014/main" id="{479DF53A-006A-3CE3-C090-C26C02E23A9E}"/>
                </a:ext>
              </a:extLst>
            </p:cNvPr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299;p41">
              <a:extLst>
                <a:ext uri="{FF2B5EF4-FFF2-40B4-BE49-F238E27FC236}">
                  <a16:creationId xmlns:a16="http://schemas.microsoft.com/office/drawing/2014/main" id="{34A7A463-4B96-7CD5-C79B-433A0B39FD13}"/>
                </a:ext>
              </a:extLst>
            </p:cNvPr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00;p41">
              <a:extLst>
                <a:ext uri="{FF2B5EF4-FFF2-40B4-BE49-F238E27FC236}">
                  <a16:creationId xmlns:a16="http://schemas.microsoft.com/office/drawing/2014/main" id="{3157B627-202E-3040-B84F-0E5B924245AF}"/>
                </a:ext>
              </a:extLst>
            </p:cNvPr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01;p41">
              <a:extLst>
                <a:ext uri="{FF2B5EF4-FFF2-40B4-BE49-F238E27FC236}">
                  <a16:creationId xmlns:a16="http://schemas.microsoft.com/office/drawing/2014/main" id="{E0BEF91A-809B-2F28-BF92-EAFFE5DD247B}"/>
                </a:ext>
              </a:extLst>
            </p:cNvPr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02;p41">
              <a:extLst>
                <a:ext uri="{FF2B5EF4-FFF2-40B4-BE49-F238E27FC236}">
                  <a16:creationId xmlns:a16="http://schemas.microsoft.com/office/drawing/2014/main" id="{6FB1C94B-C364-360A-D71B-45AF5EA47784}"/>
                </a:ext>
              </a:extLst>
            </p:cNvPr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03;p41">
              <a:extLst>
                <a:ext uri="{FF2B5EF4-FFF2-40B4-BE49-F238E27FC236}">
                  <a16:creationId xmlns:a16="http://schemas.microsoft.com/office/drawing/2014/main" id="{68828B95-2F28-AF6B-C979-B4873F76B960}"/>
                </a:ext>
              </a:extLst>
            </p:cNvPr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304;p41">
              <a:extLst>
                <a:ext uri="{FF2B5EF4-FFF2-40B4-BE49-F238E27FC236}">
                  <a16:creationId xmlns:a16="http://schemas.microsoft.com/office/drawing/2014/main" id="{6FFB1074-3A8B-3478-9595-01BAE0556E71}"/>
                </a:ext>
              </a:extLst>
            </p:cNvPr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305;p41">
              <a:extLst>
                <a:ext uri="{FF2B5EF4-FFF2-40B4-BE49-F238E27FC236}">
                  <a16:creationId xmlns:a16="http://schemas.microsoft.com/office/drawing/2014/main" id="{11E61558-B2EA-7398-734F-77D19CFC7F80}"/>
                </a:ext>
              </a:extLst>
            </p:cNvPr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06;p41">
              <a:extLst>
                <a:ext uri="{FF2B5EF4-FFF2-40B4-BE49-F238E27FC236}">
                  <a16:creationId xmlns:a16="http://schemas.microsoft.com/office/drawing/2014/main" id="{C6F56655-B5D4-11AF-E128-02AA3FAC868A}"/>
                </a:ext>
              </a:extLst>
            </p:cNvPr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07;p41">
              <a:extLst>
                <a:ext uri="{FF2B5EF4-FFF2-40B4-BE49-F238E27FC236}">
                  <a16:creationId xmlns:a16="http://schemas.microsoft.com/office/drawing/2014/main" id="{33FB31D9-B92C-4E7F-2CEB-BE8A33900B27}"/>
                </a:ext>
              </a:extLst>
            </p:cNvPr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08;p41">
              <a:extLst>
                <a:ext uri="{FF2B5EF4-FFF2-40B4-BE49-F238E27FC236}">
                  <a16:creationId xmlns:a16="http://schemas.microsoft.com/office/drawing/2014/main" id="{52B8B997-347C-068B-9871-2CBA6CBF1FB5}"/>
                </a:ext>
              </a:extLst>
            </p:cNvPr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09;p41">
              <a:extLst>
                <a:ext uri="{FF2B5EF4-FFF2-40B4-BE49-F238E27FC236}">
                  <a16:creationId xmlns:a16="http://schemas.microsoft.com/office/drawing/2014/main" id="{664CE694-8AAD-175F-F5B4-4B0CDBA2C266}"/>
                </a:ext>
              </a:extLst>
            </p:cNvPr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10;p41">
              <a:extLst>
                <a:ext uri="{FF2B5EF4-FFF2-40B4-BE49-F238E27FC236}">
                  <a16:creationId xmlns:a16="http://schemas.microsoft.com/office/drawing/2014/main" id="{3416FAA8-B2B3-2CF4-F3D2-B9DF4B3E1658}"/>
                </a:ext>
              </a:extLst>
            </p:cNvPr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311;p41">
            <a:extLst>
              <a:ext uri="{FF2B5EF4-FFF2-40B4-BE49-F238E27FC236}">
                <a16:creationId xmlns:a16="http://schemas.microsoft.com/office/drawing/2014/main" id="{8FBD32DC-4C9B-84B7-E9F9-B800ACCC2F3F}"/>
              </a:ext>
            </a:extLst>
          </p:cNvPr>
          <p:cNvGrpSpPr/>
          <p:nvPr/>
        </p:nvGrpSpPr>
        <p:grpSpPr>
          <a:xfrm>
            <a:off x="158323" y="162183"/>
            <a:ext cx="535612" cy="549745"/>
            <a:chOff x="891532" y="2489185"/>
            <a:chExt cx="855063" cy="877626"/>
          </a:xfrm>
        </p:grpSpPr>
        <p:sp>
          <p:nvSpPr>
            <p:cNvPr id="1128" name="Google Shape;1312;p41">
              <a:extLst>
                <a:ext uri="{FF2B5EF4-FFF2-40B4-BE49-F238E27FC236}">
                  <a16:creationId xmlns:a16="http://schemas.microsoft.com/office/drawing/2014/main" id="{EEA40076-A678-AB51-9345-4ECF88E420F2}"/>
                </a:ext>
              </a:extLst>
            </p:cNvPr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13;p41">
              <a:extLst>
                <a:ext uri="{FF2B5EF4-FFF2-40B4-BE49-F238E27FC236}">
                  <a16:creationId xmlns:a16="http://schemas.microsoft.com/office/drawing/2014/main" id="{3A4B5A68-A879-252C-E62B-ABD30DB0FA4F}"/>
                </a:ext>
              </a:extLst>
            </p:cNvPr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14;p41">
              <a:extLst>
                <a:ext uri="{FF2B5EF4-FFF2-40B4-BE49-F238E27FC236}">
                  <a16:creationId xmlns:a16="http://schemas.microsoft.com/office/drawing/2014/main" id="{746F65AF-154A-40A7-48DF-609F7E7D5CA3}"/>
                </a:ext>
              </a:extLst>
            </p:cNvPr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15;p41">
              <a:extLst>
                <a:ext uri="{FF2B5EF4-FFF2-40B4-BE49-F238E27FC236}">
                  <a16:creationId xmlns:a16="http://schemas.microsoft.com/office/drawing/2014/main" id="{5B6396E3-DE1F-7A8D-86D5-C9E039EACBA0}"/>
                </a:ext>
              </a:extLst>
            </p:cNvPr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16;p41">
              <a:extLst>
                <a:ext uri="{FF2B5EF4-FFF2-40B4-BE49-F238E27FC236}">
                  <a16:creationId xmlns:a16="http://schemas.microsoft.com/office/drawing/2014/main" id="{4E2C78ED-A514-BC0A-0B54-82084B6A4399}"/>
                </a:ext>
              </a:extLst>
            </p:cNvPr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CD7406A-0EE0-B4C4-68AF-09C3F6C8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128"/>
            <a:ext cx="9144000" cy="52466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FB19E4-3F48-6900-0217-3B4A9C69DC0A}"/>
                  </a:ext>
                </a:extLst>
              </p14:cNvPr>
              <p14:cNvContentPartPr/>
              <p14:nvPr/>
            </p14:nvContentPartPr>
            <p14:xfrm>
              <a:off x="272258" y="1362753"/>
              <a:ext cx="1111680" cy="3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FB19E4-3F48-6900-0217-3B4A9C69DC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138" y="1356633"/>
                <a:ext cx="11239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FF21FC-4217-C162-BB69-E1A2AAB13C8C}"/>
                  </a:ext>
                </a:extLst>
              </p14:cNvPr>
              <p14:cNvContentPartPr/>
              <p14:nvPr/>
            </p14:nvContentPartPr>
            <p14:xfrm>
              <a:off x="1542338" y="2241873"/>
              <a:ext cx="58680" cy="45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FF21FC-4217-C162-BB69-E1A2AAB13C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6218" y="2235753"/>
                <a:ext cx="709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D4E51B-ABAE-FA61-7D74-3A4AF8E8D764}"/>
                  </a:ext>
                </a:extLst>
              </p14:cNvPr>
              <p14:cNvContentPartPr/>
              <p14:nvPr/>
            </p14:nvContentPartPr>
            <p14:xfrm>
              <a:off x="460538" y="3248793"/>
              <a:ext cx="887760" cy="493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D4E51B-ABAE-FA61-7D74-3A4AF8E8D7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418" y="3242673"/>
                <a:ext cx="90000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F18A8E-8867-E175-7034-602072749CB4}"/>
                  </a:ext>
                </a:extLst>
              </p14:cNvPr>
              <p14:cNvContentPartPr/>
              <p14:nvPr/>
            </p14:nvContentPartPr>
            <p14:xfrm>
              <a:off x="88658" y="4549833"/>
              <a:ext cx="619920" cy="46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F18A8E-8867-E175-7034-602072749C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38" y="4543713"/>
                <a:ext cx="6321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03E4E4-4BB0-7E25-D12D-3430D3533936}"/>
                  </a:ext>
                </a:extLst>
              </p14:cNvPr>
              <p14:cNvContentPartPr/>
              <p14:nvPr/>
            </p14:nvContentPartPr>
            <p14:xfrm>
              <a:off x="992880" y="978500"/>
              <a:ext cx="251640" cy="136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03E4E4-4BB0-7E25-D12D-3430D35339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8880" y="870500"/>
                <a:ext cx="3592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7A34F0-EFBE-D5BE-261F-CB9AD90069EC}"/>
                  </a:ext>
                </a:extLst>
              </p14:cNvPr>
              <p14:cNvContentPartPr/>
              <p14:nvPr/>
            </p14:nvContentPartPr>
            <p14:xfrm>
              <a:off x="1006560" y="1937900"/>
              <a:ext cx="264240" cy="126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7A34F0-EFBE-D5BE-261F-CB9AD90069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2560" y="1829900"/>
                <a:ext cx="3718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415BB2-24D8-F477-532F-A951972F4A00}"/>
                  </a:ext>
                </a:extLst>
              </p14:cNvPr>
              <p14:cNvContentPartPr/>
              <p14:nvPr/>
            </p14:nvContentPartPr>
            <p14:xfrm>
              <a:off x="1037160" y="2923580"/>
              <a:ext cx="253080" cy="154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415BB2-24D8-F477-532F-A951972F4A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520" y="2815940"/>
                <a:ext cx="360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344209-C607-7BC0-4378-2012DD43DC6F}"/>
                  </a:ext>
                </a:extLst>
              </p14:cNvPr>
              <p14:cNvContentPartPr/>
              <p14:nvPr/>
            </p14:nvContentPartPr>
            <p14:xfrm>
              <a:off x="993240" y="4119500"/>
              <a:ext cx="196560" cy="157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344209-C607-7BC0-4378-2012DD43DC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9600" y="4011500"/>
                <a:ext cx="3042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409626-7622-1B0E-D3FF-618A4A816AB9}"/>
                  </a:ext>
                </a:extLst>
              </p14:cNvPr>
              <p14:cNvContentPartPr/>
              <p14:nvPr/>
            </p14:nvContentPartPr>
            <p14:xfrm>
              <a:off x="4843440" y="1032500"/>
              <a:ext cx="182880" cy="49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409626-7622-1B0E-D3FF-618A4A816A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9800" y="924860"/>
                <a:ext cx="2905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F3BEB5-A230-78D1-7DCE-0C6EBC3C2699}"/>
                  </a:ext>
                </a:extLst>
              </p14:cNvPr>
              <p14:cNvContentPartPr/>
              <p14:nvPr/>
            </p14:nvContentPartPr>
            <p14:xfrm>
              <a:off x="4870080" y="2028980"/>
              <a:ext cx="151200" cy="60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F3BEB5-A230-78D1-7DCE-0C6EBC3C26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6440" y="1920980"/>
                <a:ext cx="2588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F25B80-05B0-A2D0-5E26-1FAD3B73A4B8}"/>
                  </a:ext>
                </a:extLst>
              </p14:cNvPr>
              <p14:cNvContentPartPr/>
              <p14:nvPr/>
            </p14:nvContentPartPr>
            <p14:xfrm>
              <a:off x="6474600" y="1206020"/>
              <a:ext cx="191520" cy="73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F25B80-05B0-A2D0-5E26-1FAD3B73A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0600" y="1098380"/>
                <a:ext cx="299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3280C8F-0A94-E4FE-3A0D-D31A47CE2913}"/>
                  </a:ext>
                </a:extLst>
              </p14:cNvPr>
              <p14:cNvContentPartPr/>
              <p14:nvPr/>
            </p14:nvContentPartPr>
            <p14:xfrm>
              <a:off x="6500880" y="2216180"/>
              <a:ext cx="171360" cy="83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3280C8F-0A94-E4FE-3A0D-D31A47CE29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46880" y="2108180"/>
                <a:ext cx="2790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88F088-1299-AE2D-C2D7-907A1512C40B}"/>
                  </a:ext>
                </a:extLst>
              </p14:cNvPr>
              <p14:cNvContentPartPr/>
              <p14:nvPr/>
            </p14:nvContentPartPr>
            <p14:xfrm>
              <a:off x="3153600" y="3137060"/>
              <a:ext cx="131760" cy="149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88F088-1299-AE2D-C2D7-907A1512C4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99600" y="3029060"/>
                <a:ext cx="239400" cy="3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030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F27B6A-7E93-B329-1A83-31C3F426FFBE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278674"/>
                <a:ext cx="8840246" cy="666892"/>
              </a:xfrm>
            </p:spPr>
            <p:txBody>
              <a:bodyPr/>
              <a:lstStyle/>
              <a:p>
                <a:pPr algn="l"/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1/ Translational kinetic energy is </a:t>
                </a:r>
                <a:r>
                  <a:rPr lang="en-US" sz="18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FOR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monatomic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K =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(J)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F27B6A-7E93-B329-1A83-31C3F426F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278674"/>
                <a:ext cx="8840246" cy="666892"/>
              </a:xfr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DB5E04-ADF6-15F6-3CEF-1FC1B163DEB3}"/>
              </a:ext>
            </a:extLst>
          </p:cNvPr>
          <p:cNvCxnSpPr/>
          <p:nvPr/>
        </p:nvCxnSpPr>
        <p:spPr>
          <a:xfrm>
            <a:off x="5479749" y="523220"/>
            <a:ext cx="17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FA6D4E-9C81-4C26-758F-456ACDC9275A}"/>
                  </a:ext>
                </a:extLst>
              </p:cNvPr>
              <p:cNvSpPr txBox="1"/>
              <p:nvPr/>
            </p:nvSpPr>
            <p:spPr>
              <a:xfrm>
                <a:off x="0" y="815644"/>
                <a:ext cx="9012382" cy="3884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2/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</m:oMath>
                </a14:m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b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apply </a:t>
                </a:r>
                <a:r>
                  <a:rPr lang="en-US" sz="18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process</a:t>
                </a:r>
              </a:p>
              <a:p>
                <a:endParaRPr 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3/ </a:t>
                </a:r>
                <a:r>
                  <a:rPr lang="en-US" sz="2000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DON’T HAVE</a:t>
                </a:r>
                <a:r>
                  <a:rPr lang="en-US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4/ If T is constant (T = constant) → ΔS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5/ For monatomic gas: 3 degree of freedom (3 translation):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6/ For diatomic gas: 5 degree of freedom (3 translation + 2 rotation):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7/ For polyatomic gas: 6 degree of freedom (3 translation + 3 rotation):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FA6D4E-9C81-4C26-758F-456ACDC92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5644"/>
                <a:ext cx="9012382" cy="3884718"/>
              </a:xfrm>
              <a:prstGeom prst="rect">
                <a:avLst/>
              </a:prstGeom>
              <a:blipFill>
                <a:blip r:embed="rId3"/>
                <a:stretch>
                  <a:fillRect l="-541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D35359-FB7F-6A42-6571-CA47702CD494}"/>
              </a:ext>
            </a:extLst>
          </p:cNvPr>
          <p:cNvCxnSpPr/>
          <p:nvPr/>
        </p:nvCxnSpPr>
        <p:spPr>
          <a:xfrm>
            <a:off x="3162587" y="1766923"/>
            <a:ext cx="3093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9FB65F-CC96-A473-7040-26969A88D04B}"/>
              </a:ext>
            </a:extLst>
          </p:cNvPr>
          <p:cNvSpPr txBox="1"/>
          <p:nvPr/>
        </p:nvSpPr>
        <p:spPr>
          <a:xfrm>
            <a:off x="3654386" y="-57311"/>
            <a:ext cx="182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4228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791A6-6A6C-C18A-5DB8-9DE868BD3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" t="13611" r="1654" b="9828"/>
          <a:stretch/>
        </p:blipFill>
        <p:spPr>
          <a:xfrm>
            <a:off x="0" y="0"/>
            <a:ext cx="8848367" cy="618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EA3DE5-8817-6CAF-85D3-71DC422AF60F}"/>
                  </a:ext>
                </a:extLst>
              </p:cNvPr>
              <p:cNvSpPr txBox="1"/>
              <p:nvPr/>
            </p:nvSpPr>
            <p:spPr>
              <a:xfrm>
                <a:off x="-61876" y="556890"/>
                <a:ext cx="9144000" cy="493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2 ; T = 27 + 273 = 300 K ; 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constant ;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; W = ?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work done by the gas is: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nRTln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2 x 8,31 x 300 x ln(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3456,0318 (J)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work done by the gas is 3456,0318 J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Q1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2.0 mol sample of an ideal monatomic gas undergoes a reversible process at constant volume, increasing its temperature from 400 K to 600 K. What is the entropy change of the gas?</a:t>
                </a:r>
              </a:p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 = const =&gt; Ideal monatomic gas =&gt; </a:t>
                </a:r>
                <a:r>
                  <a:rPr lang="en-US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aseline="-25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 </a:t>
                </a:r>
              </a:p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we calculate </a:t>
                </a:r>
                <a14:m>
                  <m:oMath xmlns:m="http://schemas.openxmlformats.org/officeDocument/2006/math">
                    <m:r>
                      <a:rPr lang="vi-V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= </a:t>
                </a:r>
                <a:r>
                  <a:rPr lang="en-US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</a:t>
                </a:r>
                <a:r>
                  <a:rPr lang="en-US" sz="1600" baseline="-25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b="0" i="1" baseline="-250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b="0" i="1" baseline="-2500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 x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8,31)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600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400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10.1082 (J/K)</a:t>
                </a:r>
              </a:p>
              <a:p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Q1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temperature of 2.00 mol of an ideal monatomic gas is raised 15.0 K at constant volume. Find :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the work done by the gas     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= 0 (constant volume)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the energy transferred as heat      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= </a:t>
                </a:r>
                <a:r>
                  <a:rPr lang="en-US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</a:t>
                </a:r>
                <a:r>
                  <a:rPr lang="en-US" sz="16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l-G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373.95 (J)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the change in the internal energy of the gas     </a:t>
                </a:r>
                <a:r>
                  <a:rPr lang="el-G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Q – W = 373.95 (J)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(d) the change in the average kinetic energy per atom?     </a:t>
                </a:r>
                <a:r>
                  <a:rPr lang="el-G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l-G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3.105 x 10</a:t>
                </a:r>
                <a:r>
                  <a:rPr lang="en-US" sz="16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-22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(J)</a:t>
                </a:r>
              </a:p>
              <a:p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EA3DE5-8817-6CAF-85D3-71DC422AF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76" y="556890"/>
                <a:ext cx="9144000" cy="4935197"/>
              </a:xfrm>
              <a:prstGeom prst="rect">
                <a:avLst/>
              </a:prstGeom>
              <a:blipFill>
                <a:blip r:embed="rId3"/>
                <a:stretch>
                  <a:fillRect l="-400"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50FA91-BEE1-9189-0C85-C7AB7776F443}"/>
                  </a:ext>
                </a:extLst>
              </p14:cNvPr>
              <p14:cNvContentPartPr/>
              <p14:nvPr/>
            </p14:nvContentPartPr>
            <p14:xfrm>
              <a:off x="1086938" y="80236"/>
              <a:ext cx="952920" cy="57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50FA91-BEE1-9189-0C85-C7AB7776F4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298" y="-27764"/>
                <a:ext cx="10605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08B59D-845E-83E7-B122-1435D19B95E6}"/>
                  </a:ext>
                </a:extLst>
              </p14:cNvPr>
              <p14:cNvContentPartPr/>
              <p14:nvPr/>
            </p14:nvContentPartPr>
            <p14:xfrm>
              <a:off x="4185458" y="70516"/>
              <a:ext cx="1842840" cy="89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08B59D-845E-83E7-B122-1435D19B95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1458" y="-37484"/>
                <a:ext cx="1950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E14129-83D1-AC75-68F8-1A1EAB18C3A1}"/>
                  </a:ext>
                </a:extLst>
              </p14:cNvPr>
              <p14:cNvContentPartPr/>
              <p14:nvPr/>
            </p14:nvContentPartPr>
            <p14:xfrm>
              <a:off x="762218" y="348436"/>
              <a:ext cx="1662480" cy="9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E14129-83D1-AC75-68F8-1A1EAB18C3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78" y="240436"/>
                <a:ext cx="17701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4DA24F-9A39-FC9D-A4BB-2382A948FEC9}"/>
                  </a:ext>
                </a:extLst>
              </p14:cNvPr>
              <p14:cNvContentPartPr/>
              <p14:nvPr/>
            </p14:nvContentPartPr>
            <p14:xfrm>
              <a:off x="3295538" y="461836"/>
              <a:ext cx="1009800" cy="2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4DA24F-9A39-FC9D-A4BB-2382A948FE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1898" y="354196"/>
                <a:ext cx="11174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3D9392-35E4-3423-0CBF-DB8A7B6BF8F5}"/>
                  </a:ext>
                </a:extLst>
              </p14:cNvPr>
              <p14:cNvContentPartPr/>
              <p14:nvPr/>
            </p14:nvContentPartPr>
            <p14:xfrm>
              <a:off x="6620858" y="114796"/>
              <a:ext cx="2262600" cy="89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3D9392-35E4-3423-0CBF-DB8A7B6BF8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6858" y="6796"/>
                <a:ext cx="23702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B7504C-AD18-3964-D97C-24B642745D6B}"/>
                  </a:ext>
                </a:extLst>
              </p14:cNvPr>
              <p14:cNvContentPartPr/>
              <p14:nvPr/>
            </p14:nvContentPartPr>
            <p14:xfrm>
              <a:off x="523898" y="2245113"/>
              <a:ext cx="578520" cy="5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B7504C-AD18-3964-D97C-24B642745D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0258" y="2137473"/>
                <a:ext cx="6861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591DC7-C83B-D616-E896-A30CCA32BD97}"/>
                  </a:ext>
                </a:extLst>
              </p14:cNvPr>
              <p14:cNvContentPartPr/>
              <p14:nvPr/>
            </p14:nvContentPartPr>
            <p14:xfrm>
              <a:off x="2794778" y="2174193"/>
              <a:ext cx="1222920" cy="162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591DC7-C83B-D616-E896-A30CCA32BD9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0778" y="2066193"/>
                <a:ext cx="13305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8C1EB6-4A14-CFDB-30D7-5A20E8EE7930}"/>
                  </a:ext>
                </a:extLst>
              </p14:cNvPr>
              <p14:cNvContentPartPr/>
              <p14:nvPr/>
            </p14:nvContentPartPr>
            <p14:xfrm>
              <a:off x="6785018" y="2207673"/>
              <a:ext cx="1410840" cy="65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8C1EB6-4A14-CFDB-30D7-5A20E8EE79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1378" y="2100033"/>
                <a:ext cx="15184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45C2BC-DF6E-CA00-5D76-2F446A0F831D}"/>
                  </a:ext>
                </a:extLst>
              </p14:cNvPr>
              <p14:cNvContentPartPr/>
              <p14:nvPr/>
            </p14:nvContentPartPr>
            <p14:xfrm>
              <a:off x="2553218" y="2493153"/>
              <a:ext cx="1305720" cy="47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45C2BC-DF6E-CA00-5D76-2F446A0F831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9578" y="2385153"/>
                <a:ext cx="1413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3BC9A4-89AE-4FE5-96D8-354DDFB2DCE5}"/>
                  </a:ext>
                </a:extLst>
              </p14:cNvPr>
              <p14:cNvContentPartPr/>
              <p14:nvPr/>
            </p14:nvContentPartPr>
            <p14:xfrm>
              <a:off x="7037018" y="2530855"/>
              <a:ext cx="20520" cy="23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3BC9A4-89AE-4FE5-96D8-354DDFB2DC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83018" y="2423215"/>
                <a:ext cx="1281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51FDED-5BE9-5C48-4C2A-A075D0B3B91A}"/>
                  </a:ext>
                </a:extLst>
              </p14:cNvPr>
              <p14:cNvContentPartPr/>
              <p14:nvPr/>
            </p14:nvContentPartPr>
            <p14:xfrm>
              <a:off x="5373458" y="3123775"/>
              <a:ext cx="461160" cy="74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51FDED-5BE9-5C48-4C2A-A075D0B3B9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9818" y="3015775"/>
                <a:ext cx="5688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ED5BAF-21A1-E016-2BB9-0E5F1D3CBC36}"/>
                  </a:ext>
                </a:extLst>
              </p14:cNvPr>
              <p14:cNvContentPartPr/>
              <p14:nvPr/>
            </p14:nvContentPartPr>
            <p14:xfrm>
              <a:off x="4494698" y="1474255"/>
              <a:ext cx="244440" cy="65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ED5BAF-21A1-E016-2BB9-0E5F1D3CBC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1058" y="1366255"/>
                <a:ext cx="352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FF2AEB-E370-7AB4-82E5-C756ABFA08FB}"/>
                  </a:ext>
                </a:extLst>
              </p14:cNvPr>
              <p14:cNvContentPartPr/>
              <p14:nvPr/>
            </p14:nvContentPartPr>
            <p14:xfrm>
              <a:off x="3545738" y="1784575"/>
              <a:ext cx="207000" cy="59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FF2AEB-E370-7AB4-82E5-C756ABFA08F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91738" y="1676935"/>
                <a:ext cx="3146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0337A7-A2C9-A998-26A4-12C4FCF1D272}"/>
                  </a:ext>
                </a:extLst>
              </p14:cNvPr>
              <p14:cNvContentPartPr/>
              <p14:nvPr/>
            </p14:nvContentPartPr>
            <p14:xfrm>
              <a:off x="1961018" y="3619789"/>
              <a:ext cx="660960" cy="155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0337A7-A2C9-A998-26A4-12C4FCF1D2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07018" y="3511789"/>
                <a:ext cx="7686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88434B-7C85-2113-8022-BE825BC931F2}"/>
                  </a:ext>
                </a:extLst>
              </p14:cNvPr>
              <p14:cNvContentPartPr/>
              <p14:nvPr/>
            </p14:nvContentPartPr>
            <p14:xfrm>
              <a:off x="3673178" y="3682069"/>
              <a:ext cx="1151640" cy="65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88434B-7C85-2113-8022-BE825BC931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19538" y="3574069"/>
                <a:ext cx="12592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75EE9C-3A36-6260-38F1-C988B8B665A4}"/>
                  </a:ext>
                </a:extLst>
              </p14:cNvPr>
              <p14:cNvContentPartPr/>
              <p14:nvPr/>
            </p14:nvContentPartPr>
            <p14:xfrm>
              <a:off x="5651738" y="3677029"/>
              <a:ext cx="504000" cy="37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75EE9C-3A36-6260-38F1-C988B8B665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97738" y="3569029"/>
                <a:ext cx="6116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F1C8DEF-5AD3-44EA-DD33-581C91CA4689}"/>
                  </a:ext>
                </a:extLst>
              </p14:cNvPr>
              <p14:cNvContentPartPr/>
              <p14:nvPr/>
            </p14:nvContentPartPr>
            <p14:xfrm>
              <a:off x="6521138" y="3657949"/>
              <a:ext cx="1229400" cy="77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F1C8DEF-5AD3-44EA-DD33-581C91CA468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67138" y="3550309"/>
                <a:ext cx="1337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48CFB5-96C8-B976-7107-F3C219142306}"/>
                  </a:ext>
                </a:extLst>
              </p14:cNvPr>
              <p14:cNvContentPartPr/>
              <p14:nvPr/>
            </p14:nvContentPartPr>
            <p14:xfrm>
              <a:off x="4832738" y="4153735"/>
              <a:ext cx="233640" cy="62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48CFB5-96C8-B976-7107-F3C2191423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79098" y="4046095"/>
                <a:ext cx="341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37FB15-A123-FAB1-EF8B-4AAA5C1BE4C3}"/>
                  </a:ext>
                </a:extLst>
              </p14:cNvPr>
              <p14:cNvContentPartPr/>
              <p14:nvPr/>
            </p14:nvContentPartPr>
            <p14:xfrm>
              <a:off x="7003898" y="4666015"/>
              <a:ext cx="259920" cy="142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37FB15-A123-FAB1-EF8B-4AAA5C1BE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0258" y="4558375"/>
                <a:ext cx="3675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583C47-E199-D7A8-6E70-A808CA3026F2}"/>
                  </a:ext>
                </a:extLst>
              </p14:cNvPr>
              <p14:cNvContentPartPr/>
              <p14:nvPr/>
            </p14:nvContentPartPr>
            <p14:xfrm>
              <a:off x="6110738" y="4362175"/>
              <a:ext cx="282960" cy="135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583C47-E199-D7A8-6E70-A808CA3026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57098" y="4254175"/>
                <a:ext cx="39060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938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F77D3-B9B0-40DE-99DF-8D480E39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85351" cy="548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0081A-B26F-509D-E410-2C472B082317}"/>
              </a:ext>
            </a:extLst>
          </p:cNvPr>
          <p:cNvSpPr txBox="1"/>
          <p:nvPr/>
        </p:nvSpPr>
        <p:spPr>
          <a:xfrm>
            <a:off x="-75626" y="481921"/>
            <a:ext cx="9157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equation of state: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nRT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 2 x 8,31 x (50+273) = 5368,26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nRT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2 x 8,31 x (150+273) = 7030,26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work done by the gas: 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= 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 err="1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∆V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p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(V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– 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= p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– p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= 7030,26 – 5368,26 = 1662 (J)</a:t>
            </a:r>
          </a:p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Therefore, the work done by the gas is 1662 J  </a:t>
            </a:r>
            <a:endParaRPr 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F6DB2-8D45-6DFF-CBB8-167C0F11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8762"/>
            <a:ext cx="5115138" cy="820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C64A4-457A-B5DE-7F7B-921270FEBBB1}"/>
                  </a:ext>
                </a:extLst>
              </p:cNvPr>
              <p:cNvSpPr txBox="1"/>
              <p:nvPr/>
            </p:nvSpPr>
            <p:spPr>
              <a:xfrm>
                <a:off x="5238891" y="2355497"/>
                <a:ext cx="3451347" cy="686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a/ 1994,4 J </a:t>
                </a:r>
              </a:p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b/∆</a:t>
                </a:r>
                <a:r>
                  <a:rPr lang="en-US" sz="16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nR∆T</a:t>
                </a:r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2991,6 J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C64A4-457A-B5DE-7F7B-921270FEB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91" y="2355497"/>
                <a:ext cx="3451347" cy="686726"/>
              </a:xfrm>
              <a:prstGeom prst="rect">
                <a:avLst/>
              </a:prstGeom>
              <a:blipFill>
                <a:blip r:embed="rId4"/>
                <a:stretch>
                  <a:fillRect l="-882" t="-2655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F868F0-15FD-21A4-8084-5B1605045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79092"/>
            <a:ext cx="6537516" cy="603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0B695-75BD-F1C8-7632-71EA631A76B8}"/>
                  </a:ext>
                </a:extLst>
              </p:cNvPr>
              <p:cNvSpPr txBox="1"/>
              <p:nvPr/>
            </p:nvSpPr>
            <p:spPr>
              <a:xfrm>
                <a:off x="-75626" y="4107739"/>
                <a:ext cx="9061497" cy="741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relationship between pressure, volume and rms speed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𝑛𝑀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𝑟𝑚𝑠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0,1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300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0,3 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100000 (Pa)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pressure of the gas is 100000 Pa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A0B695-75BD-F1C8-7632-71EA631A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26" y="4107739"/>
                <a:ext cx="9061497" cy="741293"/>
              </a:xfrm>
              <a:prstGeom prst="rect">
                <a:avLst/>
              </a:prstGeom>
              <a:blipFill>
                <a:blip r:embed="rId6"/>
                <a:stretch>
                  <a:fillRect l="-404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1BEA29-7D09-6F6E-92D6-9C2F14610F15}"/>
                  </a:ext>
                </a:extLst>
              </p14:cNvPr>
              <p14:cNvContentPartPr/>
              <p14:nvPr/>
            </p14:nvContentPartPr>
            <p14:xfrm>
              <a:off x="953738" y="79255"/>
              <a:ext cx="874440" cy="17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1BEA29-7D09-6F6E-92D6-9C2F14610F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738" y="-28385"/>
                <a:ext cx="9820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A6B915-4A5D-22D8-5262-7F5F450D7ED2}"/>
                  </a:ext>
                </a:extLst>
              </p14:cNvPr>
              <p14:cNvContentPartPr/>
              <p14:nvPr/>
            </p14:nvContentPartPr>
            <p14:xfrm>
              <a:off x="4199858" y="212913"/>
              <a:ext cx="1494000" cy="39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A6B915-4A5D-22D8-5262-7F5F450D7E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5858" y="105273"/>
                <a:ext cx="1601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A23528-EFC5-55B8-1003-C4B010E537A3}"/>
                  </a:ext>
                </a:extLst>
              </p14:cNvPr>
              <p14:cNvContentPartPr/>
              <p14:nvPr/>
            </p14:nvContentPartPr>
            <p14:xfrm>
              <a:off x="6153218" y="126513"/>
              <a:ext cx="1125720" cy="184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A23528-EFC5-55B8-1003-C4B010E537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9218" y="18873"/>
                <a:ext cx="1233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08EA05-D7B6-6E81-9B89-E2276BDF985C}"/>
                  </a:ext>
                </a:extLst>
              </p14:cNvPr>
              <p14:cNvContentPartPr/>
              <p14:nvPr/>
            </p14:nvContentPartPr>
            <p14:xfrm>
              <a:off x="1002338" y="351873"/>
              <a:ext cx="792000" cy="54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08EA05-D7B6-6E81-9B89-E2276BDF98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8338" y="243873"/>
                <a:ext cx="89964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D69D1-30FC-E666-5B67-BCFBB6394B98}"/>
              </a:ext>
            </a:extLst>
          </p:cNvPr>
          <p:cNvGrpSpPr/>
          <p:nvPr/>
        </p:nvGrpSpPr>
        <p:grpSpPr>
          <a:xfrm>
            <a:off x="4423058" y="628713"/>
            <a:ext cx="1298880" cy="320400"/>
            <a:chOff x="4423058" y="628713"/>
            <a:chExt cx="1298880" cy="32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548B04-65CE-8162-FB22-44B5ECDD6EED}"/>
                    </a:ext>
                  </a:extLst>
                </p14:cNvPr>
                <p14:cNvContentPartPr/>
                <p14:nvPr/>
              </p14:nvContentPartPr>
              <p14:xfrm>
                <a:off x="4423058" y="628713"/>
                <a:ext cx="176040" cy="295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548B04-65CE-8162-FB22-44B5ECDD6EE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6938" y="622593"/>
                  <a:ext cx="1882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17AE7E-08E4-8829-3EA2-21EDBC795853}"/>
                    </a:ext>
                  </a:extLst>
                </p14:cNvPr>
                <p14:cNvContentPartPr/>
                <p14:nvPr/>
              </p14:nvContentPartPr>
              <p14:xfrm>
                <a:off x="4630058" y="693873"/>
                <a:ext cx="99720" cy="25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17AE7E-08E4-8829-3EA2-21EDBC79585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23938" y="687753"/>
                  <a:ext cx="111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5ACFD4-1DB0-BE1C-E7BC-4D57DB696E53}"/>
                    </a:ext>
                  </a:extLst>
                </p14:cNvPr>
                <p14:cNvContentPartPr/>
                <p14:nvPr/>
              </p14:nvContentPartPr>
              <p14:xfrm>
                <a:off x="4880258" y="784233"/>
                <a:ext cx="90720" cy="11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5ACFD4-1DB0-BE1C-E7BC-4D57DB696E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74138" y="778113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396664-2AB6-C328-5E83-51D556AAF728}"/>
                    </a:ext>
                  </a:extLst>
                </p14:cNvPr>
                <p14:cNvContentPartPr/>
                <p14:nvPr/>
              </p14:nvContentPartPr>
              <p14:xfrm>
                <a:off x="4867298" y="864873"/>
                <a:ext cx="129600" cy="26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396664-2AB6-C328-5E83-51D556AAF7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61178" y="858753"/>
                  <a:ext cx="14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7AB4B4-226B-CEE2-7FF5-AD1887136C18}"/>
                    </a:ext>
                  </a:extLst>
                </p14:cNvPr>
                <p14:cNvContentPartPr/>
                <p14:nvPr/>
              </p14:nvContentPartPr>
              <p14:xfrm>
                <a:off x="5093018" y="762273"/>
                <a:ext cx="93600" cy="144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7AB4B4-226B-CEE2-7FF5-AD1887136C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86898" y="756153"/>
                  <a:ext cx="10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241B43-1706-8367-FD26-A58A2CF32274}"/>
                    </a:ext>
                  </a:extLst>
                </p14:cNvPr>
                <p14:cNvContentPartPr/>
                <p14:nvPr/>
              </p14:nvContentPartPr>
              <p14:xfrm>
                <a:off x="5253578" y="657153"/>
                <a:ext cx="190080" cy="291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241B43-1706-8367-FD26-A58A2CF322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7458" y="651033"/>
                  <a:ext cx="202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EF406C-29B6-7B9F-E5AC-694C06AC33F7}"/>
                    </a:ext>
                  </a:extLst>
                </p14:cNvPr>
                <p14:cNvContentPartPr/>
                <p14:nvPr/>
              </p14:nvContentPartPr>
              <p14:xfrm>
                <a:off x="5509898" y="670473"/>
                <a:ext cx="35280" cy="222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EF406C-29B6-7B9F-E5AC-694C06AC33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03778" y="664353"/>
                  <a:ext cx="47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D2337F-4F8B-08D7-ED22-A5781639FA96}"/>
                    </a:ext>
                  </a:extLst>
                </p14:cNvPr>
                <p14:cNvContentPartPr/>
                <p14:nvPr/>
              </p14:nvContentPartPr>
              <p14:xfrm>
                <a:off x="5456258" y="665073"/>
                <a:ext cx="265680" cy="28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D2337F-4F8B-08D7-ED22-A5781639FA9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50138" y="658953"/>
                  <a:ext cx="27792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207986-FF54-CA0A-5A28-9A533189267D}"/>
              </a:ext>
            </a:extLst>
          </p:cNvPr>
          <p:cNvGrpSpPr/>
          <p:nvPr/>
        </p:nvGrpSpPr>
        <p:grpSpPr>
          <a:xfrm>
            <a:off x="4472018" y="1112553"/>
            <a:ext cx="1001880" cy="309960"/>
            <a:chOff x="4472018" y="1112553"/>
            <a:chExt cx="100188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92DB508-25C1-A89B-AE50-FB685F39A37E}"/>
                    </a:ext>
                  </a:extLst>
                </p14:cNvPr>
                <p14:cNvContentPartPr/>
                <p14:nvPr/>
              </p14:nvContentPartPr>
              <p14:xfrm>
                <a:off x="4472018" y="1130913"/>
                <a:ext cx="198360" cy="201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92DB508-25C1-A89B-AE50-FB685F39A3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65898" y="1124793"/>
                  <a:ext cx="210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7E73BCC-1629-F19B-7848-3CCCFC97BD5D}"/>
                    </a:ext>
                  </a:extLst>
                </p14:cNvPr>
                <p14:cNvContentPartPr/>
                <p14:nvPr/>
              </p14:nvContentPartPr>
              <p14:xfrm>
                <a:off x="4814738" y="1240713"/>
                <a:ext cx="124200" cy="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7E73BCC-1629-F19B-7848-3CCCFC97BD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8618" y="1234593"/>
                  <a:ext cx="136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4EC829-38A4-B565-1DB3-E3FCF9B80D70}"/>
                    </a:ext>
                  </a:extLst>
                </p14:cNvPr>
                <p14:cNvContentPartPr/>
                <p14:nvPr/>
              </p14:nvContentPartPr>
              <p14:xfrm>
                <a:off x="4780538" y="1297953"/>
                <a:ext cx="194760" cy="27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4EC829-38A4-B565-1DB3-E3FCF9B80D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74418" y="1291833"/>
                  <a:ext cx="20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39B02E-1EE4-210B-4BA2-8BFC1EA8B22A}"/>
                    </a:ext>
                  </a:extLst>
                </p14:cNvPr>
                <p14:cNvContentPartPr/>
                <p14:nvPr/>
              </p14:nvContentPartPr>
              <p14:xfrm>
                <a:off x="5118218" y="1126953"/>
                <a:ext cx="165240" cy="234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39B02E-1EE4-210B-4BA2-8BFC1EA8B22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12098" y="1120833"/>
                  <a:ext cx="177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59E6A4-C22C-0D8C-936D-42F7EBEA476E}"/>
                    </a:ext>
                  </a:extLst>
                </p14:cNvPr>
                <p14:cNvContentPartPr/>
                <p14:nvPr/>
              </p14:nvContentPartPr>
              <p14:xfrm>
                <a:off x="5007698" y="1173033"/>
                <a:ext cx="77400" cy="249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59E6A4-C22C-0D8C-936D-42F7EBEA476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01578" y="1166913"/>
                  <a:ext cx="89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7A16F9-6C08-E1D7-E289-3673CA8BE927}"/>
                    </a:ext>
                  </a:extLst>
                </p14:cNvPr>
                <p14:cNvContentPartPr/>
                <p14:nvPr/>
              </p14:nvContentPartPr>
              <p14:xfrm>
                <a:off x="5336378" y="1112553"/>
                <a:ext cx="137520" cy="22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7A16F9-6C08-E1D7-E289-3673CA8BE9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0258" y="1106433"/>
                  <a:ext cx="14976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EE7B6AD-E082-851E-41D8-200D12BE3FF8}"/>
                  </a:ext>
                </a:extLst>
              </p14:cNvPr>
              <p14:cNvContentPartPr/>
              <p14:nvPr/>
            </p14:nvContentPartPr>
            <p14:xfrm>
              <a:off x="5592338" y="1602153"/>
              <a:ext cx="279360" cy="159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EE7B6AD-E082-851E-41D8-200D12BE3F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38338" y="1494513"/>
                <a:ext cx="3870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3881498-4086-45D3-C03B-187F03AE0D1A}"/>
                  </a:ext>
                </a:extLst>
              </p14:cNvPr>
              <p14:cNvContentPartPr/>
              <p14:nvPr/>
            </p14:nvContentPartPr>
            <p14:xfrm>
              <a:off x="3660938" y="1837953"/>
              <a:ext cx="109080" cy="42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3881498-4086-45D3-C03B-187F03AE0D1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06938" y="1729953"/>
                <a:ext cx="216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5F162AF-6993-468F-9F8B-9EE0988EA0F2}"/>
                  </a:ext>
                </a:extLst>
              </p14:cNvPr>
              <p14:cNvContentPartPr/>
              <p14:nvPr/>
            </p14:nvContentPartPr>
            <p14:xfrm>
              <a:off x="751418" y="2485953"/>
              <a:ext cx="658440" cy="57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5F162AF-6993-468F-9F8B-9EE0988EA0F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7418" y="2378313"/>
                <a:ext cx="766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E743A1F-6905-AA56-2F4D-FBBAAB229E9D}"/>
                  </a:ext>
                </a:extLst>
              </p14:cNvPr>
              <p14:cNvContentPartPr/>
              <p14:nvPr/>
            </p14:nvContentPartPr>
            <p14:xfrm>
              <a:off x="2010698" y="2545353"/>
              <a:ext cx="518040" cy="4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E743A1F-6905-AA56-2F4D-FBBAAB229E9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57058" y="2437353"/>
                <a:ext cx="625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18A8714-877D-AE3D-1994-BC77807561A7}"/>
                  </a:ext>
                </a:extLst>
              </p14:cNvPr>
              <p14:cNvContentPartPr/>
              <p14:nvPr/>
            </p14:nvContentPartPr>
            <p14:xfrm>
              <a:off x="3357818" y="2546073"/>
              <a:ext cx="1043640" cy="82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18A8714-877D-AE3D-1994-BC77807561A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03818" y="2438433"/>
                <a:ext cx="11512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866641-96C6-A66C-9BD4-DF7D1AA3908F}"/>
                  </a:ext>
                </a:extLst>
              </p14:cNvPr>
              <p14:cNvContentPartPr/>
              <p14:nvPr/>
            </p14:nvContentPartPr>
            <p14:xfrm>
              <a:off x="85058" y="2574513"/>
              <a:ext cx="429840" cy="21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866641-96C6-A66C-9BD4-DF7D1AA390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418" y="2466513"/>
                <a:ext cx="537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996DC-B3A7-AEC3-AF44-597EECFE99DD}"/>
                  </a:ext>
                </a:extLst>
              </p14:cNvPr>
              <p14:cNvContentPartPr/>
              <p14:nvPr/>
            </p14:nvContentPartPr>
            <p14:xfrm>
              <a:off x="4537898" y="2521233"/>
              <a:ext cx="408600" cy="442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996DC-B3A7-AEC3-AF44-597EECFE99D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83898" y="2413593"/>
                <a:ext cx="51624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811330B-CA19-A7EC-89DF-2EBB750797FE}"/>
              </a:ext>
            </a:extLst>
          </p:cNvPr>
          <p:cNvGrpSpPr/>
          <p:nvPr/>
        </p:nvGrpSpPr>
        <p:grpSpPr>
          <a:xfrm>
            <a:off x="5320538" y="2194353"/>
            <a:ext cx="478800" cy="196560"/>
            <a:chOff x="5320538" y="2194353"/>
            <a:chExt cx="47880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8BBC4F4-8296-F71B-0459-903532A4AD00}"/>
                    </a:ext>
                  </a:extLst>
                </p14:cNvPr>
                <p14:cNvContentPartPr/>
                <p14:nvPr/>
              </p14:nvContentPartPr>
              <p14:xfrm>
                <a:off x="5320538" y="2194353"/>
                <a:ext cx="198000" cy="196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8BBC4F4-8296-F71B-0459-903532A4AD0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4418" y="2188233"/>
                  <a:ext cx="210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0BB78E-33E9-9228-7887-009D6AEE73F0}"/>
                    </a:ext>
                  </a:extLst>
                </p14:cNvPr>
                <p14:cNvContentPartPr/>
                <p14:nvPr/>
              </p14:nvContentPartPr>
              <p14:xfrm>
                <a:off x="5633018" y="2251953"/>
                <a:ext cx="95760" cy="1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0BB78E-33E9-9228-7887-009D6AEE73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26898" y="2245833"/>
                  <a:ext cx="10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549D5F-2592-222B-14AA-52ABD07F42DB}"/>
                    </a:ext>
                  </a:extLst>
                </p14:cNvPr>
                <p14:cNvContentPartPr/>
                <p14:nvPr/>
              </p14:nvContentPartPr>
              <p14:xfrm>
                <a:off x="5626538" y="2289753"/>
                <a:ext cx="172800" cy="52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549D5F-2592-222B-14AA-52ABD07F42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20418" y="2283633"/>
                  <a:ext cx="1850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46A555-E36B-B0B6-65FB-595F9482519F}"/>
              </a:ext>
            </a:extLst>
          </p:cNvPr>
          <p:cNvGrpSpPr/>
          <p:nvPr/>
        </p:nvGrpSpPr>
        <p:grpSpPr>
          <a:xfrm>
            <a:off x="5989058" y="2107233"/>
            <a:ext cx="578160" cy="322200"/>
            <a:chOff x="5989058" y="2107233"/>
            <a:chExt cx="578160" cy="32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EF7378-3CAC-E50C-B729-DFF040677CB4}"/>
                    </a:ext>
                  </a:extLst>
                </p14:cNvPr>
                <p14:cNvContentPartPr/>
                <p14:nvPr/>
              </p14:nvContentPartPr>
              <p14:xfrm>
                <a:off x="5989058" y="2229273"/>
                <a:ext cx="74520" cy="20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EF7378-3CAC-E50C-B729-DFF040677C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82938" y="2223153"/>
                  <a:ext cx="867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8FD4CD-F7B1-18E8-ECC4-2A0F1EAB8005}"/>
                    </a:ext>
                  </a:extLst>
                </p14:cNvPr>
                <p14:cNvContentPartPr/>
                <p14:nvPr/>
              </p14:nvContentPartPr>
              <p14:xfrm>
                <a:off x="6147458" y="2129193"/>
                <a:ext cx="172440" cy="214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8FD4CD-F7B1-18E8-ECC4-2A0F1EAB800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41338" y="2123073"/>
                  <a:ext cx="184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C961C7-44DB-DEC0-260E-1C2CE5B9773D}"/>
                    </a:ext>
                  </a:extLst>
                </p14:cNvPr>
                <p14:cNvContentPartPr/>
                <p14:nvPr/>
              </p14:nvContentPartPr>
              <p14:xfrm>
                <a:off x="6357698" y="2107233"/>
                <a:ext cx="209520" cy="248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C961C7-44DB-DEC0-260E-1C2CE5B9773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51578" y="2101113"/>
                  <a:ext cx="22176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58ACCD-7DB3-71D8-6B6C-87F6AE3E6BC9}"/>
              </a:ext>
            </a:extLst>
          </p:cNvPr>
          <p:cNvGrpSpPr/>
          <p:nvPr/>
        </p:nvGrpSpPr>
        <p:grpSpPr>
          <a:xfrm>
            <a:off x="6769178" y="1938033"/>
            <a:ext cx="1406160" cy="459720"/>
            <a:chOff x="6769178" y="1938033"/>
            <a:chExt cx="140616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BCD3AC-70B6-53DA-511B-1B9C74C67F1E}"/>
                    </a:ext>
                  </a:extLst>
                </p14:cNvPr>
                <p14:cNvContentPartPr/>
                <p14:nvPr/>
              </p14:nvContentPartPr>
              <p14:xfrm>
                <a:off x="6769178" y="1938033"/>
                <a:ext cx="166680" cy="459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BCD3AC-70B6-53DA-511B-1B9C74C67F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3058" y="1931913"/>
                  <a:ext cx="178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984C59-2B54-4905-DDAA-85174BD2F26E}"/>
                    </a:ext>
                  </a:extLst>
                </p14:cNvPr>
                <p14:cNvContentPartPr/>
                <p14:nvPr/>
              </p14:nvContentPartPr>
              <p14:xfrm>
                <a:off x="6995618" y="2102553"/>
                <a:ext cx="101880" cy="234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984C59-2B54-4905-DDAA-85174BD2F2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89498" y="2096433"/>
                  <a:ext cx="114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5B434D-76FF-9B06-1D92-E3019371D775}"/>
                    </a:ext>
                  </a:extLst>
                </p14:cNvPr>
                <p14:cNvContentPartPr/>
                <p14:nvPr/>
              </p14:nvContentPartPr>
              <p14:xfrm>
                <a:off x="7119458" y="2097873"/>
                <a:ext cx="80280" cy="192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5B434D-76FF-9B06-1D92-E3019371D77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13338" y="2091753"/>
                  <a:ext cx="92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9AA0AB-E7C1-043A-B6DE-26064E6F99E5}"/>
                    </a:ext>
                  </a:extLst>
                </p14:cNvPr>
                <p14:cNvContentPartPr/>
                <p14:nvPr/>
              </p14:nvContentPartPr>
              <p14:xfrm>
                <a:off x="7318898" y="2234673"/>
                <a:ext cx="111240" cy="5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9AA0AB-E7C1-043A-B6DE-26064E6F99E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12778" y="2228553"/>
                  <a:ext cx="123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3862CC-C268-A510-87D7-CBF7ACDEBF3C}"/>
                    </a:ext>
                  </a:extLst>
                </p14:cNvPr>
                <p14:cNvContentPartPr/>
                <p14:nvPr/>
              </p14:nvContentPartPr>
              <p14:xfrm>
                <a:off x="7314578" y="2296953"/>
                <a:ext cx="132840" cy="16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3862CC-C268-A510-87D7-CBF7ACDEBF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08458" y="2290833"/>
                  <a:ext cx="145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937E45-BE02-9837-BAF8-19A64331EC2E}"/>
                    </a:ext>
                  </a:extLst>
                </p14:cNvPr>
                <p14:cNvContentPartPr/>
                <p14:nvPr/>
              </p14:nvContentPartPr>
              <p14:xfrm>
                <a:off x="7551458" y="2219193"/>
                <a:ext cx="79560" cy="131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937E45-BE02-9837-BAF8-19A64331EC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45338" y="2213073"/>
                  <a:ext cx="91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D76D44C-E7E2-E8E0-1300-9D71002CF1AF}"/>
                    </a:ext>
                  </a:extLst>
                </p14:cNvPr>
                <p14:cNvContentPartPr/>
                <p14:nvPr/>
              </p14:nvContentPartPr>
              <p14:xfrm>
                <a:off x="7705178" y="2128113"/>
                <a:ext cx="207720" cy="20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D76D44C-E7E2-E8E0-1300-9D71002CF1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99058" y="2121993"/>
                  <a:ext cx="219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D761C5-7AC5-75E8-6D3E-900044AAF347}"/>
                    </a:ext>
                  </a:extLst>
                </p14:cNvPr>
                <p14:cNvContentPartPr/>
                <p14:nvPr/>
              </p14:nvContentPartPr>
              <p14:xfrm>
                <a:off x="7949618" y="2130273"/>
                <a:ext cx="17640" cy="193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D761C5-7AC5-75E8-6D3E-900044AAF3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43498" y="2124153"/>
                  <a:ext cx="29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780B8E3-38D1-D3D7-1890-F8DB5DF6D475}"/>
                    </a:ext>
                  </a:extLst>
                </p14:cNvPr>
                <p14:cNvContentPartPr/>
                <p14:nvPr/>
              </p14:nvContentPartPr>
              <p14:xfrm>
                <a:off x="7926218" y="2116233"/>
                <a:ext cx="249120" cy="3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780B8E3-38D1-D3D7-1890-F8DB5DF6D47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20098" y="2110113"/>
                  <a:ext cx="2613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30FB2B6-0725-D1E3-D6C9-4954294D5F43}"/>
                  </a:ext>
                </a:extLst>
              </p14:cNvPr>
              <p14:cNvContentPartPr/>
              <p14:nvPr/>
            </p14:nvContentPartPr>
            <p14:xfrm>
              <a:off x="698498" y="3369753"/>
              <a:ext cx="780120" cy="189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30FB2B6-0725-D1E3-D6C9-4954294D5F4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44858" y="3261753"/>
                <a:ext cx="8877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B358104-3F68-F5D6-2E4C-8493EDA6720D}"/>
                  </a:ext>
                </a:extLst>
              </p14:cNvPr>
              <p14:cNvContentPartPr/>
              <p14:nvPr/>
            </p14:nvContentPartPr>
            <p14:xfrm>
              <a:off x="1864178" y="3487113"/>
              <a:ext cx="662040" cy="84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B358104-3F68-F5D6-2E4C-8493EDA6720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810538" y="3379473"/>
                <a:ext cx="7696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20C7A44-7DBE-503E-EBE2-F6A303C769C4}"/>
                  </a:ext>
                </a:extLst>
              </p14:cNvPr>
              <p14:cNvContentPartPr/>
              <p14:nvPr/>
            </p14:nvContentPartPr>
            <p14:xfrm>
              <a:off x="3660218" y="3502953"/>
              <a:ext cx="1584000" cy="55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20C7A44-7DBE-503E-EBE2-F6A303C769C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606578" y="3395313"/>
                <a:ext cx="16916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7609876-A9E9-95D6-ADB3-43EFDA7BA684}"/>
                  </a:ext>
                </a:extLst>
              </p14:cNvPr>
              <p14:cNvContentPartPr/>
              <p14:nvPr/>
            </p14:nvContentPartPr>
            <p14:xfrm>
              <a:off x="1059578" y="3705993"/>
              <a:ext cx="1142640" cy="45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7609876-A9E9-95D6-ADB3-43EFDA7BA68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05938" y="3598353"/>
                <a:ext cx="12502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2A51BBF-9D4A-56C4-E5C0-6A0FA2F17965}"/>
                  </a:ext>
                </a:extLst>
              </p14:cNvPr>
              <p14:cNvContentPartPr/>
              <p14:nvPr/>
            </p14:nvContentPartPr>
            <p14:xfrm>
              <a:off x="2682098" y="3713193"/>
              <a:ext cx="2439720" cy="75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2A51BBF-9D4A-56C4-E5C0-6A0FA2F1796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28458" y="3605553"/>
                <a:ext cx="254736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6DEF4C1D-BF87-8065-0282-FD063C91F90A}"/>
              </a:ext>
            </a:extLst>
          </p:cNvPr>
          <p:cNvGrpSpPr/>
          <p:nvPr/>
        </p:nvGrpSpPr>
        <p:grpSpPr>
          <a:xfrm>
            <a:off x="6862778" y="3209193"/>
            <a:ext cx="1527840" cy="646560"/>
            <a:chOff x="6862778" y="3209193"/>
            <a:chExt cx="1527840" cy="64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42D2DC-1C47-FE15-9109-D6C8570A0242}"/>
                    </a:ext>
                  </a:extLst>
                </p14:cNvPr>
                <p14:cNvContentPartPr/>
                <p14:nvPr/>
              </p14:nvContentPartPr>
              <p14:xfrm>
                <a:off x="6862778" y="3427713"/>
                <a:ext cx="151200" cy="178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42D2DC-1C47-FE15-9109-D6C8570A024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56658" y="3421593"/>
                  <a:ext cx="163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71E151-1603-0003-8D34-DEF2DB6708A9}"/>
                    </a:ext>
                  </a:extLst>
                </p14:cNvPr>
                <p14:cNvContentPartPr/>
                <p14:nvPr/>
              </p14:nvContentPartPr>
              <p14:xfrm>
                <a:off x="7052498" y="3561633"/>
                <a:ext cx="150120" cy="130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71E151-1603-0003-8D34-DEF2DB6708A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46378" y="3555513"/>
                  <a:ext cx="16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187C48D-AB01-FA5B-935A-47DC40D2C5E8}"/>
                    </a:ext>
                  </a:extLst>
                </p14:cNvPr>
                <p14:cNvContentPartPr/>
                <p14:nvPr/>
              </p14:nvContentPartPr>
              <p14:xfrm>
                <a:off x="7206578" y="3558753"/>
                <a:ext cx="126000" cy="171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187C48D-AB01-FA5B-935A-47DC40D2C5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00458" y="3552633"/>
                  <a:ext cx="13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1A7A73-5513-1056-8D84-B5CDA39690F2}"/>
                    </a:ext>
                  </a:extLst>
                </p14:cNvPr>
                <p14:cNvContentPartPr/>
                <p14:nvPr/>
              </p14:nvContentPartPr>
              <p14:xfrm>
                <a:off x="7367858" y="3559113"/>
                <a:ext cx="104040" cy="163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1A7A73-5513-1056-8D84-B5CDA39690F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61738" y="3552993"/>
                  <a:ext cx="11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3FE140-E1DC-040C-8CA2-E1F9D6C55857}"/>
                    </a:ext>
                  </a:extLst>
                </p14:cNvPr>
                <p14:cNvContentPartPr/>
                <p14:nvPr/>
              </p14:nvContentPartPr>
              <p14:xfrm>
                <a:off x="7538858" y="3486033"/>
                <a:ext cx="81720" cy="5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3FE140-E1DC-040C-8CA2-E1F9D6C5585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32738" y="3479913"/>
                  <a:ext cx="939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1A27BDD-EBB6-6E2A-633E-C7BE4F4AFDD8}"/>
                    </a:ext>
                  </a:extLst>
                </p14:cNvPr>
                <p14:cNvContentPartPr/>
                <p14:nvPr/>
              </p14:nvContentPartPr>
              <p14:xfrm>
                <a:off x="7525898" y="3545793"/>
                <a:ext cx="111240" cy="1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1A27BDD-EBB6-6E2A-633E-C7BE4F4AFDD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19778" y="3539673"/>
                  <a:ext cx="1234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937B70-A483-45A9-FD5B-0ECF30BF9856}"/>
                    </a:ext>
                  </a:extLst>
                </p14:cNvPr>
                <p14:cNvContentPartPr/>
                <p14:nvPr/>
              </p14:nvContentPartPr>
              <p14:xfrm>
                <a:off x="7699058" y="3209193"/>
                <a:ext cx="630360" cy="50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937B70-A483-45A9-FD5B-0ECF30BF98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92938" y="3203073"/>
                  <a:ext cx="6426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5FF0752-02A2-4222-D45D-B14CF730F0D0}"/>
                    </a:ext>
                  </a:extLst>
                </p14:cNvPr>
                <p14:cNvContentPartPr/>
                <p14:nvPr/>
              </p14:nvContentPartPr>
              <p14:xfrm>
                <a:off x="7864658" y="3368313"/>
                <a:ext cx="96840" cy="13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5FF0752-02A2-4222-D45D-B14CF730F0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58538" y="3362193"/>
                  <a:ext cx="109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6ED1352-B321-A2C1-940C-12449C06BE52}"/>
                    </a:ext>
                  </a:extLst>
                </p14:cNvPr>
                <p14:cNvContentPartPr/>
                <p14:nvPr/>
              </p14:nvContentPartPr>
              <p14:xfrm>
                <a:off x="8013698" y="3337353"/>
                <a:ext cx="95040" cy="161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6ED1352-B321-A2C1-940C-12449C06BE5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07578" y="3331233"/>
                  <a:ext cx="107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96689D-3520-D72E-C101-8D4280C4A8A6}"/>
                    </a:ext>
                  </a:extLst>
                </p14:cNvPr>
                <p14:cNvContentPartPr/>
                <p14:nvPr/>
              </p14:nvContentPartPr>
              <p14:xfrm>
                <a:off x="8198378" y="3336993"/>
                <a:ext cx="17640" cy="165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96689D-3520-D72E-C101-8D4280C4A8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92258" y="3330873"/>
                  <a:ext cx="29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119A1F-AC63-D0AC-1961-958323A599C7}"/>
                    </a:ext>
                  </a:extLst>
                </p14:cNvPr>
                <p14:cNvContentPartPr/>
                <p14:nvPr/>
              </p14:nvContentPartPr>
              <p14:xfrm>
                <a:off x="8165618" y="3316473"/>
                <a:ext cx="225000" cy="24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119A1F-AC63-D0AC-1961-958323A599C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59498" y="3310353"/>
                  <a:ext cx="237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58C0C0-6A69-8BC6-D0E8-BF2163C256DF}"/>
                    </a:ext>
                  </a:extLst>
                </p14:cNvPr>
                <p14:cNvContentPartPr/>
                <p14:nvPr/>
              </p14:nvContentPartPr>
              <p14:xfrm>
                <a:off x="7926218" y="3577113"/>
                <a:ext cx="395280" cy="46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58C0C0-6A69-8BC6-D0E8-BF2163C256D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20098" y="3570993"/>
                  <a:ext cx="40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180BFC-DC81-8351-0FB1-67B4FB77F7D8}"/>
                    </a:ext>
                  </a:extLst>
                </p14:cNvPr>
                <p14:cNvContentPartPr/>
                <p14:nvPr/>
              </p14:nvContentPartPr>
              <p14:xfrm>
                <a:off x="8057978" y="3718953"/>
                <a:ext cx="243360" cy="136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180BFC-DC81-8351-0FB1-67B4FB77F7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051858" y="3712833"/>
                  <a:ext cx="25560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BFD463F-0423-5C66-CEEE-EB4864040326}"/>
                  </a:ext>
                </a:extLst>
              </p14:cNvPr>
              <p14:cNvContentPartPr/>
              <p14:nvPr/>
            </p14:nvContentPartPr>
            <p14:xfrm>
              <a:off x="4597658" y="2403873"/>
              <a:ext cx="158040" cy="22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BFD463F-0423-5C66-CEEE-EB486404032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91538" y="2397753"/>
                <a:ext cx="17028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2ABD6806-AF17-179D-1CF3-14463E084E8C}"/>
              </a:ext>
            </a:extLst>
          </p:cNvPr>
          <p:cNvGrpSpPr/>
          <p:nvPr/>
        </p:nvGrpSpPr>
        <p:grpSpPr>
          <a:xfrm>
            <a:off x="7017938" y="3845313"/>
            <a:ext cx="894600" cy="297720"/>
            <a:chOff x="7017938" y="3845313"/>
            <a:chExt cx="8946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954289C-73BF-ABE3-E6D9-1BCA87F1F89B}"/>
                    </a:ext>
                  </a:extLst>
                </p14:cNvPr>
                <p14:cNvContentPartPr/>
                <p14:nvPr/>
              </p14:nvContentPartPr>
              <p14:xfrm>
                <a:off x="7017938" y="3870513"/>
                <a:ext cx="65160" cy="272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954289C-73BF-ABE3-E6D9-1BCA87F1F89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11818" y="3864393"/>
                  <a:ext cx="77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4C1B736-12E5-71D6-D2DF-674216748504}"/>
                    </a:ext>
                  </a:extLst>
                </p14:cNvPr>
                <p14:cNvContentPartPr/>
                <p14:nvPr/>
              </p14:nvContentPartPr>
              <p14:xfrm>
                <a:off x="7128818" y="3876273"/>
                <a:ext cx="55800" cy="213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4C1B736-12E5-71D6-D2DF-67421674850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22698" y="3870153"/>
                  <a:ext cx="68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6956B0-F5B3-90EC-12BC-56181D0BA064}"/>
                    </a:ext>
                  </a:extLst>
                </p14:cNvPr>
                <p14:cNvContentPartPr/>
                <p14:nvPr/>
              </p14:nvContentPartPr>
              <p14:xfrm>
                <a:off x="7246178" y="3980313"/>
                <a:ext cx="122760" cy="23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6956B0-F5B3-90EC-12BC-56181D0BA06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40058" y="3974193"/>
                  <a:ext cx="13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57D70C-B3AA-F72A-092A-6D298F433470}"/>
                    </a:ext>
                  </a:extLst>
                </p14:cNvPr>
                <p14:cNvContentPartPr/>
                <p14:nvPr/>
              </p14:nvContentPartPr>
              <p14:xfrm>
                <a:off x="7279658" y="4056993"/>
                <a:ext cx="81720" cy="11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57D70C-B3AA-F72A-092A-6D298F43347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273538" y="4050873"/>
                  <a:ext cx="93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79BEDB3-8F2F-AB18-AFA0-11413188E46E}"/>
                    </a:ext>
                  </a:extLst>
                </p14:cNvPr>
                <p14:cNvContentPartPr/>
                <p14:nvPr/>
              </p14:nvContentPartPr>
              <p14:xfrm>
                <a:off x="7460738" y="3947553"/>
                <a:ext cx="90000" cy="1274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79BEDB3-8F2F-AB18-AFA0-11413188E46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54618" y="3941433"/>
                  <a:ext cx="102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68D322-0E8A-B0CD-E7E7-F36D39B7BC03}"/>
                    </a:ext>
                  </a:extLst>
                </p14:cNvPr>
                <p14:cNvContentPartPr/>
                <p14:nvPr/>
              </p14:nvContentPartPr>
              <p14:xfrm>
                <a:off x="7595378" y="3845313"/>
                <a:ext cx="111240" cy="264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68D322-0E8A-B0CD-E7E7-F36D39B7BC0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89258" y="3839193"/>
                  <a:ext cx="123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C61A4B-ED66-DCEE-8E49-49E5C6BC98F7}"/>
                    </a:ext>
                  </a:extLst>
                </p14:cNvPr>
                <p14:cNvContentPartPr/>
                <p14:nvPr/>
              </p14:nvContentPartPr>
              <p14:xfrm>
                <a:off x="7761698" y="3903273"/>
                <a:ext cx="7920" cy="232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C61A4B-ED66-DCEE-8E49-49E5C6BC98F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55578" y="3897153"/>
                  <a:ext cx="20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A6840A-8EC0-B814-08C6-CC8EAA29FE70}"/>
                    </a:ext>
                  </a:extLst>
                </p14:cNvPr>
                <p14:cNvContentPartPr/>
                <p14:nvPr/>
              </p14:nvContentPartPr>
              <p14:xfrm>
                <a:off x="7721738" y="3927033"/>
                <a:ext cx="190800" cy="6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A6840A-8EC0-B814-08C6-CC8EAA29FE7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15618" y="3920913"/>
                  <a:ext cx="203040" cy="1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2FCD36E-4583-E912-FCFE-56E2D8974342}"/>
                  </a:ext>
                </a:extLst>
              </p14:cNvPr>
              <p14:cNvContentPartPr/>
              <p14:nvPr/>
            </p14:nvContentPartPr>
            <p14:xfrm>
              <a:off x="5355458" y="3842433"/>
              <a:ext cx="130320" cy="124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2FCD36E-4583-E912-FCFE-56E2D897434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349338" y="3836313"/>
                <a:ext cx="142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4005C11-ABE7-444B-AD34-8ACE3D73CE0F}"/>
                  </a:ext>
                </a:extLst>
              </p14:cNvPr>
              <p14:cNvContentPartPr/>
              <p14:nvPr/>
            </p14:nvContentPartPr>
            <p14:xfrm>
              <a:off x="5589818" y="3783753"/>
              <a:ext cx="66600" cy="136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4005C11-ABE7-444B-AD34-8ACE3D73CE0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583698" y="3777633"/>
                <a:ext cx="78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E066DD4-7461-CB1D-13E2-761223639F4E}"/>
                  </a:ext>
                </a:extLst>
              </p14:cNvPr>
              <p14:cNvContentPartPr/>
              <p14:nvPr/>
            </p14:nvContentPartPr>
            <p14:xfrm>
              <a:off x="5702858" y="3764673"/>
              <a:ext cx="76680" cy="129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E066DD4-7461-CB1D-13E2-761223639F4E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696738" y="3758553"/>
                <a:ext cx="88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1EDB428-55C8-834E-B2E3-C866D79E2123}"/>
                  </a:ext>
                </a:extLst>
              </p14:cNvPr>
              <p14:cNvContentPartPr/>
              <p14:nvPr/>
            </p14:nvContentPartPr>
            <p14:xfrm>
              <a:off x="5567858" y="3932073"/>
              <a:ext cx="299160" cy="19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1EDB428-55C8-834E-B2E3-C866D79E212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561738" y="3925953"/>
                <a:ext cx="311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6A28A1B-7840-848F-6C2D-07F83F04557B}"/>
                  </a:ext>
                </a:extLst>
              </p14:cNvPr>
              <p14:cNvContentPartPr/>
              <p14:nvPr/>
            </p14:nvContentPartPr>
            <p14:xfrm>
              <a:off x="5687738" y="4004073"/>
              <a:ext cx="105480" cy="76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6A28A1B-7840-848F-6C2D-07F83F04557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681618" y="3997953"/>
                <a:ext cx="117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43193A3-97D7-CC9B-EE63-9F938F88DE94}"/>
                  </a:ext>
                </a:extLst>
              </p14:cNvPr>
              <p14:cNvContentPartPr/>
              <p14:nvPr/>
            </p14:nvContentPartPr>
            <p14:xfrm>
              <a:off x="5324498" y="4051233"/>
              <a:ext cx="735840" cy="47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43193A3-97D7-CC9B-EE63-9F938F88DE9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318378" y="4045113"/>
                <a:ext cx="748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3BFCC34-37CA-F7EA-C04B-4D655B117793}"/>
                  </a:ext>
                </a:extLst>
              </p14:cNvPr>
              <p14:cNvContentPartPr/>
              <p14:nvPr/>
            </p14:nvContentPartPr>
            <p14:xfrm>
              <a:off x="5606378" y="4119633"/>
              <a:ext cx="150840" cy="147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3BFCC34-37CA-F7EA-C04B-4D655B11779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600258" y="4113513"/>
                <a:ext cx="163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F186E72-96A4-8029-79CA-6D8A9F6CB8C2}"/>
                  </a:ext>
                </a:extLst>
              </p14:cNvPr>
              <p14:cNvContentPartPr/>
              <p14:nvPr/>
            </p14:nvContentPartPr>
            <p14:xfrm>
              <a:off x="7280378" y="4536153"/>
              <a:ext cx="871560" cy="44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F186E72-96A4-8029-79CA-6D8A9F6CB8C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274258" y="4530033"/>
                <a:ext cx="8838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A5B41E3-055C-5A22-60F2-C2EA760F8BC8}"/>
              </a:ext>
            </a:extLst>
          </p:cNvPr>
          <p:cNvGrpSpPr/>
          <p:nvPr/>
        </p:nvGrpSpPr>
        <p:grpSpPr>
          <a:xfrm>
            <a:off x="5509898" y="4592313"/>
            <a:ext cx="339120" cy="337680"/>
            <a:chOff x="5509898" y="4592313"/>
            <a:chExt cx="33912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2FBE22D-B630-6061-8410-68814CB66FF1}"/>
                    </a:ext>
                  </a:extLst>
                </p14:cNvPr>
                <p14:cNvContentPartPr/>
                <p14:nvPr/>
              </p14:nvContentPartPr>
              <p14:xfrm>
                <a:off x="5516378" y="4592313"/>
                <a:ext cx="73440" cy="117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2FBE22D-B630-6061-8410-68814CB66FF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10258" y="4586193"/>
                  <a:ext cx="85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700BF0-436C-9894-82E4-9DC898E86753}"/>
                    </a:ext>
                  </a:extLst>
                </p14:cNvPr>
                <p14:cNvContentPartPr/>
                <p14:nvPr/>
              </p14:nvContentPartPr>
              <p14:xfrm>
                <a:off x="5509898" y="4675833"/>
                <a:ext cx="111960" cy="41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700BF0-436C-9894-82E4-9DC898E8675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03778" y="4669713"/>
                  <a:ext cx="124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2594663-D16A-D4E9-848C-48D9CF745D1D}"/>
                    </a:ext>
                  </a:extLst>
                </p14:cNvPr>
                <p14:cNvContentPartPr/>
                <p14:nvPr/>
              </p14:nvContentPartPr>
              <p14:xfrm>
                <a:off x="5629778" y="4811193"/>
                <a:ext cx="101880" cy="118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2594663-D16A-D4E9-848C-48D9CF745D1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623658" y="4805073"/>
                  <a:ext cx="11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C2C717-9085-8295-2458-73AC14DEF4EB}"/>
                    </a:ext>
                  </a:extLst>
                </p14:cNvPr>
                <p14:cNvContentPartPr/>
                <p14:nvPr/>
              </p14:nvContentPartPr>
              <p14:xfrm>
                <a:off x="5761898" y="4690593"/>
                <a:ext cx="87120" cy="111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C2C717-9085-8295-2458-73AC14DEF4E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55778" y="4684473"/>
                  <a:ext cx="993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505F97E-92EA-E3AC-268D-1A61D1FB6FCD}"/>
              </a:ext>
            </a:extLst>
          </p:cNvPr>
          <p:cNvGrpSpPr/>
          <p:nvPr/>
        </p:nvGrpSpPr>
        <p:grpSpPr>
          <a:xfrm>
            <a:off x="4253858" y="3837753"/>
            <a:ext cx="1022040" cy="966600"/>
            <a:chOff x="4253858" y="3837753"/>
            <a:chExt cx="1022040" cy="9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15EF772-66A5-59D8-DEAC-78D4E4AA9011}"/>
                    </a:ext>
                  </a:extLst>
                </p14:cNvPr>
                <p14:cNvContentPartPr/>
                <p14:nvPr/>
              </p14:nvContentPartPr>
              <p14:xfrm>
                <a:off x="4253858" y="3973833"/>
                <a:ext cx="120600" cy="16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15EF772-66A5-59D8-DEAC-78D4E4AA901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47738" y="3967713"/>
                  <a:ext cx="132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2371EC6-5E15-9B45-9B69-9350EFC4BCA6}"/>
                    </a:ext>
                  </a:extLst>
                </p14:cNvPr>
                <p14:cNvContentPartPr/>
                <p14:nvPr/>
              </p14:nvContentPartPr>
              <p14:xfrm>
                <a:off x="4295618" y="4010913"/>
                <a:ext cx="114840" cy="28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2371EC6-5E15-9B45-9B69-9350EFC4BCA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89498" y="4004793"/>
                  <a:ext cx="12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1637D21-D30A-AB04-0652-3678FEA859EF}"/>
                    </a:ext>
                  </a:extLst>
                </p14:cNvPr>
                <p14:cNvContentPartPr/>
                <p14:nvPr/>
              </p14:nvContentPartPr>
              <p14:xfrm>
                <a:off x="4402178" y="3896793"/>
                <a:ext cx="95040" cy="220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1637D21-D30A-AB04-0652-3678FEA859E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96058" y="3890673"/>
                  <a:ext cx="107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23D386C-695A-8D88-7F7E-58E8BC678049}"/>
                    </a:ext>
                  </a:extLst>
                </p14:cNvPr>
                <p14:cNvContentPartPr/>
                <p14:nvPr/>
              </p14:nvContentPartPr>
              <p14:xfrm>
                <a:off x="4579658" y="3936753"/>
                <a:ext cx="111960" cy="164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23D386C-695A-8D88-7F7E-58E8BC67804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573538" y="3930633"/>
                  <a:ext cx="124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6B30B5-C2A4-387B-22AB-E9A8BC67AC39}"/>
                    </a:ext>
                  </a:extLst>
                </p14:cNvPr>
                <p14:cNvContentPartPr/>
                <p14:nvPr/>
              </p14:nvContentPartPr>
              <p14:xfrm>
                <a:off x="4730858" y="3837753"/>
                <a:ext cx="117000" cy="75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6B30B5-C2A4-387B-22AB-E9A8BC67AC3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24738" y="3831633"/>
                  <a:ext cx="129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1A9F8C0-2FD6-B581-910B-6738ACC32AB0}"/>
                    </a:ext>
                  </a:extLst>
                </p14:cNvPr>
                <p14:cNvContentPartPr/>
                <p14:nvPr/>
              </p14:nvContentPartPr>
              <p14:xfrm>
                <a:off x="4752818" y="4055553"/>
                <a:ext cx="87840" cy="129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1A9F8C0-2FD6-B581-910B-6738ACC32A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46698" y="4049433"/>
                  <a:ext cx="100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B5074C1-E0DB-9E57-62A0-59C522D77A35}"/>
                    </a:ext>
                  </a:extLst>
                </p14:cNvPr>
                <p14:cNvContentPartPr/>
                <p14:nvPr/>
              </p14:nvContentPartPr>
              <p14:xfrm>
                <a:off x="4850018" y="4035393"/>
                <a:ext cx="125280" cy="134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B5074C1-E0DB-9E57-62A0-59C522D77A3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43898" y="4029273"/>
                  <a:ext cx="137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BCD4246-563B-7C63-A0E1-C7A3D9AC70F0}"/>
                    </a:ext>
                  </a:extLst>
                </p14:cNvPr>
                <p14:cNvContentPartPr/>
                <p14:nvPr/>
              </p14:nvContentPartPr>
              <p14:xfrm>
                <a:off x="4950458" y="4033233"/>
                <a:ext cx="111240" cy="113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BCD4246-563B-7C63-A0E1-C7A3D9AC70F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44338" y="4027113"/>
                  <a:ext cx="123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ABCE018-9E07-6E21-56D1-282FACD42A7A}"/>
                    </a:ext>
                  </a:extLst>
                </p14:cNvPr>
                <p14:cNvContentPartPr/>
                <p14:nvPr/>
              </p14:nvContentPartPr>
              <p14:xfrm>
                <a:off x="5129378" y="3949353"/>
                <a:ext cx="71280" cy="9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ABCE018-9E07-6E21-56D1-282FACD42A7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123258" y="3943233"/>
                  <a:ext cx="83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A056483-7659-BD5A-F6F3-01754D2AB982}"/>
                    </a:ext>
                  </a:extLst>
                </p14:cNvPr>
                <p14:cNvContentPartPr/>
                <p14:nvPr/>
              </p14:nvContentPartPr>
              <p14:xfrm>
                <a:off x="5156018" y="4010913"/>
                <a:ext cx="88920" cy="18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A056483-7659-BD5A-F6F3-01754D2AB98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49898" y="4004793"/>
                  <a:ext cx="101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E070C6E-DD97-BED6-3C2A-51A90B326FF1}"/>
                    </a:ext>
                  </a:extLst>
                </p14:cNvPr>
                <p14:cNvContentPartPr/>
                <p14:nvPr/>
              </p14:nvContentPartPr>
              <p14:xfrm>
                <a:off x="4781618" y="4196673"/>
                <a:ext cx="494280" cy="603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E070C6E-DD97-BED6-3C2A-51A90B326FF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75498" y="4190553"/>
                  <a:ext cx="5065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A2896A-5C81-C3F8-4475-560823DF00C3}"/>
                    </a:ext>
                  </a:extLst>
                </p14:cNvPr>
                <p14:cNvContentPartPr/>
                <p14:nvPr/>
              </p14:nvContentPartPr>
              <p14:xfrm>
                <a:off x="4739138" y="4728033"/>
                <a:ext cx="109440" cy="76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A2896A-5C81-C3F8-4475-560823DF00C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33018" y="4721913"/>
                  <a:ext cx="1216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B12B6FB-98A2-6539-3D57-8D98E16AD67F}"/>
              </a:ext>
            </a:extLst>
          </p:cNvPr>
          <p:cNvGrpSpPr/>
          <p:nvPr/>
        </p:nvGrpSpPr>
        <p:grpSpPr>
          <a:xfrm>
            <a:off x="4618538" y="4941153"/>
            <a:ext cx="587160" cy="247680"/>
            <a:chOff x="4618538" y="4941153"/>
            <a:chExt cx="58716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71054F-70EB-8AB3-67ED-E5AB73A9F770}"/>
                    </a:ext>
                  </a:extLst>
                </p14:cNvPr>
                <p14:cNvContentPartPr/>
                <p14:nvPr/>
              </p14:nvContentPartPr>
              <p14:xfrm>
                <a:off x="4618538" y="4977873"/>
                <a:ext cx="64800" cy="144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271054F-70EB-8AB3-67ED-E5AB73A9F77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12418" y="4971753"/>
                  <a:ext cx="77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4A394A3-166C-0E3F-03E6-5A74FE9A861E}"/>
                    </a:ext>
                  </a:extLst>
                </p14:cNvPr>
                <p14:cNvContentPartPr/>
                <p14:nvPr/>
              </p14:nvContentPartPr>
              <p14:xfrm>
                <a:off x="4654178" y="5085513"/>
                <a:ext cx="87840" cy="34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4A394A3-166C-0E3F-03E6-5A74FE9A861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48058" y="5079393"/>
                  <a:ext cx="1000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E67565-20A4-D905-608B-6FFE6DCF1BAB}"/>
                    </a:ext>
                  </a:extLst>
                </p14:cNvPr>
                <p14:cNvContentPartPr/>
                <p14:nvPr/>
              </p14:nvContentPartPr>
              <p14:xfrm>
                <a:off x="4728698" y="5039793"/>
                <a:ext cx="76320" cy="100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E67565-20A4-D905-608B-6FFE6DCF1BA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722578" y="5033673"/>
                  <a:ext cx="88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F1F53D-5658-66E4-57E9-5EA906679B72}"/>
                    </a:ext>
                  </a:extLst>
                </p14:cNvPr>
                <p14:cNvContentPartPr/>
                <p14:nvPr/>
              </p14:nvContentPartPr>
              <p14:xfrm>
                <a:off x="4886378" y="4941153"/>
                <a:ext cx="9000" cy="208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F1F53D-5658-66E4-57E9-5EA906679B7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880258" y="4935033"/>
                  <a:ext cx="21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D96D606-5EB1-8319-BA64-9B634D82266D}"/>
                    </a:ext>
                  </a:extLst>
                </p14:cNvPr>
                <p14:cNvContentPartPr/>
                <p14:nvPr/>
              </p14:nvContentPartPr>
              <p14:xfrm>
                <a:off x="4949018" y="5022873"/>
                <a:ext cx="94680" cy="108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D96D606-5EB1-8319-BA64-9B634D8226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42898" y="5016753"/>
                  <a:ext cx="106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5423794-C28A-90B6-7ABE-E48389ACF6A1}"/>
                    </a:ext>
                  </a:extLst>
                </p14:cNvPr>
                <p14:cNvContentPartPr/>
                <p14:nvPr/>
              </p14:nvContentPartPr>
              <p14:xfrm>
                <a:off x="5063138" y="5055273"/>
                <a:ext cx="45000" cy="81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5423794-C28A-90B6-7ABE-E48389ACF6A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57018" y="5049153"/>
                  <a:ext cx="5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991A78-1993-243A-5AF7-D889BCC4730A}"/>
                    </a:ext>
                  </a:extLst>
                </p14:cNvPr>
                <p14:cNvContentPartPr/>
                <p14:nvPr/>
              </p14:nvContentPartPr>
              <p14:xfrm>
                <a:off x="5126498" y="4974633"/>
                <a:ext cx="79200" cy="2142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991A78-1993-243A-5AF7-D889BCC4730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120378" y="4968513"/>
                  <a:ext cx="91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C2DC4C-0474-2D14-9F19-70702623FD3C}"/>
                    </a:ext>
                  </a:extLst>
                </p14:cNvPr>
                <p14:cNvContentPartPr/>
                <p14:nvPr/>
              </p14:nvContentPartPr>
              <p14:xfrm>
                <a:off x="4992218" y="5080113"/>
                <a:ext cx="26280" cy="89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C2DC4C-0474-2D14-9F19-70702623FD3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86098" y="5073993"/>
                  <a:ext cx="3852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0724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7F70-3414-91A7-6A2A-9373EBD7F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5528" y="13855"/>
            <a:ext cx="9386564" cy="864993"/>
          </a:xfrm>
        </p:spPr>
        <p:txBody>
          <a:bodyPr/>
          <a:lstStyle/>
          <a:p>
            <a:pPr algn="l"/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ideal gas (𝛾 = 1.3) is initially at 𝑇</a:t>
            </a:r>
            <a:r>
              <a:rPr lang="en-US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300𝐾 and 𝑝</a:t>
            </a:r>
            <a:r>
              <a:rPr lang="en-US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1.0 𝑎𝑡𝑚. The gas is cooled at constant volume to 𝑇</a:t>
            </a:r>
            <a:r>
              <a:rPr lang="en-US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273𝐾. It then expands adiabatically to twice its original volume. What is its final pressure?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DD9FFE-1BC1-7CC5-2FE0-87B8EE7CB153}"/>
                  </a:ext>
                </a:extLst>
              </p:cNvPr>
              <p:cNvSpPr txBox="1"/>
              <p:nvPr/>
            </p:nvSpPr>
            <p:spPr>
              <a:xfrm>
                <a:off x="0" y="742833"/>
                <a:ext cx="9095509" cy="2581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constant volume process (isochoric process):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=&gt;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T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600" i="1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1600" i="1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273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0,91 (atm)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adiabatic expansion of an ideal gas: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(𝑉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(𝑉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𝛾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(we have 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2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𝛾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r>
                          <a:rPr lang="en-US" sz="1600" b="0" i="0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600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0,36957 (atm)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So, the final pressure is 0,36957 atm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DD9FFE-1BC1-7CC5-2FE0-87B8EE7C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2833"/>
                <a:ext cx="9095509" cy="2581604"/>
              </a:xfrm>
              <a:prstGeom prst="rect">
                <a:avLst/>
              </a:prstGeom>
              <a:blipFill>
                <a:blip r:embed="rId2"/>
                <a:stretch>
                  <a:fillRect l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BD4A8C-7A6A-4B6A-19DA-C80071DFD02A}"/>
                  </a:ext>
                </a:extLst>
              </p:cNvPr>
              <p:cNvSpPr txBox="1"/>
              <p:nvPr/>
            </p:nvSpPr>
            <p:spPr>
              <a:xfrm>
                <a:off x="0" y="2855132"/>
                <a:ext cx="9260878" cy="20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mole of a monatomic ideal gas initially at 300 K expands adiabatically to double the initial volume. Find the final temperature of the gas.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have: C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8,31 = 12,465 ; C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R = 20,775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vi-V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vi-V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adiabatic expansion of an ideal gas: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𝛾</m:t>
                        </m:r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bSup>
                    <m:r>
                      <a:rPr lang="vi-VN" sz="16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𝑇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𝑓</m:t>
                        </m:r>
                      </m:sub>
                      <m:sup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𝛾</m:t>
                        </m:r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2V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vi-V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  <m:sup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188,988 (K)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final temperature of the gas is 188,988 K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BD4A8C-7A6A-4B6A-19DA-C80071DFD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5132"/>
                <a:ext cx="9260878" cy="2099357"/>
              </a:xfrm>
              <a:prstGeom prst="rect">
                <a:avLst/>
              </a:prstGeom>
              <a:blipFill>
                <a:blip r:embed="rId3"/>
                <a:stretch>
                  <a:fillRect l="-329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0FA694-9CF8-3B1A-B337-D623304FCD47}"/>
                  </a:ext>
                </a:extLst>
              </p14:cNvPr>
              <p14:cNvContentPartPr/>
              <p14:nvPr/>
            </p14:nvContentPartPr>
            <p14:xfrm>
              <a:off x="23498" y="2993553"/>
              <a:ext cx="841680" cy="5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0FA694-9CF8-3B1A-B337-D623304FCD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0502" y="2885553"/>
                <a:ext cx="9493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69B686-A61E-DFFE-4623-9E8D6DFD7670}"/>
                  </a:ext>
                </a:extLst>
              </p14:cNvPr>
              <p14:cNvContentPartPr/>
              <p14:nvPr/>
            </p14:nvContentPartPr>
            <p14:xfrm>
              <a:off x="1291778" y="3060153"/>
              <a:ext cx="942480" cy="49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69B686-A61E-DFFE-4623-9E8D6DFD76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7778" y="2952513"/>
                <a:ext cx="1050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8BD235-0F56-ED00-ED87-E0F521D6AAA7}"/>
                  </a:ext>
                </a:extLst>
              </p14:cNvPr>
              <p14:cNvContentPartPr/>
              <p14:nvPr/>
            </p14:nvContentPartPr>
            <p14:xfrm>
              <a:off x="3069818" y="3018033"/>
              <a:ext cx="1374120" cy="69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8BD235-0F56-ED00-ED87-E0F521D6AA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6178" y="2910033"/>
                <a:ext cx="1481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980CD8-2E5A-2E80-8085-14575DE417A3}"/>
                  </a:ext>
                </a:extLst>
              </p14:cNvPr>
              <p14:cNvContentPartPr/>
              <p14:nvPr/>
            </p14:nvContentPartPr>
            <p14:xfrm>
              <a:off x="5141258" y="3013713"/>
              <a:ext cx="1065240" cy="21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980CD8-2E5A-2E80-8085-14575DE417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7258" y="2905713"/>
                <a:ext cx="1172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7D8EE7-57F2-687A-D6B5-64A25805F1DA}"/>
                  </a:ext>
                </a:extLst>
              </p14:cNvPr>
              <p14:cNvContentPartPr/>
              <p14:nvPr/>
            </p14:nvContentPartPr>
            <p14:xfrm>
              <a:off x="6528338" y="3003273"/>
              <a:ext cx="2010240" cy="50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7D8EE7-57F2-687A-D6B5-64A25805F1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74338" y="2895633"/>
                <a:ext cx="21178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CAA813-BE8E-64D5-27BD-2EE11326D46F}"/>
                  </a:ext>
                </a:extLst>
              </p14:cNvPr>
              <p14:cNvContentPartPr/>
              <p14:nvPr/>
            </p14:nvContentPartPr>
            <p14:xfrm>
              <a:off x="367298" y="3256353"/>
              <a:ext cx="1399320" cy="11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CAA813-BE8E-64D5-27BD-2EE11326D4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658" y="3148713"/>
                <a:ext cx="1506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4EDE0E-9864-7C50-BCD1-049965A8A752}"/>
                  </a:ext>
                </a:extLst>
              </p14:cNvPr>
              <p14:cNvContentPartPr/>
              <p14:nvPr/>
            </p14:nvContentPartPr>
            <p14:xfrm>
              <a:off x="632978" y="3832713"/>
              <a:ext cx="767160" cy="178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4EDE0E-9864-7C50-BCD1-049965A8A7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978" y="3724713"/>
                <a:ext cx="874800" cy="39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F9C89AD-20D0-3B0D-8D3F-2C4CA2EF7A05}"/>
              </a:ext>
            </a:extLst>
          </p:cNvPr>
          <p:cNvGrpSpPr/>
          <p:nvPr/>
        </p:nvGrpSpPr>
        <p:grpSpPr>
          <a:xfrm>
            <a:off x="4167098" y="4169313"/>
            <a:ext cx="432720" cy="244800"/>
            <a:chOff x="4167098" y="4169313"/>
            <a:chExt cx="43272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038042-B276-C0AE-ADD8-A9149BD21504}"/>
                    </a:ext>
                  </a:extLst>
                </p14:cNvPr>
                <p14:cNvContentPartPr/>
                <p14:nvPr/>
              </p14:nvContentPartPr>
              <p14:xfrm>
                <a:off x="4267898" y="4169313"/>
                <a:ext cx="27000" cy="173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038042-B276-C0AE-ADD8-A9149BD215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61778" y="4163193"/>
                  <a:ext cx="39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EDC08F-4DFD-3DF4-4698-C3DD333654D0}"/>
                    </a:ext>
                  </a:extLst>
                </p14:cNvPr>
                <p14:cNvContentPartPr/>
                <p14:nvPr/>
              </p14:nvContentPartPr>
              <p14:xfrm>
                <a:off x="4167098" y="4187313"/>
                <a:ext cx="144000" cy="11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EDC08F-4DFD-3DF4-4698-C3DD333654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0978" y="4181193"/>
                  <a:ext cx="156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42A69ED-E787-B99C-B11B-FC50DD8EB384}"/>
                    </a:ext>
                  </a:extLst>
                </p14:cNvPr>
                <p14:cNvContentPartPr/>
                <p14:nvPr/>
              </p14:nvContentPartPr>
              <p14:xfrm>
                <a:off x="4397858" y="4295313"/>
                <a:ext cx="21240" cy="118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42A69ED-E787-B99C-B11B-FC50DD8EB3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91738" y="4289193"/>
                  <a:ext cx="3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A37608-478B-6232-4DCE-E605E8DBA7CB}"/>
                    </a:ext>
                  </a:extLst>
                </p14:cNvPr>
                <p14:cNvContentPartPr/>
                <p14:nvPr/>
              </p14:nvContentPartPr>
              <p14:xfrm>
                <a:off x="4386338" y="4249233"/>
                <a:ext cx="4680" cy="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A37608-478B-6232-4DCE-E605E8DBA7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0218" y="4243113"/>
                  <a:ext cx="169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D896BE-2158-0C33-630F-86ECD2BE3D2C}"/>
                    </a:ext>
                  </a:extLst>
                </p14:cNvPr>
                <p14:cNvContentPartPr/>
                <p14:nvPr/>
              </p14:nvContentPartPr>
              <p14:xfrm>
                <a:off x="4512698" y="4243113"/>
                <a:ext cx="87120" cy="9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D896BE-2158-0C33-630F-86ECD2BE3D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6578" y="4236993"/>
                  <a:ext cx="99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F02601-60F2-C5F1-473F-DCF47AA1209A}"/>
                    </a:ext>
                  </a:extLst>
                </p14:cNvPr>
                <p14:cNvContentPartPr/>
                <p14:nvPr/>
              </p14:nvContentPartPr>
              <p14:xfrm>
                <a:off x="4511258" y="4311873"/>
                <a:ext cx="78480" cy="1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F02601-60F2-C5F1-473F-DCF47AA120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5138" y="4305753"/>
                  <a:ext cx="907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F17EC7-9A20-EF43-3AE1-591CA9A009D3}"/>
              </a:ext>
            </a:extLst>
          </p:cNvPr>
          <p:cNvGrpSpPr/>
          <p:nvPr/>
        </p:nvGrpSpPr>
        <p:grpSpPr>
          <a:xfrm>
            <a:off x="4737338" y="4210353"/>
            <a:ext cx="256320" cy="248400"/>
            <a:chOff x="4737338" y="4210353"/>
            <a:chExt cx="25632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A9B7C4-4D01-2D22-77BD-C6ACDE80C892}"/>
                    </a:ext>
                  </a:extLst>
                </p14:cNvPr>
                <p14:cNvContentPartPr/>
                <p14:nvPr/>
              </p14:nvContentPartPr>
              <p14:xfrm>
                <a:off x="4797458" y="4211433"/>
                <a:ext cx="14400" cy="150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A9B7C4-4D01-2D22-77BD-C6ACDE80C8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91338" y="4205313"/>
                  <a:ext cx="26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666DDA-F164-174F-91B9-22F3FD68E48F}"/>
                    </a:ext>
                  </a:extLst>
                </p14:cNvPr>
                <p14:cNvContentPartPr/>
                <p14:nvPr/>
              </p14:nvContentPartPr>
              <p14:xfrm>
                <a:off x="4737338" y="4210353"/>
                <a:ext cx="154440" cy="16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666DDA-F164-174F-91B9-22F3FD68E4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31218" y="4204233"/>
                  <a:ext cx="166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5B8676-D588-0DED-F783-AB3BE9DBA406}"/>
                    </a:ext>
                  </a:extLst>
                </p14:cNvPr>
                <p14:cNvContentPartPr/>
                <p14:nvPr/>
              </p14:nvContentPartPr>
              <p14:xfrm>
                <a:off x="4883138" y="4264713"/>
                <a:ext cx="110520" cy="194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5B8676-D588-0DED-F783-AB3BE9DBA4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7018" y="4258593"/>
                  <a:ext cx="12276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DEC0EA9-EB10-AC60-37D5-EC5ADEB9A95E}"/>
                  </a:ext>
                </a:extLst>
              </p14:cNvPr>
              <p14:cNvContentPartPr/>
              <p14:nvPr/>
            </p14:nvContentPartPr>
            <p14:xfrm>
              <a:off x="5136218" y="4142313"/>
              <a:ext cx="147960" cy="433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DEC0EA9-EB10-AC60-37D5-EC5ADEB9A9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30098" y="4136193"/>
                <a:ext cx="160200" cy="44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058256C-B209-968E-90AC-23D0B50ED532}"/>
              </a:ext>
            </a:extLst>
          </p:cNvPr>
          <p:cNvGrpSpPr/>
          <p:nvPr/>
        </p:nvGrpSpPr>
        <p:grpSpPr>
          <a:xfrm>
            <a:off x="5212178" y="4119993"/>
            <a:ext cx="1098720" cy="757440"/>
            <a:chOff x="5212178" y="4119993"/>
            <a:chExt cx="1098720" cy="75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2835CC-7D46-7839-0020-04594D42D69D}"/>
                    </a:ext>
                  </a:extLst>
                </p14:cNvPr>
                <p14:cNvContentPartPr/>
                <p14:nvPr/>
              </p14:nvContentPartPr>
              <p14:xfrm>
                <a:off x="5303618" y="4209993"/>
                <a:ext cx="135360" cy="152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2835CC-7D46-7839-0020-04594D42D6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7498" y="4203873"/>
                  <a:ext cx="147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10E61A-E781-B99C-51AE-E68F3E20B734}"/>
                    </a:ext>
                  </a:extLst>
                </p14:cNvPr>
                <p14:cNvContentPartPr/>
                <p14:nvPr/>
              </p14:nvContentPartPr>
              <p14:xfrm>
                <a:off x="5473538" y="4194153"/>
                <a:ext cx="77400" cy="134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10E61A-E781-B99C-51AE-E68F3E20B7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7418" y="4188033"/>
                  <a:ext cx="89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C17D31-4B00-2567-A4E4-1AB88DAD168B}"/>
                    </a:ext>
                  </a:extLst>
                </p14:cNvPr>
                <p14:cNvContentPartPr/>
                <p14:nvPr/>
              </p14:nvContentPartPr>
              <p14:xfrm>
                <a:off x="5604218" y="4291353"/>
                <a:ext cx="27000" cy="92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C17D31-4B00-2567-A4E4-1AB88DAD16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8098" y="4285233"/>
                  <a:ext cx="39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5DE27F-5AEC-9F5D-9584-6C5425B11AB5}"/>
                    </a:ext>
                  </a:extLst>
                </p14:cNvPr>
                <p14:cNvContentPartPr/>
                <p14:nvPr/>
              </p14:nvContentPartPr>
              <p14:xfrm>
                <a:off x="5600618" y="4237353"/>
                <a:ext cx="5760" cy="1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5DE27F-5AEC-9F5D-9584-6C5425B11A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4498" y="4231233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A073A1-97FC-ED08-5C28-DE831A3E6570}"/>
                    </a:ext>
                  </a:extLst>
                </p14:cNvPr>
                <p14:cNvContentPartPr/>
                <p14:nvPr/>
              </p14:nvContentPartPr>
              <p14:xfrm>
                <a:off x="5667578" y="4216473"/>
                <a:ext cx="75600" cy="185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A073A1-97FC-ED08-5C28-DE831A3E65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61458" y="4210353"/>
                  <a:ext cx="87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EF058C-E84D-8CB5-55C5-A7839003EFAC}"/>
                    </a:ext>
                  </a:extLst>
                </p14:cNvPr>
                <p14:cNvContentPartPr/>
                <p14:nvPr/>
              </p14:nvContentPartPr>
              <p14:xfrm>
                <a:off x="5212178" y="4165353"/>
                <a:ext cx="66960" cy="23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EF058C-E84D-8CB5-55C5-A7839003EFA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06058" y="4159233"/>
                  <a:ext cx="79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7C16D1-C0DC-EAA7-675E-9CFB0BC938D0}"/>
                    </a:ext>
                  </a:extLst>
                </p14:cNvPr>
                <p14:cNvContentPartPr/>
                <p14:nvPr/>
              </p14:nvContentPartPr>
              <p14:xfrm>
                <a:off x="5861618" y="4119993"/>
                <a:ext cx="92880" cy="114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7C16D1-C0DC-EAA7-675E-9CFB0BC938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5498" y="4113873"/>
                  <a:ext cx="105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9F0F78-6DCC-8C0A-CFCA-D89CED2F5BDA}"/>
                    </a:ext>
                  </a:extLst>
                </p14:cNvPr>
                <p14:cNvContentPartPr/>
                <p14:nvPr/>
              </p14:nvContentPartPr>
              <p14:xfrm>
                <a:off x="6001298" y="4162113"/>
                <a:ext cx="86400" cy="6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9F0F78-6DCC-8C0A-CFCA-D89CED2F5B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95178" y="4155993"/>
                  <a:ext cx="98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5D2D5E-6685-8712-0D65-39E784CDFCE0}"/>
                    </a:ext>
                  </a:extLst>
                </p14:cNvPr>
                <p14:cNvContentPartPr/>
                <p14:nvPr/>
              </p14:nvContentPartPr>
              <p14:xfrm>
                <a:off x="6155738" y="4127553"/>
                <a:ext cx="72360" cy="7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5D2D5E-6685-8712-0D65-39E784CDFC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49618" y="4121433"/>
                  <a:ext cx="84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B78A8A-FD19-1408-D97F-B4374CA3419B}"/>
                    </a:ext>
                  </a:extLst>
                </p14:cNvPr>
                <p14:cNvContentPartPr/>
                <p14:nvPr/>
              </p14:nvContentPartPr>
              <p14:xfrm>
                <a:off x="5250698" y="4393233"/>
                <a:ext cx="745560" cy="66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B78A8A-FD19-1408-D97F-B4374CA341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44578" y="4387113"/>
                  <a:ext cx="757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8F7406-6E7B-923A-69A6-2304A1BB8F6E}"/>
                    </a:ext>
                  </a:extLst>
                </p14:cNvPr>
                <p14:cNvContentPartPr/>
                <p14:nvPr/>
              </p14:nvContentPartPr>
              <p14:xfrm>
                <a:off x="5411978" y="4578993"/>
                <a:ext cx="65520" cy="213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8F7406-6E7B-923A-69A6-2304A1BB8F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05858" y="4572873"/>
                  <a:ext cx="77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6421179-43E0-A630-BA16-6DF491C61690}"/>
                    </a:ext>
                  </a:extLst>
                </p14:cNvPr>
                <p14:cNvContentPartPr/>
                <p14:nvPr/>
              </p14:nvContentPartPr>
              <p14:xfrm>
                <a:off x="5555978" y="4640193"/>
                <a:ext cx="103320" cy="171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6421179-43E0-A630-BA16-6DF491C6169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49858" y="4634073"/>
                  <a:ext cx="115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72C640-397C-F5BD-F456-EEF4A34E77FC}"/>
                    </a:ext>
                  </a:extLst>
                </p14:cNvPr>
                <p14:cNvContentPartPr/>
                <p14:nvPr/>
              </p14:nvContentPartPr>
              <p14:xfrm>
                <a:off x="5707178" y="4771233"/>
                <a:ext cx="99360" cy="91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72C640-397C-F5BD-F456-EEF4A34E77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01058" y="4765113"/>
                  <a:ext cx="111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05FA85-1ABD-3E64-0892-28302AB435E8}"/>
                    </a:ext>
                  </a:extLst>
                </p14:cNvPr>
                <p14:cNvContentPartPr/>
                <p14:nvPr/>
              </p14:nvContentPartPr>
              <p14:xfrm>
                <a:off x="5721218" y="4726233"/>
                <a:ext cx="7200" cy="3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05FA85-1ABD-3E64-0892-28302AB435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15098" y="4720113"/>
                  <a:ext cx="19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1A83DC9-FFB9-1DB4-570D-7EE3C157A93E}"/>
                    </a:ext>
                  </a:extLst>
                </p14:cNvPr>
                <p14:cNvContentPartPr/>
                <p14:nvPr/>
              </p14:nvContentPartPr>
              <p14:xfrm>
                <a:off x="5802578" y="4587273"/>
                <a:ext cx="72000" cy="290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1A83DC9-FFB9-1DB4-570D-7EE3C157A9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96458" y="4581153"/>
                  <a:ext cx="84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CAC57D6-97DB-465E-700E-AE547AFA3838}"/>
                    </a:ext>
                  </a:extLst>
                </p14:cNvPr>
                <p14:cNvContentPartPr/>
                <p14:nvPr/>
              </p14:nvContentPartPr>
              <p14:xfrm>
                <a:off x="5946938" y="4494393"/>
                <a:ext cx="67320" cy="151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CAC57D6-97DB-465E-700E-AE547AFA383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0818" y="4488273"/>
                  <a:ext cx="79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DCBD55-3D12-CAD4-95A1-9829271E1F1C}"/>
                    </a:ext>
                  </a:extLst>
                </p14:cNvPr>
                <p14:cNvContentPartPr/>
                <p14:nvPr/>
              </p14:nvContentPartPr>
              <p14:xfrm>
                <a:off x="6080858" y="4515273"/>
                <a:ext cx="58680" cy="4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DCBD55-3D12-CAD4-95A1-9829271E1F1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74738" y="4509153"/>
                  <a:ext cx="709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639E81-FDE1-527B-0EAA-E6F62A9C414A}"/>
                    </a:ext>
                  </a:extLst>
                </p14:cNvPr>
                <p14:cNvContentPartPr/>
                <p14:nvPr/>
              </p14:nvContentPartPr>
              <p14:xfrm>
                <a:off x="6216218" y="4482153"/>
                <a:ext cx="94680" cy="108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639E81-FDE1-527B-0EAA-E6F62A9C41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10098" y="4476033"/>
                  <a:ext cx="10692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6D1BE7C-99B5-4A69-9B7E-8C51B19DA290}"/>
                  </a:ext>
                </a:extLst>
              </p14:cNvPr>
              <p14:cNvContentPartPr/>
              <p14:nvPr/>
            </p14:nvContentPartPr>
            <p14:xfrm>
              <a:off x="6320258" y="4110993"/>
              <a:ext cx="149400" cy="702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6D1BE7C-99B5-4A69-9B7E-8C51B19DA29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14138" y="4104873"/>
                <a:ext cx="1616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756EEDD-CA30-C857-469F-A770E7455D39}"/>
                  </a:ext>
                </a:extLst>
              </p14:cNvPr>
              <p14:cNvContentPartPr/>
              <p14:nvPr/>
            </p14:nvContentPartPr>
            <p14:xfrm>
              <a:off x="3829778" y="4493313"/>
              <a:ext cx="235080" cy="180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756EEDD-CA30-C857-469F-A770E7455D3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75778" y="4385313"/>
                <a:ext cx="342720" cy="3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58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6"/>
          <p:cNvGrpSpPr/>
          <p:nvPr/>
        </p:nvGrpSpPr>
        <p:grpSpPr>
          <a:xfrm>
            <a:off x="4638546" y="1157306"/>
            <a:ext cx="3158186" cy="3171383"/>
            <a:chOff x="1339725" y="238075"/>
            <a:chExt cx="2758000" cy="2769525"/>
          </a:xfrm>
        </p:grpSpPr>
        <p:sp>
          <p:nvSpPr>
            <p:cNvPr id="632" name="Google Shape;632;p26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173976" y="1492813"/>
            <a:ext cx="4199948" cy="2325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CHAPTER 4: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Kinetic Theory of Gases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D198EC-38BF-7961-1E85-3048BD48462F}"/>
              </a:ext>
            </a:extLst>
          </p:cNvPr>
          <p:cNvSpPr txBox="1"/>
          <p:nvPr/>
        </p:nvSpPr>
        <p:spPr>
          <a:xfrm>
            <a:off x="-96254" y="-96252"/>
            <a:ext cx="9494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mole of an ideal monatomic gas is initially at a temperature of 300 K, and has a volume of 1.0 L. It is compressed adiabatically to a volume of 0.0667 L. Calculate 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magnitude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work done during the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9EF4D-5C5D-861F-872F-9EDEF43CB8C4}"/>
                  </a:ext>
                </a:extLst>
              </p:cNvPr>
              <p:cNvSpPr txBox="1"/>
              <p:nvPr/>
            </p:nvSpPr>
            <p:spPr>
              <a:xfrm>
                <a:off x="0" y="681029"/>
                <a:ext cx="8841491" cy="4622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an adiabatic process (Q = 0)</a:t>
                </a:r>
              </a:p>
              <a:p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8,31 = 12,465 (J.mol</a:t>
                </a:r>
                <a:r>
                  <a:rPr lang="en-US" sz="1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.K</a:t>
                </a:r>
                <a:r>
                  <a:rPr lang="en-US" sz="18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(f = 3: monatomic gas)</a:t>
                </a:r>
              </a:p>
              <a:p>
                <a14:m>
                  <m:oMath xmlns:m="http://schemas.openxmlformats.org/officeDocument/2006/math">
                    <m:r>
                      <a:rPr lang="vi-V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vi-V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vi-V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8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Because it is compressed adiabatically: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VN" sz="18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𝑝</m:t>
                        </m:r>
                      </m:e>
                      <m:sub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b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𝑖</m:t>
                        </m:r>
                      </m:sub>
                      <m:sup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𝛾</m:t>
                        </m:r>
                      </m:sup>
                    </m:sSubSup>
                    <m:r>
                      <a:rPr lang="vi-VN" sz="18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lang="en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𝑝</m:t>
                        </m:r>
                      </m:e>
                      <m:sub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𝑓</m:t>
                        </m:r>
                      </m:sub>
                    </m:sSub>
                    <m:sSubSup>
                      <m:sSubSupPr>
                        <m:ctrlPr>
                          <a:rPr lang="en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𝑉</m:t>
                        </m:r>
                      </m:e>
                      <m:sub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𝑓</m:t>
                        </m:r>
                      </m:sub>
                      <m:sup>
                        <m:r>
                          <a:rPr lang="vi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VN" sz="18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r>
                          <a:rPr lang="en-US" sz="1800" b="0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r>
                          <a:rPr lang="en-US" sz="1800" b="0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1800" baseline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baseline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vi-VN" sz="18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800" baseline="30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91,15705306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Equation of state: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VN" sz="18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vi-VN" sz="18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VN" sz="18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8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nR</a:t>
                </a:r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8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T</a:t>
                </a:r>
                <a:r>
                  <a:rPr lang="en-US" sz="1800" baseline="-250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VN" sz="18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1824,05 (K)</a:t>
                </a:r>
              </a:p>
              <a:p>
                <a:endParaRPr lang="en-VN" sz="18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 x 12,465 x (1824,05 – 300) = 19 (kJ)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In an adiabatic process (Q = 0)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– W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W =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19 (kJ)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The magnitude of the work done during the process is 19 kJ</a:t>
                </a:r>
                <a:endParaRPr lang="en-VN" sz="18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A9EF4D-5C5D-861F-872F-9EDEF43CB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1029"/>
                <a:ext cx="8841491" cy="4622356"/>
              </a:xfrm>
              <a:prstGeom prst="rect">
                <a:avLst/>
              </a:prstGeom>
              <a:blipFill>
                <a:blip r:embed="rId2"/>
                <a:stretch>
                  <a:fillRect l="-552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327007-EB22-B687-88CC-E71791889FAC}"/>
                  </a:ext>
                </a:extLst>
              </p14:cNvPr>
              <p14:cNvContentPartPr/>
              <p14:nvPr/>
            </p14:nvContentPartPr>
            <p14:xfrm>
              <a:off x="1859498" y="72153"/>
              <a:ext cx="1434240" cy="6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327007-EB22-B687-88CC-E71791889F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858" y="-35487"/>
                <a:ext cx="1541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3DEEF1-AE44-C5C3-0AF4-D1B7904C7403}"/>
                  </a:ext>
                </a:extLst>
              </p14:cNvPr>
              <p14:cNvContentPartPr/>
              <p14:nvPr/>
            </p14:nvContentPartPr>
            <p14:xfrm>
              <a:off x="4382738" y="91953"/>
              <a:ext cx="2084400" cy="11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3DEEF1-AE44-C5C3-0AF4-D1B7904C74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738" y="-15687"/>
                <a:ext cx="2192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DB1F36-11EE-1A23-4946-B3718B3D455A}"/>
                  </a:ext>
                </a:extLst>
              </p14:cNvPr>
              <p14:cNvContentPartPr/>
              <p14:nvPr/>
            </p14:nvContentPartPr>
            <p14:xfrm>
              <a:off x="6349418" y="77193"/>
              <a:ext cx="69840" cy="11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DB1F36-11EE-1A23-4946-B3718B3D45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5418" y="-30807"/>
                <a:ext cx="177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589F4-7A15-9AB6-29FD-5E9EA70308BA}"/>
                  </a:ext>
                </a:extLst>
              </p14:cNvPr>
              <p14:cNvContentPartPr/>
              <p14:nvPr/>
            </p14:nvContentPartPr>
            <p14:xfrm>
              <a:off x="5740298" y="36513"/>
              <a:ext cx="628200" cy="31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589F4-7A15-9AB6-29FD-5E9EA70308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86298" y="-71487"/>
                <a:ext cx="735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9E61B2F-3CD9-5FE7-B77E-0F4655ECEE2F}"/>
                  </a:ext>
                </a:extLst>
              </p14:cNvPr>
              <p14:cNvContentPartPr/>
              <p14:nvPr/>
            </p14:nvContentPartPr>
            <p14:xfrm>
              <a:off x="4519898" y="9873"/>
              <a:ext cx="1501560" cy="35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9E61B2F-3CD9-5FE7-B77E-0F4655ECEE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6258" y="-97767"/>
                <a:ext cx="16092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114946-32F3-61E2-CD8A-EFD87CCC0471}"/>
                  </a:ext>
                </a:extLst>
              </p14:cNvPr>
              <p14:cNvContentPartPr/>
              <p14:nvPr/>
            </p14:nvContentPartPr>
            <p14:xfrm>
              <a:off x="4812218" y="31113"/>
              <a:ext cx="1055160" cy="102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114946-32F3-61E2-CD8A-EFD87CCC04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58578" y="-76527"/>
                <a:ext cx="11628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C78105-9C65-1373-F5DE-F30F716167B3}"/>
                  </a:ext>
                </a:extLst>
              </p14:cNvPr>
              <p14:cNvContentPartPr/>
              <p14:nvPr/>
            </p14:nvContentPartPr>
            <p14:xfrm>
              <a:off x="4696658" y="120393"/>
              <a:ext cx="893160" cy="18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C78105-9C65-1373-F5DE-F30F716167B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2658" y="12393"/>
                <a:ext cx="10008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16A49F-0F30-3F69-13A9-5EEEF4B945B7}"/>
                  </a:ext>
                </a:extLst>
              </p14:cNvPr>
              <p14:cNvContentPartPr/>
              <p14:nvPr/>
            </p14:nvContentPartPr>
            <p14:xfrm>
              <a:off x="4443938" y="107073"/>
              <a:ext cx="1158840" cy="52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16A49F-0F30-3F69-13A9-5EEEF4B945B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89938" y="-567"/>
                <a:ext cx="12664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3F5952-39E8-E3C6-ECEB-F5F3F0BBC223}"/>
                  </a:ext>
                </a:extLst>
              </p14:cNvPr>
              <p14:cNvContentPartPr/>
              <p14:nvPr/>
            </p14:nvContentPartPr>
            <p14:xfrm>
              <a:off x="4601978" y="137673"/>
              <a:ext cx="1109160" cy="31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3F5952-39E8-E3C6-ECEB-F5F3F0BBC2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48338" y="30033"/>
                <a:ext cx="12168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983D57-39F5-4993-49C4-91C5F369E809}"/>
                  </a:ext>
                </a:extLst>
              </p14:cNvPr>
              <p14:cNvContentPartPr/>
              <p14:nvPr/>
            </p14:nvContentPartPr>
            <p14:xfrm>
              <a:off x="5030378" y="152433"/>
              <a:ext cx="395640" cy="11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983D57-39F5-4993-49C4-91C5F369E8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76378" y="44433"/>
                <a:ext cx="503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53BF05-9416-6BC2-3E38-1702561E7F0E}"/>
                  </a:ext>
                </a:extLst>
              </p14:cNvPr>
              <p14:cNvContentPartPr/>
              <p14:nvPr/>
            </p14:nvContentPartPr>
            <p14:xfrm>
              <a:off x="4901498" y="167193"/>
              <a:ext cx="17640" cy="3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53BF05-9416-6BC2-3E38-1702561E7F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47858" y="59553"/>
                <a:ext cx="125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F1431E-53EA-E03C-EF41-4DA7CEA018DC}"/>
                  </a:ext>
                </a:extLst>
              </p14:cNvPr>
              <p14:cNvContentPartPr/>
              <p14:nvPr/>
            </p14:nvContentPartPr>
            <p14:xfrm>
              <a:off x="7226738" y="7713"/>
              <a:ext cx="1571040" cy="235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F1431E-53EA-E03C-EF41-4DA7CEA018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73098" y="-99927"/>
                <a:ext cx="1678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D6B130-1E4C-E966-CE07-2F6BC2A44A88}"/>
                  </a:ext>
                </a:extLst>
              </p14:cNvPr>
              <p14:cNvContentPartPr/>
              <p14:nvPr/>
            </p14:nvContentPartPr>
            <p14:xfrm>
              <a:off x="-76582" y="268713"/>
              <a:ext cx="2386440" cy="283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D6B130-1E4C-E966-CE07-2F6BC2A44A8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30222" y="160713"/>
                <a:ext cx="24940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AB62E6-C058-5A3B-910A-5905B79B09CD}"/>
                  </a:ext>
                </a:extLst>
              </p14:cNvPr>
              <p14:cNvContentPartPr/>
              <p14:nvPr/>
            </p14:nvContentPartPr>
            <p14:xfrm>
              <a:off x="2604698" y="303273"/>
              <a:ext cx="1648080" cy="61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AB62E6-C058-5A3B-910A-5905B79B09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51058" y="195273"/>
                <a:ext cx="17557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115E65-EA23-58BA-B798-A188F650C574}"/>
                  </a:ext>
                </a:extLst>
              </p14:cNvPr>
              <p14:cNvContentPartPr/>
              <p14:nvPr/>
            </p14:nvContentPartPr>
            <p14:xfrm>
              <a:off x="7103618" y="273196"/>
              <a:ext cx="900000" cy="55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115E65-EA23-58BA-B798-A188F650C57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49618" y="165196"/>
                <a:ext cx="1007640" cy="27108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3640FD6-E4AF-5541-0A53-ED1D9148321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87817" y="1476868"/>
            <a:ext cx="3909961" cy="21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0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F5FA2B-BF47-9145-F5E4-4E1B230DEB22}"/>
              </a:ext>
            </a:extLst>
          </p:cNvPr>
          <p:cNvSpPr txBox="1"/>
          <p:nvPr/>
        </p:nvSpPr>
        <p:spPr>
          <a:xfrm>
            <a:off x="0" y="523220"/>
            <a:ext cx="899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D6A1D-1197-5CDA-1EFA-17A627AEDD43}"/>
              </a:ext>
            </a:extLst>
          </p:cNvPr>
          <p:cNvSpPr txBox="1"/>
          <p:nvPr/>
        </p:nvSpPr>
        <p:spPr>
          <a:xfrm>
            <a:off x="-55001" y="756271"/>
            <a:ext cx="883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542E7-56C9-13AE-914E-C39C416A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9582" cy="561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E3A50F-C548-EF26-473F-2FD54F9750B1}"/>
                  </a:ext>
                </a:extLst>
              </p:cNvPr>
              <p:cNvSpPr txBox="1"/>
              <p:nvPr/>
            </p:nvSpPr>
            <p:spPr>
              <a:xfrm>
                <a:off x="0" y="561193"/>
                <a:ext cx="9088998" cy="18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root mean square speed of nitrogen molecules in the room is: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14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vi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𝑟𝑚𝑠</m:t>
                        </m:r>
                      </m:sub>
                    </m:sSub>
                    <m:r>
                      <a:rPr lang="vi-VN" sz="14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𝑅𝑇</m:t>
                            </m:r>
                          </m:num>
                          <m:den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8,31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(24 +273)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0,028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514,233 (m/s)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root mean square speed of oxygen molecules in the room is: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14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vi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𝑟𝑚𝑠</m:t>
                        </m:r>
                      </m:sub>
                    </m:sSub>
                    <m:r>
                      <a:rPr lang="vi-VN" sz="14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VN" sz="14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𝑅𝑇</m:t>
                            </m:r>
                          </m:num>
                          <m:den>
                            <m:r>
                              <a:rPr lang="vi-VN" sz="14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8,31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(24 +273)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0,032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481,0213 (m/s)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E3A50F-C548-EF26-473F-2FD54F975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1193"/>
                <a:ext cx="9088998" cy="1830886"/>
              </a:xfrm>
              <a:prstGeom prst="rect">
                <a:avLst/>
              </a:prstGeom>
              <a:blipFill>
                <a:blip r:embed="rId3"/>
                <a:stretch>
                  <a:fillRect l="-201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8812287-356F-CDEB-6F80-BBC5615B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2251"/>
            <a:ext cx="5919537" cy="667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C53CC3-4C72-D5E5-4EA1-DEB2C7241A8E}"/>
                  </a:ext>
                </a:extLst>
              </p:cNvPr>
              <p:cNvSpPr txBox="1"/>
              <p:nvPr/>
            </p:nvSpPr>
            <p:spPr>
              <a:xfrm>
                <a:off x="-63596" y="2809207"/>
                <a:ext cx="9216189" cy="258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root mean square speed of the oxygen molecules: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𝑟𝑚𝑠</m:t>
                        </m:r>
                        <m:r>
                          <a:rPr lang="en-US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, </m:t>
                        </m:r>
                        <m:r>
                          <a:rPr lang="en-US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𝑂</m:t>
                        </m:r>
                        <m:r>
                          <a:rPr lang="en-US" sz="1600" b="0" i="1" u="none" strike="noStrike" cap="none" baseline="-250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vi-VN" sz="16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𝑅𝑇𝑂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num>
                          <m:den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𝑀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𝑂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root mean square speed of the hydrogen molecules: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VN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𝑣</m:t>
                        </m:r>
                      </m:e>
                      <m:sub>
                        <m:r>
                          <a:rPr lang="vi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𝑟𝑚𝑠</m:t>
                        </m:r>
                        <m:r>
                          <a:rPr lang="en-US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, </m:t>
                        </m:r>
                        <m:r>
                          <a:rPr lang="en-US" sz="16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𝐻</m:t>
                        </m:r>
                        <m:r>
                          <a:rPr lang="en-US" sz="1600" b="0" i="1" u="none" strike="noStrike" cap="none" baseline="-250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2</m:t>
                        </m:r>
                      </m:sub>
                    </m:sSub>
                    <m:r>
                      <a:rPr lang="vi-VN" sz="16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VN" sz="16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𝑅𝑇𝐻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num>
                          <m:den>
                            <m:r>
                              <a:rPr lang="vi-VN" sz="16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𝑀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𝐻</m:t>
                            </m:r>
                            <m:r>
                              <a:rPr lang="en-US" sz="1600" b="0" i="1" u="none" strike="noStrike" cap="none" baseline="-250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ratio of the rms speed of the oxygen molecules to that of the hydrogen molecules: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𝑟𝑚𝑠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𝑟𝑚𝑠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vi-VN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𝑀𝐻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2  </m:t>
                            </m:r>
                          </m:num>
                          <m:den>
                            <m:r>
                              <a:rPr lang="vi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𝑇𝑂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32 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3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𝑇𝑂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0,144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the ratio of the rms speed of the oxygen molecules to that of the hydrogen molecules is 0,144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C53CC3-4C72-D5E5-4EA1-DEB2C7241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96" y="2809207"/>
                <a:ext cx="9216189" cy="2580515"/>
              </a:xfrm>
              <a:prstGeom prst="rect">
                <a:avLst/>
              </a:prstGeom>
              <a:blipFill>
                <a:blip r:embed="rId5"/>
                <a:stretch>
                  <a:fillRect l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06E78B-FA26-9A0C-0E20-51DB78EA901A}"/>
              </a:ext>
            </a:extLst>
          </p:cNvPr>
          <p:cNvCxnSpPr/>
          <p:nvPr/>
        </p:nvCxnSpPr>
        <p:spPr>
          <a:xfrm>
            <a:off x="0" y="196596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03889A-EF20-3958-57EC-6D476C2A62B1}"/>
                  </a:ext>
                </a:extLst>
              </p14:cNvPr>
              <p14:cNvContentPartPr/>
              <p14:nvPr/>
            </p14:nvContentPartPr>
            <p14:xfrm>
              <a:off x="5454098" y="103996"/>
              <a:ext cx="683640" cy="9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03889A-EF20-3958-57EC-6D476C2A62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0098" y="-4004"/>
                <a:ext cx="7912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5C9AD0-937B-CF83-1432-3EEB709A5DB9}"/>
                  </a:ext>
                </a:extLst>
              </p14:cNvPr>
              <p14:cNvContentPartPr/>
              <p14:nvPr/>
            </p14:nvContentPartPr>
            <p14:xfrm>
              <a:off x="85418" y="389476"/>
              <a:ext cx="1659960" cy="84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5C9AD0-937B-CF83-1432-3EEB709A5D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78" y="281476"/>
                <a:ext cx="17676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DB0372-1AB6-0179-D360-CD3712B144A6}"/>
                  </a:ext>
                </a:extLst>
              </p14:cNvPr>
              <p14:cNvContentPartPr/>
              <p14:nvPr/>
            </p14:nvContentPartPr>
            <p14:xfrm>
              <a:off x="1701098" y="429796"/>
              <a:ext cx="1103760" cy="53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DB0372-1AB6-0179-D360-CD3712B144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7098" y="321796"/>
                <a:ext cx="12114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4B1FBD-EA57-EC1D-8FEA-2DB586CA20E1}"/>
                  </a:ext>
                </a:extLst>
              </p14:cNvPr>
              <p14:cNvContentPartPr/>
              <p14:nvPr/>
            </p14:nvContentPartPr>
            <p14:xfrm>
              <a:off x="2281778" y="430516"/>
              <a:ext cx="1946160" cy="5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4B1FBD-EA57-EC1D-8FEA-2DB586CA20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7778" y="322876"/>
                <a:ext cx="20538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A815AA4-BF53-18A3-6105-332E24D641AB}"/>
                  </a:ext>
                </a:extLst>
              </p14:cNvPr>
              <p14:cNvContentPartPr/>
              <p14:nvPr/>
            </p14:nvContentPartPr>
            <p14:xfrm>
              <a:off x="2360258" y="593236"/>
              <a:ext cx="583920" cy="191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A815AA4-BF53-18A3-6105-332E24D641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6258" y="485596"/>
                <a:ext cx="691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D52A41-07BA-A629-67A0-8FC564C8E69C}"/>
                  </a:ext>
                </a:extLst>
              </p14:cNvPr>
              <p14:cNvContentPartPr/>
              <p14:nvPr/>
            </p14:nvContentPartPr>
            <p14:xfrm>
              <a:off x="2468258" y="1323676"/>
              <a:ext cx="396360" cy="29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D52A41-07BA-A629-67A0-8FC564C8E6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14618" y="1216036"/>
                <a:ext cx="504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044842-E838-159C-0156-F7DF0897270E}"/>
                  </a:ext>
                </a:extLst>
              </p14:cNvPr>
              <p14:cNvContentPartPr/>
              <p14:nvPr/>
            </p14:nvContentPartPr>
            <p14:xfrm>
              <a:off x="2308778" y="1280116"/>
              <a:ext cx="567360" cy="146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044842-E838-159C-0156-F7DF089727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54778" y="1172116"/>
                <a:ext cx="6750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F83B46-52FE-797A-7D57-ADB72C25AADE}"/>
                  </a:ext>
                </a:extLst>
              </p14:cNvPr>
              <p14:cNvContentPartPr/>
              <p14:nvPr/>
            </p14:nvContentPartPr>
            <p14:xfrm>
              <a:off x="1519298" y="2373796"/>
              <a:ext cx="1774440" cy="41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F83B46-52FE-797A-7D57-ADB72C25AA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5658" y="2265796"/>
                <a:ext cx="18820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07E52A0-92FC-280F-3F52-93C1D352B082}"/>
                  </a:ext>
                </a:extLst>
              </p14:cNvPr>
              <p14:cNvContentPartPr/>
              <p14:nvPr/>
            </p14:nvContentPartPr>
            <p14:xfrm>
              <a:off x="3592538" y="2377396"/>
              <a:ext cx="2186280" cy="36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07E52A0-92FC-280F-3F52-93C1D352B0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8898" y="2269756"/>
                <a:ext cx="2293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F62CD8-1CED-8066-751A-4E8966C8A7C7}"/>
                  </a:ext>
                </a:extLst>
              </p14:cNvPr>
              <p14:cNvContentPartPr/>
              <p14:nvPr/>
            </p14:nvContentPartPr>
            <p14:xfrm>
              <a:off x="28178" y="2489716"/>
              <a:ext cx="2003760" cy="92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F62CD8-1CED-8066-751A-4E8966C8A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25822" y="2382076"/>
                <a:ext cx="21114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9D6D1F3-6B96-2A25-4AC0-374213928F87}"/>
                  </a:ext>
                </a:extLst>
              </p14:cNvPr>
              <p14:cNvContentPartPr/>
              <p14:nvPr/>
            </p14:nvContentPartPr>
            <p14:xfrm>
              <a:off x="2877218" y="2516356"/>
              <a:ext cx="1418040" cy="63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9D6D1F3-6B96-2A25-4AC0-374213928F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3218" y="2408716"/>
                <a:ext cx="15256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5B3A9C5-0DBB-D9FC-6CCB-685D8694481B}"/>
                  </a:ext>
                </a:extLst>
              </p14:cNvPr>
              <p14:cNvContentPartPr/>
              <p14:nvPr/>
            </p14:nvContentPartPr>
            <p14:xfrm>
              <a:off x="2876498" y="3079756"/>
              <a:ext cx="699840" cy="32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5B3A9C5-0DBB-D9FC-6CCB-685D869448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22858" y="2972116"/>
                <a:ext cx="8074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7608BC-DFF4-C9A8-3CD1-A7C0B2B844FB}"/>
                  </a:ext>
                </a:extLst>
              </p14:cNvPr>
              <p14:cNvContentPartPr/>
              <p14:nvPr/>
            </p14:nvContentPartPr>
            <p14:xfrm>
              <a:off x="2882618" y="3623356"/>
              <a:ext cx="866160" cy="39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7608BC-DFF4-C9A8-3CD1-A7C0B2B844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8978" y="3515716"/>
                <a:ext cx="97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D1408E4-9958-D524-C1C2-F00C9A1E43E1}"/>
                  </a:ext>
                </a:extLst>
              </p14:cNvPr>
              <p14:cNvContentPartPr/>
              <p14:nvPr/>
            </p14:nvContentPartPr>
            <p14:xfrm>
              <a:off x="5502240" y="3209140"/>
              <a:ext cx="5400" cy="15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D1408E4-9958-D524-C1C2-F00C9A1E43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96120" y="3203020"/>
                <a:ext cx="176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9E493D-8866-E4DA-CB78-1D404A9537AF}"/>
                  </a:ext>
                </a:extLst>
              </p14:cNvPr>
              <p14:cNvContentPartPr/>
              <p14:nvPr/>
            </p14:nvContentPartPr>
            <p14:xfrm>
              <a:off x="3916440" y="4128580"/>
              <a:ext cx="1311480" cy="499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9E493D-8866-E4DA-CB78-1D404A9537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0320" y="4122460"/>
                <a:ext cx="13237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68C9FC-F44F-3D96-4A14-DCCE8D2E9465}"/>
                  </a:ext>
                </a:extLst>
              </p14:cNvPr>
              <p14:cNvContentPartPr/>
              <p14:nvPr/>
            </p14:nvContentPartPr>
            <p14:xfrm>
              <a:off x="4155120" y="4243060"/>
              <a:ext cx="72360" cy="162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68C9FC-F44F-3D96-4A14-DCCE8D2E94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49000" y="4236940"/>
                <a:ext cx="84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C95232E-E7E3-8C78-2D36-CD95646FCA9A}"/>
                  </a:ext>
                </a:extLst>
              </p14:cNvPr>
              <p14:cNvContentPartPr/>
              <p14:nvPr/>
            </p14:nvContentPartPr>
            <p14:xfrm>
              <a:off x="4289400" y="4264660"/>
              <a:ext cx="120240" cy="16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C95232E-E7E3-8C78-2D36-CD95646FCA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83280" y="4258540"/>
                <a:ext cx="1324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0C0379-5D8D-E95D-EB81-767B86B8D6DD}"/>
                  </a:ext>
                </a:extLst>
              </p14:cNvPr>
              <p14:cNvContentPartPr/>
              <p14:nvPr/>
            </p14:nvContentPartPr>
            <p14:xfrm>
              <a:off x="4542120" y="4259980"/>
              <a:ext cx="14040" cy="14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0C0379-5D8D-E95D-EB81-767B86B8D6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6000" y="4253860"/>
                <a:ext cx="26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8CEDB3-F01C-2186-FAE4-D8CC558AA221}"/>
                  </a:ext>
                </a:extLst>
              </p14:cNvPr>
              <p14:cNvContentPartPr/>
              <p14:nvPr/>
            </p14:nvContentPartPr>
            <p14:xfrm>
              <a:off x="4511160" y="4234780"/>
              <a:ext cx="98280" cy="20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8CEDB3-F01C-2186-FAE4-D8CC558AA2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05040" y="4228660"/>
                <a:ext cx="110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D25B71F-9A55-0F6D-70E0-9A04E15A3F49}"/>
                  </a:ext>
                </a:extLst>
              </p14:cNvPr>
              <p14:cNvContentPartPr/>
              <p14:nvPr/>
            </p14:nvContentPartPr>
            <p14:xfrm>
              <a:off x="4624200" y="4348180"/>
              <a:ext cx="55800" cy="70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D25B71F-9A55-0F6D-70E0-9A04E15A3F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18080" y="4342060"/>
                <a:ext cx="68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BAA241E-95E9-30F1-4782-18C83E9598C3}"/>
                  </a:ext>
                </a:extLst>
              </p14:cNvPr>
              <p14:cNvContentPartPr/>
              <p14:nvPr/>
            </p14:nvContentPartPr>
            <p14:xfrm>
              <a:off x="4719960" y="4378780"/>
              <a:ext cx="87480" cy="106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BAA241E-95E9-30F1-4782-18C83E9598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13840" y="4372660"/>
                <a:ext cx="997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D40EF6-D01A-5930-DC77-8F8167B3CA34}"/>
                  </a:ext>
                </a:extLst>
              </p14:cNvPr>
              <p14:cNvContentPartPr/>
              <p14:nvPr/>
            </p14:nvContentPartPr>
            <p14:xfrm>
              <a:off x="4193640" y="4529980"/>
              <a:ext cx="722520" cy="16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D40EF6-D01A-5930-DC77-8F8167B3CA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87520" y="4523860"/>
                <a:ext cx="734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C0D4FA6-1DBB-6056-F495-071AB81E073C}"/>
                  </a:ext>
                </a:extLst>
              </p14:cNvPr>
              <p14:cNvContentPartPr/>
              <p14:nvPr/>
            </p14:nvContentPartPr>
            <p14:xfrm>
              <a:off x="4412880" y="4618180"/>
              <a:ext cx="102600" cy="135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C0D4FA6-1DBB-6056-F495-071AB81E07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06760" y="4612060"/>
                <a:ext cx="114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8B00476-96A4-5E0E-227D-231540643323}"/>
                  </a:ext>
                </a:extLst>
              </p14:cNvPr>
              <p14:cNvContentPartPr/>
              <p14:nvPr/>
            </p14:nvContentPartPr>
            <p14:xfrm>
              <a:off x="4600440" y="4704940"/>
              <a:ext cx="52560" cy="91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8B00476-96A4-5E0E-227D-2315406433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94320" y="4698820"/>
                <a:ext cx="64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EA7AF2-8CEE-C128-1F3B-37B8F5B03F94}"/>
                  </a:ext>
                </a:extLst>
              </p14:cNvPr>
              <p14:cNvContentPartPr/>
              <p14:nvPr/>
            </p14:nvContentPartPr>
            <p14:xfrm>
              <a:off x="4734000" y="4755340"/>
              <a:ext cx="104400" cy="89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EA7AF2-8CEE-C128-1F3B-37B8F5B03F9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7880" y="4749220"/>
                <a:ext cx="116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5F7630C-EAC7-EEE8-2547-84B4A9AF8EF3}"/>
                  </a:ext>
                </a:extLst>
              </p14:cNvPr>
              <p14:cNvContentPartPr/>
              <p14:nvPr/>
            </p14:nvContentPartPr>
            <p14:xfrm>
              <a:off x="4094280" y="4234780"/>
              <a:ext cx="142560" cy="239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5F7630C-EAC7-EEE8-2547-84B4A9AF8EF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88160" y="4228660"/>
                <a:ext cx="154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19AD28B-76FD-3F03-3269-F146B3EED7CC}"/>
                  </a:ext>
                </a:extLst>
              </p14:cNvPr>
              <p14:cNvContentPartPr/>
              <p14:nvPr/>
            </p14:nvContentPartPr>
            <p14:xfrm>
              <a:off x="4233960" y="4270420"/>
              <a:ext cx="226080" cy="2707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19AD28B-76FD-3F03-3269-F146B3EED7C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27840" y="4264300"/>
                <a:ext cx="23832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ED4D9E51-6DE7-2245-90FF-03525DD4E74F}"/>
              </a:ext>
            </a:extLst>
          </p:cNvPr>
          <p:cNvGrpSpPr/>
          <p:nvPr/>
        </p:nvGrpSpPr>
        <p:grpSpPr>
          <a:xfrm>
            <a:off x="5115960" y="4248460"/>
            <a:ext cx="1056960" cy="699120"/>
            <a:chOff x="5115960" y="4248460"/>
            <a:chExt cx="1056960" cy="69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87ACCF-0464-6279-C149-AF2BBEA1CCC3}"/>
                    </a:ext>
                  </a:extLst>
                </p14:cNvPr>
                <p14:cNvContentPartPr/>
                <p14:nvPr/>
              </p14:nvContentPartPr>
              <p14:xfrm>
                <a:off x="5115960" y="4517740"/>
                <a:ext cx="25920" cy="23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87ACCF-0464-6279-C149-AF2BBEA1CC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09840" y="4511620"/>
                  <a:ext cx="38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D3F2DC3-317B-258D-2C17-423652E5C31C}"/>
                    </a:ext>
                  </a:extLst>
                </p14:cNvPr>
                <p14:cNvContentPartPr/>
                <p14:nvPr/>
              </p14:nvContentPartPr>
              <p14:xfrm>
                <a:off x="5381280" y="4248460"/>
                <a:ext cx="100080" cy="16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D3F2DC3-317B-258D-2C17-423652E5C31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75160" y="4242340"/>
                  <a:ext cx="112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0E41493-2089-F643-45E9-70AEF1FE4B88}"/>
                    </a:ext>
                  </a:extLst>
                </p14:cNvPr>
                <p14:cNvContentPartPr/>
                <p14:nvPr/>
              </p14:nvContentPartPr>
              <p14:xfrm>
                <a:off x="5564520" y="4364020"/>
                <a:ext cx="6480" cy="10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0E41493-2089-F643-45E9-70AEF1FE4B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58400" y="4357900"/>
                  <a:ext cx="1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DE8188C-938C-9E46-ACBE-DA4DC94AF8BC}"/>
                    </a:ext>
                  </a:extLst>
                </p14:cNvPr>
                <p14:cNvContentPartPr/>
                <p14:nvPr/>
              </p14:nvContentPartPr>
              <p14:xfrm>
                <a:off x="5617080" y="4380940"/>
                <a:ext cx="6480" cy="104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DE8188C-938C-9E46-ACBE-DA4DC94AF8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0960" y="4374820"/>
                  <a:ext cx="18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17CCFC-9EF8-3FBE-9BF3-9730D5C499A8}"/>
                    </a:ext>
                  </a:extLst>
                </p14:cNvPr>
                <p14:cNvContentPartPr/>
                <p14:nvPr/>
              </p14:nvContentPartPr>
              <p14:xfrm>
                <a:off x="5563440" y="4426660"/>
                <a:ext cx="71640" cy="11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17CCFC-9EF8-3FBE-9BF3-9730D5C499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320" y="4420540"/>
                  <a:ext cx="83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ECF3B22-09E6-0320-A511-2DB614E8FBA0}"/>
                    </a:ext>
                  </a:extLst>
                </p14:cNvPr>
                <p14:cNvContentPartPr/>
                <p14:nvPr/>
              </p14:nvContentPartPr>
              <p14:xfrm>
                <a:off x="5673600" y="4450420"/>
                <a:ext cx="90000" cy="73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ECF3B22-09E6-0320-A511-2DB614E8FBA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67480" y="4444300"/>
                  <a:ext cx="102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448751-8004-2119-D674-3ED4172FBED2}"/>
                    </a:ext>
                  </a:extLst>
                </p14:cNvPr>
                <p14:cNvContentPartPr/>
                <p14:nvPr/>
              </p14:nvContentPartPr>
              <p14:xfrm>
                <a:off x="5319360" y="4538620"/>
                <a:ext cx="669600" cy="27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448751-8004-2119-D674-3ED4172FBE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13240" y="4532500"/>
                  <a:ext cx="681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E6A9D2-DA65-D587-C34F-3CDD64ED9A50}"/>
                    </a:ext>
                  </a:extLst>
                </p14:cNvPr>
                <p14:cNvContentPartPr/>
                <p14:nvPr/>
              </p14:nvContentPartPr>
              <p14:xfrm>
                <a:off x="5401080" y="4637620"/>
                <a:ext cx="82080" cy="15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E6A9D2-DA65-D587-C34F-3CDD64ED9A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94960" y="4631500"/>
                  <a:ext cx="94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F13B62-5027-47AF-5C6B-6BDDFDDCAD29}"/>
                    </a:ext>
                  </a:extLst>
                </p14:cNvPr>
                <p14:cNvContentPartPr/>
                <p14:nvPr/>
              </p14:nvContentPartPr>
              <p14:xfrm>
                <a:off x="5567760" y="4631500"/>
                <a:ext cx="115920" cy="172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F13B62-5027-47AF-5C6B-6BDDFDDCAD2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61640" y="4625380"/>
                  <a:ext cx="12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EA18B6C-3161-840A-696F-62C52CCC16CE}"/>
                    </a:ext>
                  </a:extLst>
                </p14:cNvPr>
                <p14:cNvContentPartPr/>
                <p14:nvPr/>
              </p14:nvContentPartPr>
              <p14:xfrm>
                <a:off x="5771520" y="4683340"/>
                <a:ext cx="19440" cy="140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EA18B6C-3161-840A-696F-62C52CCC16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65400" y="4677220"/>
                  <a:ext cx="31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8C93365-1690-A914-DB43-8F4C698680E6}"/>
                    </a:ext>
                  </a:extLst>
                </p14:cNvPr>
                <p14:cNvContentPartPr/>
                <p14:nvPr/>
              </p14:nvContentPartPr>
              <p14:xfrm>
                <a:off x="5721480" y="4664980"/>
                <a:ext cx="147600" cy="7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8C93365-1690-A914-DB43-8F4C698680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15360" y="4658860"/>
                  <a:ext cx="159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76C66F-8821-2134-B536-431958E8A475}"/>
                    </a:ext>
                  </a:extLst>
                </p14:cNvPr>
                <p14:cNvContentPartPr/>
                <p14:nvPr/>
              </p14:nvContentPartPr>
              <p14:xfrm>
                <a:off x="5887440" y="4737340"/>
                <a:ext cx="10080" cy="12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76C66F-8821-2134-B536-431958E8A4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81320" y="4731220"/>
                  <a:ext cx="22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8FD4C0-1EC3-5928-5EA4-434A3D3B40BC}"/>
                    </a:ext>
                  </a:extLst>
                </p14:cNvPr>
                <p14:cNvContentPartPr/>
                <p14:nvPr/>
              </p14:nvContentPartPr>
              <p14:xfrm>
                <a:off x="5945040" y="4758940"/>
                <a:ext cx="11520" cy="128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8FD4C0-1EC3-5928-5EA4-434A3D3B40B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38920" y="4752820"/>
                  <a:ext cx="23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5465F4-70E5-E73C-A633-0D5EC4769CA9}"/>
                    </a:ext>
                  </a:extLst>
                </p14:cNvPr>
                <p14:cNvContentPartPr/>
                <p14:nvPr/>
              </p14:nvContentPartPr>
              <p14:xfrm>
                <a:off x="5883840" y="4792780"/>
                <a:ext cx="109800" cy="4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5465F4-70E5-E73C-A633-0D5EC4769C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77720" y="4786660"/>
                  <a:ext cx="1220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9BF643-C26C-49D2-1630-0FCFD5D782DA}"/>
                    </a:ext>
                  </a:extLst>
                </p14:cNvPr>
                <p14:cNvContentPartPr/>
                <p14:nvPr/>
              </p14:nvContentPartPr>
              <p14:xfrm>
                <a:off x="6036480" y="4811140"/>
                <a:ext cx="136440" cy="9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9BF643-C26C-49D2-1630-0FCFD5D782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30360" y="4805020"/>
                  <a:ext cx="148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CF94D62-7CF1-4C96-04B8-FBBE24885BE9}"/>
                    </a:ext>
                  </a:extLst>
                </p14:cNvPr>
                <p14:cNvContentPartPr/>
                <p14:nvPr/>
              </p14:nvContentPartPr>
              <p14:xfrm>
                <a:off x="5313240" y="4612780"/>
                <a:ext cx="201960" cy="334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CF94D62-7CF1-4C96-04B8-FBBE24885B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07120" y="4606660"/>
                  <a:ext cx="214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F622D18-5471-FAC0-D916-CFD15BFA70DC}"/>
                    </a:ext>
                  </a:extLst>
                </p14:cNvPr>
                <p14:cNvContentPartPr/>
                <p14:nvPr/>
              </p14:nvContentPartPr>
              <p14:xfrm>
                <a:off x="5484960" y="4628260"/>
                <a:ext cx="204840" cy="255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F622D18-5471-FAC0-D916-CFD15BFA70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78840" y="4622140"/>
                  <a:ext cx="21708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94FD96-8CA0-3978-BF09-1F635AC863B3}"/>
                  </a:ext>
                </a:extLst>
              </p14:cNvPr>
              <p14:cNvContentPartPr/>
              <p14:nvPr/>
            </p14:nvContentPartPr>
            <p14:xfrm>
              <a:off x="6591240" y="2351980"/>
              <a:ext cx="12600" cy="330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94FD96-8CA0-3978-BF09-1F635AC863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85120" y="2345860"/>
                <a:ext cx="248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747A982-F5E3-F0F9-1FCE-F199DAD43B51}"/>
                  </a:ext>
                </a:extLst>
              </p14:cNvPr>
              <p14:cNvContentPartPr/>
              <p14:nvPr/>
            </p14:nvContentPartPr>
            <p14:xfrm>
              <a:off x="6534360" y="2317420"/>
              <a:ext cx="248040" cy="52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747A982-F5E3-F0F9-1FCE-F199DAD43B5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528240" y="2311300"/>
                <a:ext cx="2602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38B3E6A-61A2-796C-7298-938A232A071B}"/>
                  </a:ext>
                </a:extLst>
              </p14:cNvPr>
              <p14:cNvContentPartPr/>
              <p14:nvPr/>
            </p14:nvContentPartPr>
            <p14:xfrm>
              <a:off x="6756120" y="2548540"/>
              <a:ext cx="15840" cy="198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38B3E6A-61A2-796C-7298-938A232A07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50000" y="2542420"/>
                <a:ext cx="280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D522435-6A19-FF7F-ED94-3E538C18D513}"/>
                  </a:ext>
                </a:extLst>
              </p14:cNvPr>
              <p14:cNvContentPartPr/>
              <p14:nvPr/>
            </p14:nvContentPartPr>
            <p14:xfrm>
              <a:off x="6844320" y="2576980"/>
              <a:ext cx="18360" cy="194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D522435-6A19-FF7F-ED94-3E538C18D51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38200" y="2570860"/>
                <a:ext cx="30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7B7E90D-D804-A2A8-4190-E64221635824}"/>
                  </a:ext>
                </a:extLst>
              </p14:cNvPr>
              <p14:cNvContentPartPr/>
              <p14:nvPr/>
            </p14:nvContentPartPr>
            <p14:xfrm>
              <a:off x="6762600" y="2646100"/>
              <a:ext cx="106920" cy="18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7B7E90D-D804-A2A8-4190-E642216358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756480" y="2639980"/>
                <a:ext cx="1191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E8DB80A-9B11-7402-1294-9494ECA42D5F}"/>
                  </a:ext>
                </a:extLst>
              </p14:cNvPr>
              <p14:cNvContentPartPr/>
              <p14:nvPr/>
            </p14:nvContentPartPr>
            <p14:xfrm>
              <a:off x="6929640" y="2696140"/>
              <a:ext cx="127440" cy="119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E8DB80A-9B11-7402-1294-9494ECA42D5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23520" y="2690020"/>
                <a:ext cx="139680" cy="1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7187EDD0-4981-8A06-BC5C-C0B166E8C8E4}"/>
              </a:ext>
            </a:extLst>
          </p:cNvPr>
          <p:cNvGrpSpPr/>
          <p:nvPr/>
        </p:nvGrpSpPr>
        <p:grpSpPr>
          <a:xfrm>
            <a:off x="7261200" y="2355940"/>
            <a:ext cx="880920" cy="506160"/>
            <a:chOff x="7261200" y="2355940"/>
            <a:chExt cx="880920" cy="50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534E80-E771-7775-CC63-12C1D7E448BE}"/>
                    </a:ext>
                  </a:extLst>
                </p14:cNvPr>
                <p14:cNvContentPartPr/>
                <p14:nvPr/>
              </p14:nvContentPartPr>
              <p14:xfrm>
                <a:off x="7261200" y="2512540"/>
                <a:ext cx="152640" cy="17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534E80-E771-7775-CC63-12C1D7E448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55080" y="2506420"/>
                  <a:ext cx="164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7E0A8A-2166-7A45-A036-EB9532744C8C}"/>
                    </a:ext>
                  </a:extLst>
                </p14:cNvPr>
                <p14:cNvContentPartPr/>
                <p14:nvPr/>
              </p14:nvContentPartPr>
              <p14:xfrm>
                <a:off x="7282440" y="2612260"/>
                <a:ext cx="134280" cy="30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7E0A8A-2166-7A45-A036-EB9532744C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76320" y="2606140"/>
                  <a:ext cx="146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EB7261-AAEA-D133-0987-038291026008}"/>
                    </a:ext>
                  </a:extLst>
                </p14:cNvPr>
                <p14:cNvContentPartPr/>
                <p14:nvPr/>
              </p14:nvContentPartPr>
              <p14:xfrm>
                <a:off x="7704000" y="2377540"/>
                <a:ext cx="43560" cy="290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EB7261-AAEA-D133-0987-0382910260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97880" y="2371420"/>
                  <a:ext cx="558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E08E93-38D4-5325-79A4-5A8951A44164}"/>
                    </a:ext>
                  </a:extLst>
                </p14:cNvPr>
                <p14:cNvContentPartPr/>
                <p14:nvPr/>
              </p14:nvContentPartPr>
              <p14:xfrm>
                <a:off x="7622280" y="2355940"/>
                <a:ext cx="310680" cy="55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E08E93-38D4-5325-79A4-5A8951A441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16160" y="2349820"/>
                  <a:ext cx="322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2DFA4A-44FB-94F4-7720-1B0467BF1DE3}"/>
                    </a:ext>
                  </a:extLst>
                </p14:cNvPr>
                <p14:cNvContentPartPr/>
                <p14:nvPr/>
              </p14:nvContentPartPr>
              <p14:xfrm>
                <a:off x="7814880" y="2574820"/>
                <a:ext cx="147960" cy="162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2DFA4A-44FB-94F4-7720-1B0467BF1DE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08760" y="2568700"/>
                  <a:ext cx="160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EEE0644-B736-C075-F48F-BE197BD167A9}"/>
                    </a:ext>
                  </a:extLst>
                </p14:cNvPr>
                <p14:cNvContentPartPr/>
                <p14:nvPr/>
              </p14:nvContentPartPr>
              <p14:xfrm>
                <a:off x="7990200" y="2705860"/>
                <a:ext cx="151920" cy="156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EEE0644-B736-C075-F48F-BE197BD167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84080" y="2699740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2B3A909-05CA-12E2-10F0-EDD65D917590}"/>
                    </a:ext>
                  </a:extLst>
                </p14:cNvPr>
                <p14:cNvContentPartPr/>
                <p14:nvPr/>
              </p14:nvContentPartPr>
              <p14:xfrm>
                <a:off x="7848720" y="2600380"/>
                <a:ext cx="99720" cy="42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2B3A909-05CA-12E2-10F0-EDD65D9175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42600" y="2594260"/>
                  <a:ext cx="111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5B5228-EA69-EA71-FDEB-03A96BC82B4B}"/>
                    </a:ext>
                  </a:extLst>
                </p14:cNvPr>
                <p14:cNvContentPartPr/>
                <p14:nvPr/>
              </p14:nvContentPartPr>
              <p14:xfrm>
                <a:off x="7378920" y="2378620"/>
                <a:ext cx="162720" cy="430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5B5228-EA69-EA71-FDEB-03A96BC82B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72800" y="2372500"/>
                  <a:ext cx="174960" cy="44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2543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E7C28A-5096-DA5C-32CE-30307EB9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01732" cy="1079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D5D2C-E226-C4A4-984C-6E167934F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97" y="0"/>
            <a:ext cx="2099599" cy="1794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C3810-FF8F-43E8-8363-2AFB33300661}"/>
                  </a:ext>
                </a:extLst>
              </p:cNvPr>
              <p:cNvSpPr txBox="1"/>
              <p:nvPr/>
            </p:nvSpPr>
            <p:spPr>
              <a:xfrm>
                <a:off x="-55002" y="1024403"/>
                <a:ext cx="6304548" cy="3109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 isobaric process: p</a:t>
                </a:r>
                <a:r>
                  <a:rPr lang="en-US" sz="15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p</a:t>
                </a:r>
                <a:r>
                  <a:rPr lang="en-US" sz="15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 atm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VN" sz="1500" b="0" i="1" u="none" strike="noStrike" cap="non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5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vi-VN" sz="1500" b="0" i="1" u="none" strike="noStrike" cap="non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=</m:t>
                    </m:r>
                    <m:f>
                      <m:fPr>
                        <m:ctrlPr>
                          <a:rPr lang="en-VN" sz="1500" b="0" i="1" u="none" strike="noStrike" cap="none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lang="vi-VN" sz="1500" b="0" i="1" u="none" strike="noStrike" cap="none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500" b="0" i="1" u="none" strike="noStrike" cap="none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V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vi-VN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T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2T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 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2 X 300 = 600 (K)</a:t>
                </a:r>
              </a:p>
              <a:p>
                <a:endParaRPr lang="en-US" sz="1500" baseline="-25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 an isothermal process: T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T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600 K</a:t>
                </a:r>
              </a:p>
              <a:p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VN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𝑝</a:t>
                </a:r>
                <a:r>
                  <a:rPr lang="en-VN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VN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𝑉</a:t>
                </a:r>
                <a:r>
                  <a:rPr lang="en-VN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VN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𝑝</a:t>
                </a:r>
                <a:r>
                  <a:rPr lang="en-VN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VN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𝑉</a:t>
                </a:r>
                <a:r>
                  <a:rPr lang="en-VN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2V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p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3V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 x 2 = p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3  p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2 (atm)</a:t>
                </a:r>
              </a:p>
              <a:p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So, the final pressure p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2 atm and the final temperature T</a:t>
                </a:r>
                <a:r>
                  <a:rPr lang="en-US" sz="1500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15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is 600 K</a:t>
                </a:r>
                <a:endParaRPr lang="en-VN" sz="15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VN" sz="15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BC3810-FF8F-43E8-8363-2AFB33300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2" y="1024403"/>
                <a:ext cx="6304548" cy="3109826"/>
              </a:xfrm>
              <a:prstGeom prst="rect">
                <a:avLst/>
              </a:prstGeom>
              <a:blipFill>
                <a:blip r:embed="rId4"/>
                <a:stretch>
                  <a:fillRect l="-387" t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D5ABCE-A5EC-CCEF-0AFC-91CDA95B0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1678"/>
            <a:ext cx="5617029" cy="623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97E81-B774-AF2A-BBCB-897386BDE091}"/>
                  </a:ext>
                </a:extLst>
              </p:cNvPr>
              <p:cNvSpPr txBox="1"/>
              <p:nvPr/>
            </p:nvSpPr>
            <p:spPr>
              <a:xfrm>
                <a:off x="-55002" y="3776697"/>
                <a:ext cx="9109624" cy="1573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have: C</a:t>
                </a:r>
                <a:r>
                  <a:rPr lang="en-US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8,31 = 20,775 ; C</a:t>
                </a:r>
                <a:r>
                  <a:rPr lang="en-US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</a:t>
                </a:r>
                <a:r>
                  <a:rPr lang="en-US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R = 20,775 + 8,31 = 29,085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in internal energy: ∆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nR∆T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8,31 x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n∆T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- 500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n∆T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−24,067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𝑄 = 𝑛𝐶</a:t>
                </a:r>
                <a:r>
                  <a:rPr lang="en-US" sz="1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𝑝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∆𝑇 = 29,085 x (-24,067) = - 700 (J)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work done by the gas: ∆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Q – W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700 – W = – 500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W = 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200 (J) 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the work done by the gas is – 200 J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A97E81-B774-AF2A-BBCB-897386BD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002" y="3776697"/>
                <a:ext cx="9109624" cy="1573059"/>
              </a:xfrm>
              <a:prstGeom prst="rect">
                <a:avLst/>
              </a:prstGeom>
              <a:blipFill>
                <a:blip r:embed="rId6"/>
                <a:stretch>
                  <a:fillRect l="-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14EE82-3628-8C95-A7ED-495D8084B4DA}"/>
              </a:ext>
            </a:extLst>
          </p:cNvPr>
          <p:cNvCxnSpPr/>
          <p:nvPr/>
        </p:nvCxnSpPr>
        <p:spPr>
          <a:xfrm>
            <a:off x="0" y="3061678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F50C73-AB80-ED61-A7B6-C1DBAE5C52BC}"/>
                  </a:ext>
                </a:extLst>
              </p14:cNvPr>
              <p14:cNvContentPartPr/>
              <p14:nvPr/>
            </p14:nvContentPartPr>
            <p14:xfrm>
              <a:off x="3450960" y="146700"/>
              <a:ext cx="887760" cy="50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F50C73-AB80-ED61-A7B6-C1DBAE5C52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97320" y="39060"/>
                <a:ext cx="9954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515813-B997-9885-B6A5-419C860060EE}"/>
                  </a:ext>
                </a:extLst>
              </p14:cNvPr>
              <p14:cNvContentPartPr/>
              <p14:nvPr/>
            </p14:nvContentPartPr>
            <p14:xfrm>
              <a:off x="573840" y="410220"/>
              <a:ext cx="1011960" cy="10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515813-B997-9885-B6A5-419C860060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9840" y="302220"/>
                <a:ext cx="11196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76FE8B-B848-F84D-71AB-21D8B2FB3D9C}"/>
                  </a:ext>
                </a:extLst>
              </p14:cNvPr>
              <p14:cNvContentPartPr/>
              <p14:nvPr/>
            </p14:nvContentPartPr>
            <p14:xfrm>
              <a:off x="2573280" y="415980"/>
              <a:ext cx="694800" cy="41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76FE8B-B848-F84D-71AB-21D8B2FB3D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9640" y="308340"/>
                <a:ext cx="802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2212A8-CC53-DCDD-78C4-04147405F5BE}"/>
                  </a:ext>
                </a:extLst>
              </p14:cNvPr>
              <p14:cNvContentPartPr/>
              <p14:nvPr/>
            </p14:nvContentPartPr>
            <p14:xfrm>
              <a:off x="2516040" y="365580"/>
              <a:ext cx="653400" cy="51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2212A8-CC53-DCDD-78C4-04147405F5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2040" y="257580"/>
                <a:ext cx="761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03148B-C3CC-4BB0-7F4F-A6B099FA7A46}"/>
                  </a:ext>
                </a:extLst>
              </p14:cNvPr>
              <p14:cNvContentPartPr/>
              <p14:nvPr/>
            </p14:nvContentPartPr>
            <p14:xfrm>
              <a:off x="3861000" y="433980"/>
              <a:ext cx="700920" cy="25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03148B-C3CC-4BB0-7F4F-A6B099FA7A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7360" y="326340"/>
                <a:ext cx="808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9017C3-5126-81AA-9FA2-C94FD01BD747}"/>
                  </a:ext>
                </a:extLst>
              </p14:cNvPr>
              <p14:cNvContentPartPr/>
              <p14:nvPr/>
            </p14:nvContentPartPr>
            <p14:xfrm>
              <a:off x="51840" y="607140"/>
              <a:ext cx="768960" cy="233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9017C3-5126-81AA-9FA2-C94FD01BD7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800" y="499500"/>
                <a:ext cx="876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8BBF35-728D-838E-34AB-DC37369C063C}"/>
                  </a:ext>
                </a:extLst>
              </p14:cNvPr>
              <p14:cNvContentPartPr/>
              <p14:nvPr/>
            </p14:nvContentPartPr>
            <p14:xfrm>
              <a:off x="3003120" y="718020"/>
              <a:ext cx="6120" cy="5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8BBF35-728D-838E-34AB-DC37369C06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49480" y="610020"/>
                <a:ext cx="113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DF67F7-A3E8-27E3-01CF-53BA7C48724F}"/>
                  </a:ext>
                </a:extLst>
              </p14:cNvPr>
              <p14:cNvContentPartPr/>
              <p14:nvPr/>
            </p14:nvContentPartPr>
            <p14:xfrm>
              <a:off x="3049200" y="729900"/>
              <a:ext cx="987840" cy="29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DF67F7-A3E8-27E3-01CF-53BA7C4872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95560" y="621900"/>
                <a:ext cx="1095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DEEB35-8609-CA08-815C-82C7F804308E}"/>
                  </a:ext>
                </a:extLst>
              </p14:cNvPr>
              <p14:cNvContentPartPr/>
              <p14:nvPr/>
            </p14:nvContentPartPr>
            <p14:xfrm>
              <a:off x="-72720" y="925020"/>
              <a:ext cx="1725120" cy="91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DEEB35-8609-CA08-815C-82C7F80430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26720" y="817380"/>
                <a:ext cx="183276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618968-B75A-0327-98C3-E3A49FF4E002}"/>
              </a:ext>
            </a:extLst>
          </p:cNvPr>
          <p:cNvGrpSpPr/>
          <p:nvPr/>
        </p:nvGrpSpPr>
        <p:grpSpPr>
          <a:xfrm>
            <a:off x="4100040" y="1235340"/>
            <a:ext cx="245880" cy="455040"/>
            <a:chOff x="4100040" y="1235340"/>
            <a:chExt cx="24588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83E531-C4C5-7AEC-8E03-D8D649BA7FF9}"/>
                    </a:ext>
                  </a:extLst>
                </p14:cNvPr>
                <p14:cNvContentPartPr/>
                <p14:nvPr/>
              </p14:nvContentPartPr>
              <p14:xfrm>
                <a:off x="4100040" y="1235340"/>
                <a:ext cx="171360" cy="360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83E531-C4C5-7AEC-8E03-D8D649BA7F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93920" y="1229220"/>
                  <a:ext cx="1836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5F8333-AABE-E8D3-7427-0B7A6EED50CD}"/>
                    </a:ext>
                  </a:extLst>
                </p14:cNvPr>
                <p14:cNvContentPartPr/>
                <p14:nvPr/>
              </p14:nvContentPartPr>
              <p14:xfrm>
                <a:off x="4224600" y="1419300"/>
                <a:ext cx="121320" cy="271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5F8333-AABE-E8D3-7427-0B7A6EED50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18480" y="1413180"/>
                  <a:ext cx="13356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AC80E1-7028-0B23-FCB8-4BBDA6379F7C}"/>
              </a:ext>
            </a:extLst>
          </p:cNvPr>
          <p:cNvGrpSpPr/>
          <p:nvPr/>
        </p:nvGrpSpPr>
        <p:grpSpPr>
          <a:xfrm>
            <a:off x="4514040" y="1252980"/>
            <a:ext cx="696600" cy="370080"/>
            <a:chOff x="4514040" y="1252980"/>
            <a:chExt cx="69660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3476528-0F63-12EF-F0C3-253DB03B2709}"/>
                    </a:ext>
                  </a:extLst>
                </p14:cNvPr>
                <p14:cNvContentPartPr/>
                <p14:nvPr/>
              </p14:nvContentPartPr>
              <p14:xfrm>
                <a:off x="4514040" y="1458900"/>
                <a:ext cx="112320" cy="135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3476528-0F63-12EF-F0C3-253DB03B27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07920" y="1452780"/>
                  <a:ext cx="124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5EDA3D-CFF0-C734-4865-74A8053DCC4E}"/>
                    </a:ext>
                  </a:extLst>
                </p14:cNvPr>
                <p14:cNvContentPartPr/>
                <p14:nvPr/>
              </p14:nvContentPartPr>
              <p14:xfrm>
                <a:off x="4631040" y="1468260"/>
                <a:ext cx="201600" cy="7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5EDA3D-CFF0-C734-4865-74A8053DCC4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24920" y="1462140"/>
                  <a:ext cx="213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CD39F9B-B824-4B92-8354-7D2AFC2D71BE}"/>
                    </a:ext>
                  </a:extLst>
                </p14:cNvPr>
                <p14:cNvContentPartPr/>
                <p14:nvPr/>
              </p14:nvContentPartPr>
              <p14:xfrm>
                <a:off x="4882320" y="1449900"/>
                <a:ext cx="61200" cy="10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CD39F9B-B824-4B92-8354-7D2AFC2D71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76200" y="1443780"/>
                  <a:ext cx="73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D24C76-CAE5-91C1-5EE4-BB693102D6E4}"/>
                    </a:ext>
                  </a:extLst>
                </p14:cNvPr>
                <p14:cNvContentPartPr/>
                <p14:nvPr/>
              </p14:nvContentPartPr>
              <p14:xfrm>
                <a:off x="4976280" y="1374300"/>
                <a:ext cx="65160" cy="184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D24C76-CAE5-91C1-5EE4-BB693102D6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70160" y="1368180"/>
                  <a:ext cx="77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EBBFE9-CE3A-8954-7D86-35990085E2BC}"/>
                    </a:ext>
                  </a:extLst>
                </p14:cNvPr>
                <p14:cNvContentPartPr/>
                <p14:nvPr/>
              </p14:nvContentPartPr>
              <p14:xfrm>
                <a:off x="4973040" y="1427220"/>
                <a:ext cx="126720" cy="15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EBBFE9-CE3A-8954-7D86-35990085E2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66920" y="1421100"/>
                  <a:ext cx="138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0A55EB-7397-0A58-001C-13AE4CC86112}"/>
                    </a:ext>
                  </a:extLst>
                </p14:cNvPr>
                <p14:cNvContentPartPr/>
                <p14:nvPr/>
              </p14:nvContentPartPr>
              <p14:xfrm>
                <a:off x="5093280" y="1252980"/>
                <a:ext cx="117360" cy="370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0A55EB-7397-0A58-001C-13AE4CC861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7160" y="1246860"/>
                  <a:ext cx="12960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514EDB-B4B4-B0D1-85C9-5A4FAC67507D}"/>
              </a:ext>
            </a:extLst>
          </p:cNvPr>
          <p:cNvGrpSpPr/>
          <p:nvPr/>
        </p:nvGrpSpPr>
        <p:grpSpPr>
          <a:xfrm>
            <a:off x="3540240" y="1757700"/>
            <a:ext cx="1175760" cy="414720"/>
            <a:chOff x="3540240" y="1757700"/>
            <a:chExt cx="117576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D872DA-6D69-3E47-BD45-6A5039B626E7}"/>
                    </a:ext>
                  </a:extLst>
                </p14:cNvPr>
                <p14:cNvContentPartPr/>
                <p14:nvPr/>
              </p14:nvContentPartPr>
              <p14:xfrm>
                <a:off x="3540240" y="1761300"/>
                <a:ext cx="129240" cy="318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D872DA-6D69-3E47-BD45-6A5039B626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34120" y="1755180"/>
                  <a:ext cx="141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6FAF7F-1077-D4EF-597B-40F343A818F3}"/>
                    </a:ext>
                  </a:extLst>
                </p14:cNvPr>
                <p14:cNvContentPartPr/>
                <p14:nvPr/>
              </p14:nvContentPartPr>
              <p14:xfrm>
                <a:off x="3752280" y="1844100"/>
                <a:ext cx="35280" cy="22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6FAF7F-1077-D4EF-597B-40F343A818F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46160" y="1837980"/>
                  <a:ext cx="47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2D6CE3-2E8A-AAA9-37CE-F4E409AEAD4B}"/>
                    </a:ext>
                  </a:extLst>
                </p14:cNvPr>
                <p14:cNvContentPartPr/>
                <p14:nvPr/>
              </p14:nvContentPartPr>
              <p14:xfrm>
                <a:off x="3687120" y="1857780"/>
                <a:ext cx="228240" cy="52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2D6CE3-2E8A-AAA9-37CE-F4E409AEAD4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81000" y="1851660"/>
                  <a:ext cx="240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7287537-6562-CDEB-0890-774C64B6EB78}"/>
                    </a:ext>
                  </a:extLst>
                </p14:cNvPr>
                <p14:cNvContentPartPr/>
                <p14:nvPr/>
              </p14:nvContentPartPr>
              <p14:xfrm>
                <a:off x="3989520" y="1949940"/>
                <a:ext cx="240480" cy="168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7287537-6562-CDEB-0890-774C64B6EB7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83400" y="1943820"/>
                  <a:ext cx="252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EBC02B-E1E3-AE86-002D-072D2618CDF8}"/>
                    </a:ext>
                  </a:extLst>
                </p14:cNvPr>
                <p14:cNvContentPartPr/>
                <p14:nvPr/>
              </p14:nvContentPartPr>
              <p14:xfrm>
                <a:off x="4300920" y="1925100"/>
                <a:ext cx="55080" cy="127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EBC02B-E1E3-AE86-002D-072D2618CDF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94800" y="1918980"/>
                  <a:ext cx="67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1E14D6-8B62-C568-A60D-05B259389FE8}"/>
                    </a:ext>
                  </a:extLst>
                </p14:cNvPr>
                <p14:cNvContentPartPr/>
                <p14:nvPr/>
              </p14:nvContentPartPr>
              <p14:xfrm>
                <a:off x="4444200" y="1822860"/>
                <a:ext cx="64800" cy="223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1E14D6-8B62-C568-A60D-05B259389F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38080" y="1816740"/>
                  <a:ext cx="77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595BAB-6988-ECA7-BA6E-BF48F4724733}"/>
                    </a:ext>
                  </a:extLst>
                </p14:cNvPr>
                <p14:cNvContentPartPr/>
                <p14:nvPr/>
              </p14:nvContentPartPr>
              <p14:xfrm>
                <a:off x="4405680" y="1757700"/>
                <a:ext cx="310320" cy="41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595BAB-6988-ECA7-BA6E-BF48F472473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99560" y="1751580"/>
                  <a:ext cx="322560" cy="42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C754307-0492-F410-CD2B-034CDBF57EB9}"/>
                  </a:ext>
                </a:extLst>
              </p14:cNvPr>
              <p14:cNvContentPartPr/>
              <p14:nvPr/>
            </p14:nvContentPartPr>
            <p14:xfrm>
              <a:off x="2739600" y="3188820"/>
              <a:ext cx="1558080" cy="42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C754307-0492-F410-CD2B-034CDBF57EB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685960" y="3081180"/>
                <a:ext cx="16657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B4AD43-6024-6B83-48C7-E7FC536EA9F3}"/>
                  </a:ext>
                </a:extLst>
              </p14:cNvPr>
              <p14:cNvContentPartPr/>
              <p14:nvPr/>
            </p14:nvContentPartPr>
            <p14:xfrm>
              <a:off x="-357480" y="1286580"/>
              <a:ext cx="95040" cy="11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B4AD43-6024-6B83-48C7-E7FC536EA9F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411120" y="1178580"/>
                <a:ext cx="202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F69B67-2BD5-6595-9F6F-E3276AF85E07}"/>
                  </a:ext>
                </a:extLst>
              </p14:cNvPr>
              <p14:cNvContentPartPr/>
              <p14:nvPr/>
            </p14:nvContentPartPr>
            <p14:xfrm>
              <a:off x="97920" y="3351900"/>
              <a:ext cx="2686680" cy="43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F69B67-2BD5-6595-9F6F-E3276AF85E0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280" y="3243900"/>
                <a:ext cx="2794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A9031C3-603A-130F-EB4C-BCDDCA255777}"/>
                  </a:ext>
                </a:extLst>
              </p14:cNvPr>
              <p14:cNvContentPartPr/>
              <p14:nvPr/>
            </p14:nvContentPartPr>
            <p14:xfrm>
              <a:off x="3510360" y="3436860"/>
              <a:ext cx="339120" cy="57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A9031C3-603A-130F-EB4C-BCDDCA25577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56720" y="3329220"/>
                <a:ext cx="446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1517F2A-6144-45F6-D9AE-E480FE2191BD}"/>
                  </a:ext>
                </a:extLst>
              </p14:cNvPr>
              <p14:cNvContentPartPr/>
              <p14:nvPr/>
            </p14:nvContentPartPr>
            <p14:xfrm>
              <a:off x="3670560" y="3374220"/>
              <a:ext cx="713160" cy="24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1517F2A-6144-45F6-D9AE-E480FE2191B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16920" y="3266580"/>
                <a:ext cx="8208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F8678E4-CFC6-933F-DEAD-9D2733AFB388}"/>
                  </a:ext>
                </a:extLst>
              </p14:cNvPr>
              <p14:cNvContentPartPr/>
              <p14:nvPr/>
            </p14:nvContentPartPr>
            <p14:xfrm>
              <a:off x="119160" y="3559620"/>
              <a:ext cx="592920" cy="30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F8678E4-CFC6-933F-DEAD-9D2733AFB38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160" y="3451980"/>
                <a:ext cx="700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FE17DE-AC74-41EF-AF63-16F47854D3ED}"/>
                  </a:ext>
                </a:extLst>
              </p14:cNvPr>
              <p14:cNvContentPartPr/>
              <p14:nvPr/>
            </p14:nvContentPartPr>
            <p14:xfrm>
              <a:off x="39960" y="3555660"/>
              <a:ext cx="510120" cy="35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FE17DE-AC74-41EF-AF63-16F47854D3E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14040" y="3448020"/>
                <a:ext cx="6177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B8CCEF4-5C82-6086-E0AA-94D272FB251F}"/>
                  </a:ext>
                </a:extLst>
              </p14:cNvPr>
              <p14:cNvContentPartPr/>
              <p14:nvPr/>
            </p14:nvContentPartPr>
            <p14:xfrm>
              <a:off x="996120" y="3176580"/>
              <a:ext cx="24480" cy="3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B8CCEF4-5C82-6086-E0AA-94D272FB251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42120" y="3068580"/>
                <a:ext cx="132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9402BB9-2CEB-4505-96C7-80C0FCB7388A}"/>
                  </a:ext>
                </a:extLst>
              </p14:cNvPr>
              <p14:cNvContentPartPr/>
              <p14:nvPr/>
            </p14:nvContentPartPr>
            <p14:xfrm>
              <a:off x="785520" y="3145980"/>
              <a:ext cx="618120" cy="85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9402BB9-2CEB-4505-96C7-80C0FCB7388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31520" y="3038340"/>
                <a:ext cx="725760" cy="3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79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941680-32A7-F0AD-EF41-79BD773D6FB2}"/>
              </a:ext>
            </a:extLst>
          </p:cNvPr>
          <p:cNvSpPr txBox="1"/>
          <p:nvPr/>
        </p:nvSpPr>
        <p:spPr>
          <a:xfrm>
            <a:off x="-48126" y="-55002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mix two sample of water. Sample A is 200 g at 20℃. Sample B is 100 g at 95℃. Calculate the total change in entropy of the process, which is the sum of the change in entropy of both samples (the specific heat of water c = 4190 J/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kg.K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62A02-36F5-FCDA-E815-0C010BAADE47}"/>
                  </a:ext>
                </a:extLst>
              </p:cNvPr>
              <p:cNvSpPr txBox="1"/>
              <p:nvPr/>
            </p:nvSpPr>
            <p:spPr>
              <a:xfrm>
                <a:off x="-48126" y="694394"/>
                <a:ext cx="8992746" cy="3261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have: Q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 Q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Q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 – 20)  ; Q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 – 95)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200(T – 20) = – [100 x (T – 95)]  T = 45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o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sample A, the change in entrop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y is :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m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45+273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20+273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0,2 x 4190 x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318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9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68,6144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sample B, the change in entropy is: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16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45+273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95+273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0,1 x 4190 x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318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368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−61,1872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change in entropy of the system: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∆S =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+ ∆S</a:t>
                </a:r>
                <a:r>
                  <a:rPr lang="en-US" sz="16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68,6144 + (-61,1872) =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7,4272 (J/K)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 the the total change in entropy of the process is 7,4272 J/K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862A02-36F5-FCDA-E815-0C010BAA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126" y="694394"/>
                <a:ext cx="8992746" cy="3261021"/>
              </a:xfrm>
              <a:prstGeom prst="rect">
                <a:avLst/>
              </a:prstGeom>
              <a:blipFill>
                <a:blip r:embed="rId2"/>
                <a:stretch>
                  <a:fillRect l="-339" t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45D127-0993-07C1-79AE-40EB821D003E}"/>
                  </a:ext>
                </a:extLst>
              </p14:cNvPr>
              <p14:cNvContentPartPr/>
              <p14:nvPr/>
            </p14:nvContentPartPr>
            <p14:xfrm>
              <a:off x="794880" y="-11700"/>
              <a:ext cx="1816560" cy="25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45D127-0993-07C1-79AE-40EB821D00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240" y="-119700"/>
                <a:ext cx="19242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194456-EA54-8198-1AFF-7C87BF1AD5F6}"/>
                  </a:ext>
                </a:extLst>
              </p14:cNvPr>
              <p14:cNvContentPartPr/>
              <p14:nvPr/>
            </p14:nvContentPartPr>
            <p14:xfrm>
              <a:off x="3222360" y="-3060"/>
              <a:ext cx="1513800" cy="21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194456-EA54-8198-1AFF-7C87BF1AD5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8720" y="-110700"/>
                <a:ext cx="16214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6E4530-21C2-DC07-C8CE-26F6BE017830}"/>
                  </a:ext>
                </a:extLst>
              </p14:cNvPr>
              <p14:cNvContentPartPr/>
              <p14:nvPr/>
            </p14:nvContentPartPr>
            <p14:xfrm>
              <a:off x="5749560" y="-50220"/>
              <a:ext cx="1387440" cy="286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6E4530-21C2-DC07-C8CE-26F6BE0178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5920" y="-157860"/>
                <a:ext cx="149508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724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2245A-0D77-C377-0464-4E507DDF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062759" cy="1540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AB835-10E5-3CAF-0404-F47DD6F11008}"/>
                  </a:ext>
                </a:extLst>
              </p:cNvPr>
              <p:cNvSpPr txBox="1"/>
              <p:nvPr/>
            </p:nvSpPr>
            <p:spPr>
              <a:xfrm>
                <a:off x="0" y="1619611"/>
                <a:ext cx="9061498" cy="3057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have: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−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endParaRPr 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∆T = 0,1 x 0,91 x 1000 x (200 – 600) = – 36400 (J) 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Q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Fe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36400 (J)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a/ The change in entropy of the iron block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Fe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  <m:r>
                          <a:rPr lang="en-US" sz="1800" b="0" i="1" baseline="-250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𝐹𝑒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36400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200 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182 (J/K)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b/ The change in entropy of the block of aluminum: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200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600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0,1 x 0,91 x 1000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200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600</m:t>
                        </m:r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99,97 (J/K)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The change in entropy of the system: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system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Fe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+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182 + (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99,97) = 82,03 (J/K)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physical meaning of the result: 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Because ∆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sz="18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system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≥ 0   The process is irreversible</a:t>
                </a:r>
              </a:p>
              <a:p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AB835-10E5-3CAF-0404-F47DD6F11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9611"/>
                <a:ext cx="9061498" cy="3057760"/>
              </a:xfrm>
              <a:prstGeom prst="rect">
                <a:avLst/>
              </a:prstGeom>
              <a:blipFill>
                <a:blip r:embed="rId4"/>
                <a:stretch>
                  <a:fillRect l="-538" t="-1198" r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70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F63A4-1DAC-1FBE-C0F9-D93277BE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847447" cy="1036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7B752-09DA-0942-F250-FFA588A1266C}"/>
                  </a:ext>
                </a:extLst>
              </p:cNvPr>
              <p:cNvSpPr txBox="1"/>
              <p:nvPr/>
            </p:nvSpPr>
            <p:spPr>
              <a:xfrm>
                <a:off x="-24062" y="1128664"/>
                <a:ext cx="9168062" cy="3692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We have: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−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endPara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𝑐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(0 − −5) + 𝐿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𝑓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𝑐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𝑤𝑎𝑡𝑒𝑟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(𝑇 − 0) ;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 – 100)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𝑐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(0 − −5) + 𝐿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𝑓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𝑐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𝑤𝑎𝑡𝑒𝑟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𝑚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𝑖𝑐𝑒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(𝑇 − 0) = - [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 – 100)] </a:t>
                </a: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2220 x 0,1 x 5 + 333000 x 0,1 + 4190 x 0,1 x T = - [4190 x 0,3 x (T – 100)]  T = 54,4689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o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100-g block of ice, we have: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changes from −5℃ → 0℃: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∆S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1,ice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0+273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−5+273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4,1036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is melted: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VN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V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2,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𝑖𝑐𝑒</m:t>
                    </m:r>
                    <m:r>
                      <a:rPr lang="en-VN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V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𝑖𝑐𝑒𝑚𝑖𝑐𝑒</m:t>
                        </m:r>
                      </m:num>
                      <m:den>
                        <m:r>
                          <a:rPr lang="en-VN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𝑖𝑐𝑒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333000 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0,1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0+273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121,978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entropy that ice changes from 0℃ → 54.4689℃: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∆S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3,ice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54,4689+273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0+273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76,225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change in entropy of ice: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∆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ice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∆S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1,ice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+ ∆S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2,ice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+ ∆S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3,ice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4,1036 + 121,978 + 76,225 = 202,3066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300-g of liquid water, we have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∆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x ln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54,4689+273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100+273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-163,6429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change in entropy of the system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∆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system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= ∆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ice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+ ∆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</a:t>
                </a:r>
                <a:r>
                  <a:rPr lang="en-US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water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202,3066 + (-163,6429) = 38,6637 (J/K)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So,……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Since ∆𝑆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𝑠𝑦𝑠𝑡𝑒𝑚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≥ 0 → The process is irreversible.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So,….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27B752-09DA-0942-F250-FFA588A12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62" y="1128664"/>
                <a:ext cx="9168062" cy="3692293"/>
              </a:xfrm>
              <a:prstGeom prst="rect">
                <a:avLst/>
              </a:prstGeom>
              <a:blipFill>
                <a:blip r:embed="rId3"/>
                <a:stretch>
                  <a:fillRect l="-199" t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72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2D43A13-38C9-3027-B1E9-19B2FE995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8079" y="1615440"/>
            <a:ext cx="5107842" cy="890016"/>
          </a:xfrm>
        </p:spPr>
        <p:txBody>
          <a:bodyPr/>
          <a:lstStyle/>
          <a:p>
            <a:r>
              <a:rPr lang="en-US" sz="6600" dirty="0">
                <a:solidFill>
                  <a:srgbClr val="FF0000"/>
                </a:solidFill>
              </a:rPr>
              <a:t>G</a:t>
            </a:r>
            <a:r>
              <a:rPr lang="en" sz="6600" dirty="0">
                <a:solidFill>
                  <a:srgbClr val="FF0000"/>
                </a:solidFill>
              </a:rPr>
              <a:t>ood luck!</a:t>
            </a:r>
            <a:endParaRPr lang="en-US" sz="6600" dirty="0">
              <a:solidFill>
                <a:srgbClr val="FF0000"/>
              </a:solidFill>
            </a:endParaRPr>
          </a:p>
        </p:txBody>
      </p:sp>
      <p:grpSp>
        <p:nvGrpSpPr>
          <p:cNvPr id="4" name="Google Shape;2128;p45">
            <a:extLst>
              <a:ext uri="{FF2B5EF4-FFF2-40B4-BE49-F238E27FC236}">
                <a16:creationId xmlns:a16="http://schemas.microsoft.com/office/drawing/2014/main" id="{A4ECDAEA-16D7-F330-AC07-F65D4697D4B9}"/>
              </a:ext>
            </a:extLst>
          </p:cNvPr>
          <p:cNvGrpSpPr/>
          <p:nvPr/>
        </p:nvGrpSpPr>
        <p:grpSpPr>
          <a:xfrm>
            <a:off x="6020062" y="2906041"/>
            <a:ext cx="3062881" cy="1601544"/>
            <a:chOff x="4457303" y="2947545"/>
            <a:chExt cx="3062881" cy="1601544"/>
          </a:xfrm>
        </p:grpSpPr>
        <p:grpSp>
          <p:nvGrpSpPr>
            <p:cNvPr id="5" name="Google Shape;2129;p45">
              <a:extLst>
                <a:ext uri="{FF2B5EF4-FFF2-40B4-BE49-F238E27FC236}">
                  <a16:creationId xmlns:a16="http://schemas.microsoft.com/office/drawing/2014/main" id="{2620FD91-9BE7-C59D-4E1A-8E29C4D913B5}"/>
                </a:ext>
              </a:extLst>
            </p:cNvPr>
            <p:cNvGrpSpPr/>
            <p:nvPr/>
          </p:nvGrpSpPr>
          <p:grpSpPr>
            <a:xfrm>
              <a:off x="4457303" y="2947545"/>
              <a:ext cx="3062881" cy="1601544"/>
              <a:chOff x="205475" y="972700"/>
              <a:chExt cx="7208475" cy="3769225"/>
            </a:xfrm>
          </p:grpSpPr>
          <p:sp>
            <p:nvSpPr>
              <p:cNvPr id="20" name="Google Shape;2130;p45">
                <a:extLst>
                  <a:ext uri="{FF2B5EF4-FFF2-40B4-BE49-F238E27FC236}">
                    <a16:creationId xmlns:a16="http://schemas.microsoft.com/office/drawing/2014/main" id="{421441ED-8928-2357-47E0-EB2C0C3F3BE0}"/>
                  </a:ext>
                </a:extLst>
              </p:cNvPr>
              <p:cNvSpPr/>
              <p:nvPr/>
            </p:nvSpPr>
            <p:spPr>
              <a:xfrm>
                <a:off x="3149125" y="2845725"/>
                <a:ext cx="907750" cy="1896200"/>
              </a:xfrm>
              <a:custGeom>
                <a:avLst/>
                <a:gdLst/>
                <a:ahLst/>
                <a:cxnLst/>
                <a:rect l="l" t="t" r="r" b="b"/>
                <a:pathLst>
                  <a:path w="36310" h="75848" extrusionOk="0">
                    <a:moveTo>
                      <a:pt x="6765" y="0"/>
                    </a:moveTo>
                    <a:cubicBezTo>
                      <a:pt x="6514" y="0"/>
                      <a:pt x="6241" y="70"/>
                      <a:pt x="6060" y="188"/>
                    </a:cubicBezTo>
                    <a:cubicBezTo>
                      <a:pt x="5807" y="349"/>
                      <a:pt x="5623" y="558"/>
                      <a:pt x="5505" y="833"/>
                    </a:cubicBezTo>
                    <a:cubicBezTo>
                      <a:pt x="5418" y="1038"/>
                      <a:pt x="5372" y="1277"/>
                      <a:pt x="5395" y="1505"/>
                    </a:cubicBezTo>
                    <a:cubicBezTo>
                      <a:pt x="5342" y="1596"/>
                      <a:pt x="5304" y="1694"/>
                      <a:pt x="5279" y="1796"/>
                    </a:cubicBezTo>
                    <a:lnTo>
                      <a:pt x="5232" y="2155"/>
                    </a:lnTo>
                    <a:cubicBezTo>
                      <a:pt x="5232" y="2387"/>
                      <a:pt x="5292" y="2615"/>
                      <a:pt x="5404" y="2816"/>
                    </a:cubicBezTo>
                    <a:cubicBezTo>
                      <a:pt x="6594" y="5659"/>
                      <a:pt x="7143" y="8731"/>
                      <a:pt x="7010" y="11813"/>
                    </a:cubicBezTo>
                    <a:cubicBezTo>
                      <a:pt x="7003" y="11984"/>
                      <a:pt x="7047" y="12181"/>
                      <a:pt x="7126" y="12360"/>
                    </a:cubicBezTo>
                    <a:cubicBezTo>
                      <a:pt x="6633" y="14962"/>
                      <a:pt x="6140" y="17563"/>
                      <a:pt x="5648" y="20163"/>
                    </a:cubicBezTo>
                    <a:lnTo>
                      <a:pt x="3429" y="31876"/>
                    </a:lnTo>
                    <a:cubicBezTo>
                      <a:pt x="2719" y="35627"/>
                      <a:pt x="1982" y="39374"/>
                      <a:pt x="1391" y="43146"/>
                    </a:cubicBezTo>
                    <a:cubicBezTo>
                      <a:pt x="722" y="47415"/>
                      <a:pt x="153" y="51725"/>
                      <a:pt x="46" y="56050"/>
                    </a:cubicBezTo>
                    <a:cubicBezTo>
                      <a:pt x="1" y="57917"/>
                      <a:pt x="43" y="59788"/>
                      <a:pt x="201" y="61651"/>
                    </a:cubicBezTo>
                    <a:cubicBezTo>
                      <a:pt x="404" y="64071"/>
                      <a:pt x="730" y="66501"/>
                      <a:pt x="1255" y="68874"/>
                    </a:cubicBezTo>
                    <a:cubicBezTo>
                      <a:pt x="1355" y="69323"/>
                      <a:pt x="1462" y="69772"/>
                      <a:pt x="1577" y="70217"/>
                    </a:cubicBezTo>
                    <a:lnTo>
                      <a:pt x="2258" y="71830"/>
                    </a:lnTo>
                    <a:cubicBezTo>
                      <a:pt x="2682" y="72618"/>
                      <a:pt x="3263" y="73251"/>
                      <a:pt x="3999" y="73726"/>
                    </a:cubicBezTo>
                    <a:cubicBezTo>
                      <a:pt x="4411" y="74140"/>
                      <a:pt x="4925" y="74440"/>
                      <a:pt x="5490" y="74596"/>
                    </a:cubicBezTo>
                    <a:cubicBezTo>
                      <a:pt x="6233" y="74986"/>
                      <a:pt x="7030" y="75182"/>
                      <a:pt x="7880" y="75182"/>
                    </a:cubicBezTo>
                    <a:cubicBezTo>
                      <a:pt x="7950" y="75182"/>
                      <a:pt x="8021" y="75181"/>
                      <a:pt x="8092" y="75178"/>
                    </a:cubicBezTo>
                    <a:cubicBezTo>
                      <a:pt x="12077" y="75624"/>
                      <a:pt x="16081" y="75847"/>
                      <a:pt x="20088" y="75847"/>
                    </a:cubicBezTo>
                    <a:cubicBezTo>
                      <a:pt x="21440" y="75847"/>
                      <a:pt x="22792" y="75822"/>
                      <a:pt x="24145" y="75771"/>
                    </a:cubicBezTo>
                    <a:cubicBezTo>
                      <a:pt x="25660" y="75713"/>
                      <a:pt x="27175" y="75624"/>
                      <a:pt x="28688" y="75503"/>
                    </a:cubicBezTo>
                    <a:cubicBezTo>
                      <a:pt x="28692" y="75503"/>
                      <a:pt x="28695" y="75503"/>
                      <a:pt x="28698" y="75503"/>
                    </a:cubicBezTo>
                    <a:cubicBezTo>
                      <a:pt x="29893" y="75503"/>
                      <a:pt x="31067" y="75183"/>
                      <a:pt x="32099" y="74580"/>
                    </a:cubicBezTo>
                    <a:cubicBezTo>
                      <a:pt x="32887" y="74156"/>
                      <a:pt x="33518" y="73575"/>
                      <a:pt x="33995" y="72841"/>
                    </a:cubicBezTo>
                    <a:cubicBezTo>
                      <a:pt x="34591" y="72186"/>
                      <a:pt x="34994" y="71422"/>
                      <a:pt x="35203" y="70542"/>
                    </a:cubicBezTo>
                    <a:cubicBezTo>
                      <a:pt x="35526" y="69367"/>
                      <a:pt x="35526" y="68125"/>
                      <a:pt x="35203" y="66950"/>
                    </a:cubicBezTo>
                    <a:cubicBezTo>
                      <a:pt x="33364" y="62189"/>
                      <a:pt x="31612" y="57398"/>
                      <a:pt x="29948" y="52574"/>
                    </a:cubicBezTo>
                    <a:cubicBezTo>
                      <a:pt x="28296" y="47786"/>
                      <a:pt x="26733" y="42969"/>
                      <a:pt x="25260" y="38122"/>
                    </a:cubicBezTo>
                    <a:cubicBezTo>
                      <a:pt x="24425" y="35374"/>
                      <a:pt x="23617" y="32619"/>
                      <a:pt x="22840" y="29852"/>
                    </a:cubicBezTo>
                    <a:cubicBezTo>
                      <a:pt x="22589" y="28947"/>
                      <a:pt x="22153" y="28104"/>
                      <a:pt x="21558" y="27376"/>
                    </a:cubicBezTo>
                    <a:cubicBezTo>
                      <a:pt x="23054" y="26582"/>
                      <a:pt x="24545" y="25775"/>
                      <a:pt x="26030" y="24954"/>
                    </a:cubicBezTo>
                    <a:cubicBezTo>
                      <a:pt x="26479" y="24856"/>
                      <a:pt x="26916" y="24698"/>
                      <a:pt x="27322" y="24483"/>
                    </a:cubicBezTo>
                    <a:cubicBezTo>
                      <a:pt x="28161" y="24211"/>
                      <a:pt x="28885" y="23744"/>
                      <a:pt x="29497" y="23085"/>
                    </a:cubicBezTo>
                    <a:cubicBezTo>
                      <a:pt x="29567" y="23020"/>
                      <a:pt x="29635" y="22953"/>
                      <a:pt x="29702" y="22885"/>
                    </a:cubicBezTo>
                    <a:cubicBezTo>
                      <a:pt x="30617" y="22361"/>
                      <a:pt x="31529" y="21831"/>
                      <a:pt x="32438" y="21296"/>
                    </a:cubicBezTo>
                    <a:cubicBezTo>
                      <a:pt x="33509" y="20667"/>
                      <a:pt x="34577" y="20030"/>
                      <a:pt x="35640" y="19386"/>
                    </a:cubicBezTo>
                    <a:cubicBezTo>
                      <a:pt x="36050" y="19137"/>
                      <a:pt x="36310" y="18701"/>
                      <a:pt x="36310" y="18219"/>
                    </a:cubicBezTo>
                    <a:cubicBezTo>
                      <a:pt x="36308" y="17738"/>
                      <a:pt x="36054" y="17296"/>
                      <a:pt x="35640" y="17052"/>
                    </a:cubicBezTo>
                    <a:cubicBezTo>
                      <a:pt x="35091" y="16733"/>
                      <a:pt x="34542" y="16414"/>
                      <a:pt x="33993" y="16097"/>
                    </a:cubicBezTo>
                    <a:cubicBezTo>
                      <a:pt x="33663" y="15511"/>
                      <a:pt x="33227" y="14992"/>
                      <a:pt x="32704" y="14568"/>
                    </a:cubicBezTo>
                    <a:cubicBezTo>
                      <a:pt x="31989" y="13982"/>
                      <a:pt x="31208" y="13510"/>
                      <a:pt x="30414" y="13040"/>
                    </a:cubicBezTo>
                    <a:lnTo>
                      <a:pt x="25171" y="9931"/>
                    </a:lnTo>
                    <a:cubicBezTo>
                      <a:pt x="23557" y="8973"/>
                      <a:pt x="21947" y="8007"/>
                      <a:pt x="20317" y="7080"/>
                    </a:cubicBezTo>
                    <a:cubicBezTo>
                      <a:pt x="20282" y="7018"/>
                      <a:pt x="20245" y="6957"/>
                      <a:pt x="20206" y="6897"/>
                    </a:cubicBezTo>
                    <a:cubicBezTo>
                      <a:pt x="19782" y="6110"/>
                      <a:pt x="19203" y="5478"/>
                      <a:pt x="18467" y="5001"/>
                    </a:cubicBezTo>
                    <a:cubicBezTo>
                      <a:pt x="17814" y="4405"/>
                      <a:pt x="17048" y="4002"/>
                      <a:pt x="16169" y="3791"/>
                    </a:cubicBezTo>
                    <a:lnTo>
                      <a:pt x="14372" y="3551"/>
                    </a:lnTo>
                    <a:cubicBezTo>
                      <a:pt x="14111" y="3551"/>
                      <a:pt x="13851" y="3567"/>
                      <a:pt x="13591" y="3597"/>
                    </a:cubicBezTo>
                    <a:lnTo>
                      <a:pt x="13586" y="3592"/>
                    </a:lnTo>
                    <a:cubicBezTo>
                      <a:pt x="13421" y="3425"/>
                      <a:pt x="13216" y="3306"/>
                      <a:pt x="12990" y="3244"/>
                    </a:cubicBezTo>
                    <a:cubicBezTo>
                      <a:pt x="12781" y="3164"/>
                      <a:pt x="12574" y="3081"/>
                      <a:pt x="12369" y="2997"/>
                    </a:cubicBezTo>
                    <a:cubicBezTo>
                      <a:pt x="11699" y="2710"/>
                      <a:pt x="11043" y="2394"/>
                      <a:pt x="10402" y="2052"/>
                    </a:cubicBezTo>
                    <a:cubicBezTo>
                      <a:pt x="10100" y="1766"/>
                      <a:pt x="9774" y="1508"/>
                      <a:pt x="9441" y="1261"/>
                    </a:cubicBezTo>
                    <a:cubicBezTo>
                      <a:pt x="8732" y="733"/>
                      <a:pt x="7932" y="344"/>
                      <a:pt x="7100" y="51"/>
                    </a:cubicBezTo>
                    <a:cubicBezTo>
                      <a:pt x="7001" y="16"/>
                      <a:pt x="6886" y="0"/>
                      <a:pt x="6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31;p45">
                <a:extLst>
                  <a:ext uri="{FF2B5EF4-FFF2-40B4-BE49-F238E27FC236}">
                    <a16:creationId xmlns:a16="http://schemas.microsoft.com/office/drawing/2014/main" id="{116E4CA6-2EB8-A87F-0358-9E91E02A08B0}"/>
                  </a:ext>
                </a:extLst>
              </p:cNvPr>
              <p:cNvSpPr/>
              <p:nvPr/>
            </p:nvSpPr>
            <p:spPr>
              <a:xfrm>
                <a:off x="515325" y="1858375"/>
                <a:ext cx="2260700" cy="2843225"/>
              </a:xfrm>
              <a:custGeom>
                <a:avLst/>
                <a:gdLst/>
                <a:ahLst/>
                <a:cxnLst/>
                <a:rect l="l" t="t" r="r" b="b"/>
                <a:pathLst>
                  <a:path w="90428" h="113729" extrusionOk="0">
                    <a:moveTo>
                      <a:pt x="15512" y="0"/>
                    </a:moveTo>
                    <a:cubicBezTo>
                      <a:pt x="14662" y="0"/>
                      <a:pt x="13866" y="195"/>
                      <a:pt x="13123" y="586"/>
                    </a:cubicBezTo>
                    <a:cubicBezTo>
                      <a:pt x="12558" y="741"/>
                      <a:pt x="12044" y="1041"/>
                      <a:pt x="11632" y="1455"/>
                    </a:cubicBezTo>
                    <a:cubicBezTo>
                      <a:pt x="11416" y="1593"/>
                      <a:pt x="11213" y="1747"/>
                      <a:pt x="11022" y="1917"/>
                    </a:cubicBezTo>
                    <a:cubicBezTo>
                      <a:pt x="10866" y="1805"/>
                      <a:pt x="10701" y="1698"/>
                      <a:pt x="10531" y="1598"/>
                    </a:cubicBezTo>
                    <a:cubicBezTo>
                      <a:pt x="9756" y="1104"/>
                      <a:pt x="8917" y="837"/>
                      <a:pt x="8018" y="795"/>
                    </a:cubicBezTo>
                    <a:cubicBezTo>
                      <a:pt x="7644" y="712"/>
                      <a:pt x="7271" y="670"/>
                      <a:pt x="6897" y="670"/>
                    </a:cubicBezTo>
                    <a:cubicBezTo>
                      <a:pt x="6373" y="670"/>
                      <a:pt x="5848" y="752"/>
                      <a:pt x="5324" y="916"/>
                    </a:cubicBezTo>
                    <a:cubicBezTo>
                      <a:pt x="3688" y="1446"/>
                      <a:pt x="2112" y="2459"/>
                      <a:pt x="1286" y="4022"/>
                    </a:cubicBezTo>
                    <a:cubicBezTo>
                      <a:pt x="470" y="5565"/>
                      <a:pt x="0" y="7524"/>
                      <a:pt x="605" y="9228"/>
                    </a:cubicBezTo>
                    <a:cubicBezTo>
                      <a:pt x="2276" y="13951"/>
                      <a:pt x="4481" y="18489"/>
                      <a:pt x="7274" y="22649"/>
                    </a:cubicBezTo>
                    <a:cubicBezTo>
                      <a:pt x="10047" y="26779"/>
                      <a:pt x="13219" y="30626"/>
                      <a:pt x="16744" y="34135"/>
                    </a:cubicBezTo>
                    <a:cubicBezTo>
                      <a:pt x="23978" y="41337"/>
                      <a:pt x="32548" y="47140"/>
                      <a:pt x="41382" y="52189"/>
                    </a:cubicBezTo>
                    <a:cubicBezTo>
                      <a:pt x="43238" y="53248"/>
                      <a:pt x="45107" y="54282"/>
                      <a:pt x="46990" y="55293"/>
                    </a:cubicBezTo>
                    <a:cubicBezTo>
                      <a:pt x="48034" y="56015"/>
                      <a:pt x="49103" y="56704"/>
                      <a:pt x="50212" y="57341"/>
                    </a:cubicBezTo>
                    <a:cubicBezTo>
                      <a:pt x="52718" y="58781"/>
                      <a:pt x="55387" y="59962"/>
                      <a:pt x="58101" y="60948"/>
                    </a:cubicBezTo>
                    <a:cubicBezTo>
                      <a:pt x="58401" y="61043"/>
                      <a:pt x="58710" y="61111"/>
                      <a:pt x="59022" y="61151"/>
                    </a:cubicBezTo>
                    <a:cubicBezTo>
                      <a:pt x="58917" y="61308"/>
                      <a:pt x="58819" y="61465"/>
                      <a:pt x="58727" y="61627"/>
                    </a:cubicBezTo>
                    <a:cubicBezTo>
                      <a:pt x="58454" y="62105"/>
                      <a:pt x="58182" y="62835"/>
                      <a:pt x="57993" y="63356"/>
                    </a:cubicBezTo>
                    <a:cubicBezTo>
                      <a:pt x="57949" y="63475"/>
                      <a:pt x="57908" y="63592"/>
                      <a:pt x="57875" y="63717"/>
                    </a:cubicBezTo>
                    <a:cubicBezTo>
                      <a:pt x="57726" y="64290"/>
                      <a:pt x="57630" y="64883"/>
                      <a:pt x="57512" y="65465"/>
                    </a:cubicBezTo>
                    <a:cubicBezTo>
                      <a:pt x="57258" y="66710"/>
                      <a:pt x="57014" y="67959"/>
                      <a:pt x="56781" y="69209"/>
                    </a:cubicBezTo>
                    <a:cubicBezTo>
                      <a:pt x="55771" y="74611"/>
                      <a:pt x="54962" y="80047"/>
                      <a:pt x="54275" y="85499"/>
                    </a:cubicBezTo>
                    <a:cubicBezTo>
                      <a:pt x="53652" y="90448"/>
                      <a:pt x="53181" y="95414"/>
                      <a:pt x="52860" y="100394"/>
                    </a:cubicBezTo>
                    <a:cubicBezTo>
                      <a:pt x="52781" y="101630"/>
                      <a:pt x="52711" y="102867"/>
                      <a:pt x="52649" y="104105"/>
                    </a:cubicBezTo>
                    <a:cubicBezTo>
                      <a:pt x="52602" y="105113"/>
                      <a:pt x="52714" y="106160"/>
                      <a:pt x="52944" y="107137"/>
                    </a:cubicBezTo>
                    <a:cubicBezTo>
                      <a:pt x="53421" y="109178"/>
                      <a:pt x="54803" y="110868"/>
                      <a:pt x="56525" y="111994"/>
                    </a:cubicBezTo>
                    <a:cubicBezTo>
                      <a:pt x="57116" y="112382"/>
                      <a:pt x="57835" y="112657"/>
                      <a:pt x="58498" y="112885"/>
                    </a:cubicBezTo>
                    <a:cubicBezTo>
                      <a:pt x="59239" y="113141"/>
                      <a:pt x="60109" y="113189"/>
                      <a:pt x="60846" y="113269"/>
                    </a:cubicBezTo>
                    <a:cubicBezTo>
                      <a:pt x="61421" y="113332"/>
                      <a:pt x="62000" y="113324"/>
                      <a:pt x="62577" y="113334"/>
                    </a:cubicBezTo>
                    <a:lnTo>
                      <a:pt x="66378" y="113406"/>
                    </a:lnTo>
                    <a:lnTo>
                      <a:pt x="83589" y="113729"/>
                    </a:lnTo>
                    <a:cubicBezTo>
                      <a:pt x="83592" y="113729"/>
                      <a:pt x="83595" y="113729"/>
                      <a:pt x="83598" y="113729"/>
                    </a:cubicBezTo>
                    <a:cubicBezTo>
                      <a:pt x="84793" y="113729"/>
                      <a:pt x="85968" y="113410"/>
                      <a:pt x="86999" y="112806"/>
                    </a:cubicBezTo>
                    <a:cubicBezTo>
                      <a:pt x="87787" y="112380"/>
                      <a:pt x="88418" y="111801"/>
                      <a:pt x="88895" y="111065"/>
                    </a:cubicBezTo>
                    <a:cubicBezTo>
                      <a:pt x="89491" y="110413"/>
                      <a:pt x="89895" y="109646"/>
                      <a:pt x="90105" y="108768"/>
                    </a:cubicBezTo>
                    <a:cubicBezTo>
                      <a:pt x="90428" y="107591"/>
                      <a:pt x="90428" y="106349"/>
                      <a:pt x="90107" y="105173"/>
                    </a:cubicBezTo>
                    <a:cubicBezTo>
                      <a:pt x="88948" y="97548"/>
                      <a:pt x="85931" y="90395"/>
                      <a:pt x="82938" y="83344"/>
                    </a:cubicBezTo>
                    <a:cubicBezTo>
                      <a:pt x="82251" y="81723"/>
                      <a:pt x="81554" y="80106"/>
                      <a:pt x="80865" y="78488"/>
                    </a:cubicBezTo>
                    <a:cubicBezTo>
                      <a:pt x="78917" y="73832"/>
                      <a:pt x="77076" y="69106"/>
                      <a:pt x="75927" y="64183"/>
                    </a:cubicBezTo>
                    <a:cubicBezTo>
                      <a:pt x="75660" y="63045"/>
                      <a:pt x="75438" y="61900"/>
                      <a:pt x="75254" y="60746"/>
                    </a:cubicBezTo>
                    <a:cubicBezTo>
                      <a:pt x="74985" y="58298"/>
                      <a:pt x="74943" y="55834"/>
                      <a:pt x="75176" y="53385"/>
                    </a:cubicBezTo>
                    <a:cubicBezTo>
                      <a:pt x="75422" y="52529"/>
                      <a:pt x="75450" y="51673"/>
                      <a:pt x="75259" y="50819"/>
                    </a:cubicBezTo>
                    <a:cubicBezTo>
                      <a:pt x="75233" y="50212"/>
                      <a:pt x="75096" y="49614"/>
                      <a:pt x="74856" y="49057"/>
                    </a:cubicBezTo>
                    <a:cubicBezTo>
                      <a:pt x="75010" y="48148"/>
                      <a:pt x="75180" y="47243"/>
                      <a:pt x="75368" y="46339"/>
                    </a:cubicBezTo>
                    <a:cubicBezTo>
                      <a:pt x="75750" y="45695"/>
                      <a:pt x="76171" y="45072"/>
                      <a:pt x="76623" y="44474"/>
                    </a:cubicBezTo>
                    <a:cubicBezTo>
                      <a:pt x="76949" y="44062"/>
                      <a:pt x="77291" y="43664"/>
                      <a:pt x="77649" y="43278"/>
                    </a:cubicBezTo>
                    <a:cubicBezTo>
                      <a:pt x="78024" y="42875"/>
                      <a:pt x="78145" y="42314"/>
                      <a:pt x="77928" y="41802"/>
                    </a:cubicBezTo>
                    <a:cubicBezTo>
                      <a:pt x="77840" y="41588"/>
                      <a:pt x="77696" y="41400"/>
                      <a:pt x="77512" y="41262"/>
                    </a:cubicBezTo>
                    <a:cubicBezTo>
                      <a:pt x="77261" y="41067"/>
                      <a:pt x="77012" y="40999"/>
                      <a:pt x="76693" y="40971"/>
                    </a:cubicBezTo>
                    <a:cubicBezTo>
                      <a:pt x="76099" y="40919"/>
                      <a:pt x="75504" y="40894"/>
                      <a:pt x="74910" y="40894"/>
                    </a:cubicBezTo>
                    <a:cubicBezTo>
                      <a:pt x="73941" y="40894"/>
                      <a:pt x="72973" y="40960"/>
                      <a:pt x="72011" y="41086"/>
                    </a:cubicBezTo>
                    <a:lnTo>
                      <a:pt x="70859" y="40704"/>
                    </a:lnTo>
                    <a:lnTo>
                      <a:pt x="69896" y="40381"/>
                    </a:lnTo>
                    <a:cubicBezTo>
                      <a:pt x="69426" y="40094"/>
                      <a:pt x="68914" y="39883"/>
                      <a:pt x="68378" y="39759"/>
                    </a:cubicBezTo>
                    <a:cubicBezTo>
                      <a:pt x="61139" y="36636"/>
                      <a:pt x="54221" y="32815"/>
                      <a:pt x="47723" y="28350"/>
                    </a:cubicBezTo>
                    <a:cubicBezTo>
                      <a:pt x="46078" y="27221"/>
                      <a:pt x="44462" y="26051"/>
                      <a:pt x="42875" y="24843"/>
                    </a:cubicBezTo>
                    <a:cubicBezTo>
                      <a:pt x="36781" y="20062"/>
                      <a:pt x="31134" y="14712"/>
                      <a:pt x="26054" y="8865"/>
                    </a:cubicBezTo>
                    <a:cubicBezTo>
                      <a:pt x="24739" y="7352"/>
                      <a:pt x="23462" y="5807"/>
                      <a:pt x="22224" y="4229"/>
                    </a:cubicBezTo>
                    <a:cubicBezTo>
                      <a:pt x="22001" y="3936"/>
                      <a:pt x="21780" y="3643"/>
                      <a:pt x="21561" y="3350"/>
                    </a:cubicBezTo>
                    <a:cubicBezTo>
                      <a:pt x="21137" y="2563"/>
                      <a:pt x="20556" y="1931"/>
                      <a:pt x="19821" y="1455"/>
                    </a:cubicBezTo>
                    <a:cubicBezTo>
                      <a:pt x="19167" y="857"/>
                      <a:pt x="18403" y="455"/>
                      <a:pt x="17522" y="245"/>
                    </a:cubicBezTo>
                    <a:lnTo>
                      <a:pt x="15725" y="4"/>
                    </a:lnTo>
                    <a:cubicBezTo>
                      <a:pt x="15654" y="2"/>
                      <a:pt x="15582" y="0"/>
                      <a:pt x="155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32;p45">
                <a:extLst>
                  <a:ext uri="{FF2B5EF4-FFF2-40B4-BE49-F238E27FC236}">
                    <a16:creationId xmlns:a16="http://schemas.microsoft.com/office/drawing/2014/main" id="{20D1B2D5-16B8-A829-C4B8-45F7623BCA1A}"/>
                  </a:ext>
                </a:extLst>
              </p:cNvPr>
              <p:cNvSpPr/>
              <p:nvPr/>
            </p:nvSpPr>
            <p:spPr>
              <a:xfrm>
                <a:off x="3743251" y="2463999"/>
                <a:ext cx="3263575" cy="2238700"/>
              </a:xfrm>
              <a:custGeom>
                <a:avLst/>
                <a:gdLst/>
                <a:ahLst/>
                <a:cxnLst/>
                <a:rect l="l" t="t" r="r" b="b"/>
                <a:pathLst>
                  <a:path w="130543" h="89548" extrusionOk="0">
                    <a:moveTo>
                      <a:pt x="121183" y="0"/>
                    </a:moveTo>
                    <a:cubicBezTo>
                      <a:pt x="119236" y="0"/>
                      <a:pt x="117289" y="523"/>
                      <a:pt x="115695" y="1547"/>
                    </a:cubicBezTo>
                    <a:cubicBezTo>
                      <a:pt x="113664" y="2852"/>
                      <a:pt x="112238" y="4539"/>
                      <a:pt x="110853" y="6489"/>
                    </a:cubicBezTo>
                    <a:cubicBezTo>
                      <a:pt x="110038" y="7639"/>
                      <a:pt x="109280" y="8823"/>
                      <a:pt x="108445" y="9959"/>
                    </a:cubicBezTo>
                    <a:cubicBezTo>
                      <a:pt x="106302" y="12621"/>
                      <a:pt x="103847" y="15008"/>
                      <a:pt x="101176" y="17137"/>
                    </a:cubicBezTo>
                    <a:cubicBezTo>
                      <a:pt x="98716" y="18982"/>
                      <a:pt x="96107" y="20612"/>
                      <a:pt x="93394" y="22052"/>
                    </a:cubicBezTo>
                    <a:cubicBezTo>
                      <a:pt x="93272" y="22045"/>
                      <a:pt x="93150" y="22041"/>
                      <a:pt x="93027" y="22041"/>
                    </a:cubicBezTo>
                    <a:cubicBezTo>
                      <a:pt x="92566" y="22041"/>
                      <a:pt x="92094" y="22092"/>
                      <a:pt x="91607" y="22191"/>
                    </a:cubicBezTo>
                    <a:cubicBezTo>
                      <a:pt x="87118" y="23097"/>
                      <a:pt x="82623" y="23997"/>
                      <a:pt x="78085" y="24641"/>
                    </a:cubicBezTo>
                    <a:cubicBezTo>
                      <a:pt x="75656" y="24949"/>
                      <a:pt x="73217" y="25177"/>
                      <a:pt x="70769" y="25274"/>
                    </a:cubicBezTo>
                    <a:cubicBezTo>
                      <a:pt x="69910" y="25308"/>
                      <a:pt x="69052" y="25323"/>
                      <a:pt x="68194" y="25323"/>
                    </a:cubicBezTo>
                    <a:cubicBezTo>
                      <a:pt x="66389" y="25323"/>
                      <a:pt x="64583" y="25258"/>
                      <a:pt x="62779" y="25177"/>
                    </a:cubicBezTo>
                    <a:cubicBezTo>
                      <a:pt x="60622" y="25081"/>
                      <a:pt x="58469" y="24995"/>
                      <a:pt x="56321" y="24995"/>
                    </a:cubicBezTo>
                    <a:cubicBezTo>
                      <a:pt x="52868" y="24995"/>
                      <a:pt x="49430" y="25217"/>
                      <a:pt x="46014" y="25979"/>
                    </a:cubicBezTo>
                    <a:cubicBezTo>
                      <a:pt x="43438" y="26552"/>
                      <a:pt x="40925" y="27387"/>
                      <a:pt x="38325" y="27832"/>
                    </a:cubicBezTo>
                    <a:cubicBezTo>
                      <a:pt x="37816" y="27880"/>
                      <a:pt x="37306" y="27904"/>
                      <a:pt x="36796" y="27904"/>
                    </a:cubicBezTo>
                    <a:cubicBezTo>
                      <a:pt x="36407" y="27904"/>
                      <a:pt x="36019" y="27890"/>
                      <a:pt x="35631" y="27862"/>
                    </a:cubicBezTo>
                    <a:cubicBezTo>
                      <a:pt x="35142" y="27765"/>
                      <a:pt x="34660" y="27637"/>
                      <a:pt x="34186" y="27481"/>
                    </a:cubicBezTo>
                    <a:cubicBezTo>
                      <a:pt x="33946" y="27355"/>
                      <a:pt x="33713" y="27220"/>
                      <a:pt x="33485" y="27075"/>
                    </a:cubicBezTo>
                    <a:cubicBezTo>
                      <a:pt x="33432" y="27025"/>
                      <a:pt x="33380" y="26976"/>
                      <a:pt x="33327" y="26927"/>
                    </a:cubicBezTo>
                    <a:cubicBezTo>
                      <a:pt x="32461" y="26093"/>
                      <a:pt x="31410" y="25600"/>
                      <a:pt x="30223" y="25440"/>
                    </a:cubicBezTo>
                    <a:cubicBezTo>
                      <a:pt x="29988" y="25375"/>
                      <a:pt x="29746" y="25343"/>
                      <a:pt x="29505" y="25343"/>
                    </a:cubicBezTo>
                    <a:cubicBezTo>
                      <a:pt x="29263" y="25343"/>
                      <a:pt x="29022" y="25375"/>
                      <a:pt x="28787" y="25440"/>
                    </a:cubicBezTo>
                    <a:cubicBezTo>
                      <a:pt x="28068" y="25472"/>
                      <a:pt x="27396" y="25686"/>
                      <a:pt x="26777" y="26082"/>
                    </a:cubicBezTo>
                    <a:cubicBezTo>
                      <a:pt x="22977" y="27743"/>
                      <a:pt x="19233" y="29526"/>
                      <a:pt x="15545" y="31431"/>
                    </a:cubicBezTo>
                    <a:cubicBezTo>
                      <a:pt x="13832" y="32316"/>
                      <a:pt x="12108" y="33203"/>
                      <a:pt x="10444" y="34180"/>
                    </a:cubicBezTo>
                    <a:cubicBezTo>
                      <a:pt x="8313" y="35432"/>
                      <a:pt x="6481" y="36972"/>
                      <a:pt x="5078" y="39017"/>
                    </a:cubicBezTo>
                    <a:cubicBezTo>
                      <a:pt x="4848" y="39353"/>
                      <a:pt x="4662" y="39711"/>
                      <a:pt x="4497" y="40085"/>
                    </a:cubicBezTo>
                    <a:cubicBezTo>
                      <a:pt x="4373" y="40367"/>
                      <a:pt x="4245" y="40651"/>
                      <a:pt x="4126" y="40937"/>
                    </a:cubicBezTo>
                    <a:cubicBezTo>
                      <a:pt x="2840" y="41367"/>
                      <a:pt x="1607" y="42170"/>
                      <a:pt x="958" y="43401"/>
                    </a:cubicBezTo>
                    <a:cubicBezTo>
                      <a:pt x="283" y="44677"/>
                      <a:pt x="1" y="46147"/>
                      <a:pt x="413" y="47566"/>
                    </a:cubicBezTo>
                    <a:cubicBezTo>
                      <a:pt x="3822" y="59327"/>
                      <a:pt x="8113" y="70814"/>
                      <a:pt x="13148" y="81975"/>
                    </a:cubicBezTo>
                    <a:cubicBezTo>
                      <a:pt x="13832" y="83490"/>
                      <a:pt x="14539" y="84806"/>
                      <a:pt x="15638" y="86084"/>
                    </a:cubicBezTo>
                    <a:cubicBezTo>
                      <a:pt x="16938" y="87596"/>
                      <a:pt x="18942" y="88699"/>
                      <a:pt x="20897" y="89055"/>
                    </a:cubicBezTo>
                    <a:cubicBezTo>
                      <a:pt x="23295" y="89491"/>
                      <a:pt x="25769" y="89524"/>
                      <a:pt x="28224" y="89524"/>
                    </a:cubicBezTo>
                    <a:cubicBezTo>
                      <a:pt x="28654" y="89524"/>
                      <a:pt x="29084" y="89523"/>
                      <a:pt x="29513" y="89523"/>
                    </a:cubicBezTo>
                    <a:cubicBezTo>
                      <a:pt x="29948" y="89523"/>
                      <a:pt x="30381" y="89524"/>
                      <a:pt x="30812" y="89528"/>
                    </a:cubicBezTo>
                    <a:cubicBezTo>
                      <a:pt x="32210" y="89541"/>
                      <a:pt x="33607" y="89547"/>
                      <a:pt x="35005" y="89547"/>
                    </a:cubicBezTo>
                    <a:cubicBezTo>
                      <a:pt x="39741" y="89547"/>
                      <a:pt x="44476" y="89474"/>
                      <a:pt x="49211" y="89325"/>
                    </a:cubicBezTo>
                    <a:cubicBezTo>
                      <a:pt x="56133" y="89109"/>
                      <a:pt x="63047" y="88734"/>
                      <a:pt x="69953" y="88201"/>
                    </a:cubicBezTo>
                    <a:cubicBezTo>
                      <a:pt x="71340" y="88095"/>
                      <a:pt x="72794" y="87687"/>
                      <a:pt x="73776" y="86619"/>
                    </a:cubicBezTo>
                    <a:cubicBezTo>
                      <a:pt x="74677" y="85637"/>
                      <a:pt x="75530" y="84183"/>
                      <a:pt x="75360" y="82796"/>
                    </a:cubicBezTo>
                    <a:cubicBezTo>
                      <a:pt x="74067" y="72281"/>
                      <a:pt x="73408" y="61698"/>
                      <a:pt x="73387" y="51105"/>
                    </a:cubicBezTo>
                    <a:cubicBezTo>
                      <a:pt x="73385" y="49893"/>
                      <a:pt x="73390" y="48679"/>
                      <a:pt x="73406" y="47466"/>
                    </a:cubicBezTo>
                    <a:cubicBezTo>
                      <a:pt x="74201" y="47473"/>
                      <a:pt x="74996" y="47481"/>
                      <a:pt x="75790" y="47481"/>
                    </a:cubicBezTo>
                    <a:cubicBezTo>
                      <a:pt x="76758" y="47481"/>
                      <a:pt x="77726" y="47469"/>
                      <a:pt x="78693" y="47425"/>
                    </a:cubicBezTo>
                    <a:cubicBezTo>
                      <a:pt x="82134" y="47273"/>
                      <a:pt x="85601" y="46745"/>
                      <a:pt x="88924" y="45835"/>
                    </a:cubicBezTo>
                    <a:cubicBezTo>
                      <a:pt x="95046" y="44157"/>
                      <a:pt x="100906" y="41261"/>
                      <a:pt x="106050" y="37551"/>
                    </a:cubicBezTo>
                    <a:cubicBezTo>
                      <a:pt x="111332" y="33738"/>
                      <a:pt x="116019" y="29251"/>
                      <a:pt x="120124" y="24197"/>
                    </a:cubicBezTo>
                    <a:cubicBezTo>
                      <a:pt x="122331" y="21482"/>
                      <a:pt x="124412" y="18673"/>
                      <a:pt x="126373" y="15769"/>
                    </a:cubicBezTo>
                    <a:cubicBezTo>
                      <a:pt x="127221" y="14510"/>
                      <a:pt x="128047" y="13233"/>
                      <a:pt x="128850" y="11944"/>
                    </a:cubicBezTo>
                    <a:cubicBezTo>
                      <a:pt x="129050" y="11622"/>
                      <a:pt x="129250" y="11299"/>
                      <a:pt x="129448" y="10976"/>
                    </a:cubicBezTo>
                    <a:cubicBezTo>
                      <a:pt x="130317" y="9559"/>
                      <a:pt x="130543" y="8023"/>
                      <a:pt x="130125" y="6410"/>
                    </a:cubicBezTo>
                    <a:cubicBezTo>
                      <a:pt x="129783" y="5082"/>
                      <a:pt x="129082" y="3914"/>
                      <a:pt x="128175" y="2903"/>
                    </a:cubicBezTo>
                    <a:cubicBezTo>
                      <a:pt x="126424" y="949"/>
                      <a:pt x="123804" y="0"/>
                      <a:pt x="1211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33;p45">
                <a:extLst>
                  <a:ext uri="{FF2B5EF4-FFF2-40B4-BE49-F238E27FC236}">
                    <a16:creationId xmlns:a16="http://schemas.microsoft.com/office/drawing/2014/main" id="{5350D1A9-3846-82FD-C447-5F7AAD307A25}"/>
                  </a:ext>
                </a:extLst>
              </p:cNvPr>
              <p:cNvSpPr/>
              <p:nvPr/>
            </p:nvSpPr>
            <p:spPr>
              <a:xfrm>
                <a:off x="1963075" y="4077800"/>
                <a:ext cx="438575" cy="417025"/>
              </a:xfrm>
              <a:custGeom>
                <a:avLst/>
                <a:gdLst/>
                <a:ahLst/>
                <a:cxnLst/>
                <a:rect l="l" t="t" r="r" b="b"/>
                <a:pathLst>
                  <a:path w="17543" h="16681" extrusionOk="0">
                    <a:moveTo>
                      <a:pt x="3887" y="1"/>
                    </a:moveTo>
                    <a:cubicBezTo>
                      <a:pt x="2599" y="1"/>
                      <a:pt x="1578" y="1378"/>
                      <a:pt x="1564" y="2565"/>
                    </a:cubicBezTo>
                    <a:cubicBezTo>
                      <a:pt x="1561" y="3063"/>
                      <a:pt x="1552" y="3557"/>
                      <a:pt x="1547" y="4050"/>
                    </a:cubicBezTo>
                    <a:cubicBezTo>
                      <a:pt x="774" y="6688"/>
                      <a:pt x="0" y="9683"/>
                      <a:pt x="1235" y="12278"/>
                    </a:cubicBezTo>
                    <a:cubicBezTo>
                      <a:pt x="1247" y="12303"/>
                      <a:pt x="1263" y="12320"/>
                      <a:pt x="1277" y="12343"/>
                    </a:cubicBezTo>
                    <a:cubicBezTo>
                      <a:pt x="998" y="13337"/>
                      <a:pt x="1231" y="14484"/>
                      <a:pt x="2319" y="15216"/>
                    </a:cubicBezTo>
                    <a:cubicBezTo>
                      <a:pt x="4109" y="16422"/>
                      <a:pt x="6546" y="16575"/>
                      <a:pt x="8635" y="16666"/>
                    </a:cubicBezTo>
                    <a:cubicBezTo>
                      <a:pt x="8858" y="16676"/>
                      <a:pt x="9080" y="16681"/>
                      <a:pt x="9300" y="16681"/>
                    </a:cubicBezTo>
                    <a:cubicBezTo>
                      <a:pt x="11476" y="16681"/>
                      <a:pt x="13503" y="16173"/>
                      <a:pt x="15146" y="14618"/>
                    </a:cubicBezTo>
                    <a:cubicBezTo>
                      <a:pt x="16723" y="13125"/>
                      <a:pt x="17147" y="11172"/>
                      <a:pt x="16912" y="9183"/>
                    </a:cubicBezTo>
                    <a:cubicBezTo>
                      <a:pt x="17098" y="7296"/>
                      <a:pt x="16975" y="5343"/>
                      <a:pt x="17279" y="3498"/>
                    </a:cubicBezTo>
                    <a:cubicBezTo>
                      <a:pt x="17543" y="1900"/>
                      <a:pt x="16617" y="271"/>
                      <a:pt x="14837" y="271"/>
                    </a:cubicBezTo>
                    <a:cubicBezTo>
                      <a:pt x="14832" y="271"/>
                      <a:pt x="14826" y="271"/>
                      <a:pt x="14820" y="271"/>
                    </a:cubicBezTo>
                    <a:cubicBezTo>
                      <a:pt x="13190" y="279"/>
                      <a:pt x="11562" y="321"/>
                      <a:pt x="9936" y="321"/>
                    </a:cubicBezTo>
                    <a:cubicBezTo>
                      <a:pt x="7993" y="321"/>
                      <a:pt x="6052" y="261"/>
                      <a:pt x="4114" y="15"/>
                    </a:cubicBezTo>
                    <a:cubicBezTo>
                      <a:pt x="4038" y="5"/>
                      <a:pt x="3962" y="1"/>
                      <a:pt x="3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34;p45">
                <a:extLst>
                  <a:ext uri="{FF2B5EF4-FFF2-40B4-BE49-F238E27FC236}">
                    <a16:creationId xmlns:a16="http://schemas.microsoft.com/office/drawing/2014/main" id="{8B2BD7B9-F164-CF28-1E9A-03156D18EDB1}"/>
                  </a:ext>
                </a:extLst>
              </p:cNvPr>
              <p:cNvSpPr/>
              <p:nvPr/>
            </p:nvSpPr>
            <p:spPr>
              <a:xfrm>
                <a:off x="505375" y="1685225"/>
                <a:ext cx="490025" cy="506350"/>
              </a:xfrm>
              <a:custGeom>
                <a:avLst/>
                <a:gdLst/>
                <a:ahLst/>
                <a:cxnLst/>
                <a:rect l="l" t="t" r="r" b="b"/>
                <a:pathLst>
                  <a:path w="19601" h="20254" extrusionOk="0">
                    <a:moveTo>
                      <a:pt x="13891" y="1"/>
                    </a:moveTo>
                    <a:cubicBezTo>
                      <a:pt x="12509" y="1"/>
                      <a:pt x="11419" y="692"/>
                      <a:pt x="10215" y="1831"/>
                    </a:cubicBezTo>
                    <a:cubicBezTo>
                      <a:pt x="8118" y="3812"/>
                      <a:pt x="5696" y="5406"/>
                      <a:pt x="3611" y="7413"/>
                    </a:cubicBezTo>
                    <a:cubicBezTo>
                      <a:pt x="0" y="10883"/>
                      <a:pt x="614" y="15560"/>
                      <a:pt x="2946" y="19632"/>
                    </a:cubicBezTo>
                    <a:cubicBezTo>
                      <a:pt x="3197" y="20071"/>
                      <a:pt x="3580" y="20253"/>
                      <a:pt x="3964" y="20253"/>
                    </a:cubicBezTo>
                    <a:cubicBezTo>
                      <a:pt x="4798" y="20253"/>
                      <a:pt x="5645" y="19396"/>
                      <a:pt x="5191" y="18446"/>
                    </a:cubicBezTo>
                    <a:cubicBezTo>
                      <a:pt x="7267" y="17045"/>
                      <a:pt x="9072" y="15537"/>
                      <a:pt x="10853" y="13759"/>
                    </a:cubicBezTo>
                    <a:cubicBezTo>
                      <a:pt x="12777" y="11837"/>
                      <a:pt x="15088" y="10425"/>
                      <a:pt x="17079" y="8579"/>
                    </a:cubicBezTo>
                    <a:cubicBezTo>
                      <a:pt x="17680" y="8018"/>
                      <a:pt x="18099" y="7290"/>
                      <a:pt x="18338" y="6497"/>
                    </a:cubicBezTo>
                    <a:cubicBezTo>
                      <a:pt x="19167" y="6197"/>
                      <a:pt x="19600" y="4819"/>
                      <a:pt x="18625" y="4123"/>
                    </a:cubicBezTo>
                    <a:cubicBezTo>
                      <a:pt x="18582" y="4089"/>
                      <a:pt x="18543" y="4068"/>
                      <a:pt x="18501" y="4040"/>
                    </a:cubicBezTo>
                    <a:cubicBezTo>
                      <a:pt x="18243" y="2355"/>
                      <a:pt x="17222" y="808"/>
                      <a:pt x="15432" y="254"/>
                    </a:cubicBezTo>
                    <a:cubicBezTo>
                      <a:pt x="14873" y="82"/>
                      <a:pt x="14365" y="1"/>
                      <a:pt x="138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135;p45">
                <a:extLst>
                  <a:ext uri="{FF2B5EF4-FFF2-40B4-BE49-F238E27FC236}">
                    <a16:creationId xmlns:a16="http://schemas.microsoft.com/office/drawing/2014/main" id="{E438050A-5352-F7EA-399D-1953E8311B39}"/>
                  </a:ext>
                </a:extLst>
              </p:cNvPr>
              <p:cNvSpPr/>
              <p:nvPr/>
            </p:nvSpPr>
            <p:spPr>
              <a:xfrm>
                <a:off x="2482625" y="2797825"/>
                <a:ext cx="736975" cy="516825"/>
              </a:xfrm>
              <a:custGeom>
                <a:avLst/>
                <a:gdLst/>
                <a:ahLst/>
                <a:cxnLst/>
                <a:rect l="l" t="t" r="r" b="b"/>
                <a:pathLst>
                  <a:path w="29479" h="20673" extrusionOk="0">
                    <a:moveTo>
                      <a:pt x="27358" y="0"/>
                    </a:moveTo>
                    <a:cubicBezTo>
                      <a:pt x="26817" y="0"/>
                      <a:pt x="26295" y="292"/>
                      <a:pt x="26205" y="913"/>
                    </a:cubicBezTo>
                    <a:cubicBezTo>
                      <a:pt x="26021" y="2169"/>
                      <a:pt x="25944" y="3405"/>
                      <a:pt x="25917" y="4662"/>
                    </a:cubicBezTo>
                    <a:cubicBezTo>
                      <a:pt x="25502" y="5744"/>
                      <a:pt x="24798" y="6772"/>
                      <a:pt x="24004" y="7726"/>
                    </a:cubicBezTo>
                    <a:cubicBezTo>
                      <a:pt x="23969" y="7763"/>
                      <a:pt x="23937" y="7801"/>
                      <a:pt x="23908" y="7842"/>
                    </a:cubicBezTo>
                    <a:cubicBezTo>
                      <a:pt x="22924" y="9004"/>
                      <a:pt x="21812" y="10053"/>
                      <a:pt x="20905" y="10923"/>
                    </a:cubicBezTo>
                    <a:cubicBezTo>
                      <a:pt x="19273" y="12491"/>
                      <a:pt x="17510" y="13906"/>
                      <a:pt x="15755" y="15333"/>
                    </a:cubicBezTo>
                    <a:cubicBezTo>
                      <a:pt x="15417" y="15354"/>
                      <a:pt x="15078" y="15365"/>
                      <a:pt x="14740" y="15365"/>
                    </a:cubicBezTo>
                    <a:cubicBezTo>
                      <a:pt x="13733" y="15365"/>
                      <a:pt x="12725" y="15269"/>
                      <a:pt x="11713" y="15063"/>
                    </a:cubicBezTo>
                    <a:cubicBezTo>
                      <a:pt x="11619" y="15043"/>
                      <a:pt x="11524" y="15033"/>
                      <a:pt x="11429" y="15033"/>
                    </a:cubicBezTo>
                    <a:cubicBezTo>
                      <a:pt x="11343" y="15033"/>
                      <a:pt x="11256" y="15041"/>
                      <a:pt x="11171" y="15058"/>
                    </a:cubicBezTo>
                    <a:cubicBezTo>
                      <a:pt x="8620" y="13746"/>
                      <a:pt x="6852" y="10925"/>
                      <a:pt x="5137" y="8762"/>
                    </a:cubicBezTo>
                    <a:cubicBezTo>
                      <a:pt x="4954" y="8531"/>
                      <a:pt x="4746" y="8403"/>
                      <a:pt x="4534" y="8350"/>
                    </a:cubicBezTo>
                    <a:cubicBezTo>
                      <a:pt x="4146" y="6728"/>
                      <a:pt x="4093" y="5029"/>
                      <a:pt x="4446" y="3375"/>
                    </a:cubicBezTo>
                    <a:cubicBezTo>
                      <a:pt x="4649" y="2420"/>
                      <a:pt x="3968" y="1810"/>
                      <a:pt x="3232" y="1810"/>
                    </a:cubicBezTo>
                    <a:cubicBezTo>
                      <a:pt x="2832" y="1810"/>
                      <a:pt x="2416" y="1990"/>
                      <a:pt x="2117" y="2393"/>
                    </a:cubicBezTo>
                    <a:cubicBezTo>
                      <a:pt x="1829" y="2779"/>
                      <a:pt x="1603" y="3191"/>
                      <a:pt x="1403" y="3615"/>
                    </a:cubicBezTo>
                    <a:cubicBezTo>
                      <a:pt x="989" y="3691"/>
                      <a:pt x="614" y="3961"/>
                      <a:pt x="458" y="4482"/>
                    </a:cubicBezTo>
                    <a:cubicBezTo>
                      <a:pt x="320" y="4943"/>
                      <a:pt x="230" y="5418"/>
                      <a:pt x="193" y="5899"/>
                    </a:cubicBezTo>
                    <a:cubicBezTo>
                      <a:pt x="176" y="5964"/>
                      <a:pt x="165" y="6028"/>
                      <a:pt x="158" y="6095"/>
                    </a:cubicBezTo>
                    <a:cubicBezTo>
                      <a:pt x="0" y="8350"/>
                      <a:pt x="576" y="10562"/>
                      <a:pt x="1929" y="12240"/>
                    </a:cubicBezTo>
                    <a:cubicBezTo>
                      <a:pt x="1872" y="12506"/>
                      <a:pt x="1914" y="12806"/>
                      <a:pt x="2117" y="13111"/>
                    </a:cubicBezTo>
                    <a:cubicBezTo>
                      <a:pt x="4183" y="16242"/>
                      <a:pt x="7110" y="18623"/>
                      <a:pt x="10780" y="19559"/>
                    </a:cubicBezTo>
                    <a:cubicBezTo>
                      <a:pt x="10883" y="19586"/>
                      <a:pt x="10983" y="19598"/>
                      <a:pt x="11080" y="19598"/>
                    </a:cubicBezTo>
                    <a:cubicBezTo>
                      <a:pt x="11451" y="19598"/>
                      <a:pt x="11777" y="19418"/>
                      <a:pt x="12016" y="19158"/>
                    </a:cubicBezTo>
                    <a:cubicBezTo>
                      <a:pt x="12432" y="19424"/>
                      <a:pt x="12849" y="19691"/>
                      <a:pt x="13279" y="19942"/>
                    </a:cubicBezTo>
                    <a:cubicBezTo>
                      <a:pt x="13498" y="20069"/>
                      <a:pt x="13713" y="20124"/>
                      <a:pt x="13914" y="20124"/>
                    </a:cubicBezTo>
                    <a:cubicBezTo>
                      <a:pt x="14004" y="20124"/>
                      <a:pt x="14092" y="20113"/>
                      <a:pt x="14177" y="20092"/>
                    </a:cubicBezTo>
                    <a:cubicBezTo>
                      <a:pt x="14355" y="20430"/>
                      <a:pt x="14668" y="20673"/>
                      <a:pt x="15078" y="20673"/>
                    </a:cubicBezTo>
                    <a:cubicBezTo>
                      <a:pt x="15219" y="20673"/>
                      <a:pt x="15372" y="20644"/>
                      <a:pt x="15536" y="20580"/>
                    </a:cubicBezTo>
                    <a:cubicBezTo>
                      <a:pt x="21884" y="18095"/>
                      <a:pt x="28974" y="10963"/>
                      <a:pt x="29284" y="3708"/>
                    </a:cubicBezTo>
                    <a:cubicBezTo>
                      <a:pt x="29290" y="3700"/>
                      <a:pt x="29293" y="3689"/>
                      <a:pt x="29298" y="3680"/>
                    </a:cubicBezTo>
                    <a:cubicBezTo>
                      <a:pt x="29479" y="3268"/>
                      <a:pt x="29440" y="2875"/>
                      <a:pt x="29279" y="2549"/>
                    </a:cubicBezTo>
                    <a:cubicBezTo>
                      <a:pt x="29258" y="2172"/>
                      <a:pt x="29235" y="1797"/>
                      <a:pt x="29172" y="1422"/>
                    </a:cubicBezTo>
                    <a:cubicBezTo>
                      <a:pt x="29093" y="955"/>
                      <a:pt x="28832" y="685"/>
                      <a:pt x="28506" y="569"/>
                    </a:cubicBezTo>
                    <a:cubicBezTo>
                      <a:pt x="28261" y="197"/>
                      <a:pt x="27803" y="0"/>
                      <a:pt x="273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36;p45">
                <a:extLst>
                  <a:ext uri="{FF2B5EF4-FFF2-40B4-BE49-F238E27FC236}">
                    <a16:creationId xmlns:a16="http://schemas.microsoft.com/office/drawing/2014/main" id="{ADC36493-27CC-F948-3674-08BB278EB2FE}"/>
                  </a:ext>
                </a:extLst>
              </p:cNvPr>
              <p:cNvSpPr/>
              <p:nvPr/>
            </p:nvSpPr>
            <p:spPr>
              <a:xfrm>
                <a:off x="3282925" y="3665000"/>
                <a:ext cx="339000" cy="282600"/>
              </a:xfrm>
              <a:custGeom>
                <a:avLst/>
                <a:gdLst/>
                <a:ahLst/>
                <a:cxnLst/>
                <a:rect l="l" t="t" r="r" b="b"/>
                <a:pathLst>
                  <a:path w="13560" h="11304" extrusionOk="0">
                    <a:moveTo>
                      <a:pt x="5522" y="1"/>
                    </a:moveTo>
                    <a:cubicBezTo>
                      <a:pt x="5036" y="1"/>
                      <a:pt x="4519" y="114"/>
                      <a:pt x="3971" y="366"/>
                    </a:cubicBezTo>
                    <a:cubicBezTo>
                      <a:pt x="3715" y="485"/>
                      <a:pt x="3513" y="655"/>
                      <a:pt x="3338" y="846"/>
                    </a:cubicBezTo>
                    <a:cubicBezTo>
                      <a:pt x="1912" y="1304"/>
                      <a:pt x="650" y="2310"/>
                      <a:pt x="250" y="3754"/>
                    </a:cubicBezTo>
                    <a:cubicBezTo>
                      <a:pt x="1" y="4648"/>
                      <a:pt x="260" y="5467"/>
                      <a:pt x="750" y="6168"/>
                    </a:cubicBezTo>
                    <a:cubicBezTo>
                      <a:pt x="820" y="6503"/>
                      <a:pt x="927" y="6830"/>
                      <a:pt x="1065" y="7142"/>
                    </a:cubicBezTo>
                    <a:cubicBezTo>
                      <a:pt x="1476" y="9104"/>
                      <a:pt x="3250" y="10763"/>
                      <a:pt x="5223" y="11170"/>
                    </a:cubicBezTo>
                    <a:cubicBezTo>
                      <a:pt x="5492" y="11225"/>
                      <a:pt x="5764" y="11252"/>
                      <a:pt x="6037" y="11252"/>
                    </a:cubicBezTo>
                    <a:cubicBezTo>
                      <a:pt x="6197" y="11252"/>
                      <a:pt x="6358" y="11243"/>
                      <a:pt x="6517" y="11224"/>
                    </a:cubicBezTo>
                    <a:cubicBezTo>
                      <a:pt x="6827" y="11277"/>
                      <a:pt x="7141" y="11303"/>
                      <a:pt x="7455" y="11303"/>
                    </a:cubicBezTo>
                    <a:cubicBezTo>
                      <a:pt x="9014" y="11303"/>
                      <a:pt x="10585" y="10662"/>
                      <a:pt x="11631" y="9476"/>
                    </a:cubicBezTo>
                    <a:cubicBezTo>
                      <a:pt x="13560" y="7287"/>
                      <a:pt x="13043" y="4659"/>
                      <a:pt x="11419" y="3091"/>
                    </a:cubicBezTo>
                    <a:cubicBezTo>
                      <a:pt x="10996" y="2430"/>
                      <a:pt x="10491" y="1840"/>
                      <a:pt x="9933" y="1416"/>
                    </a:cubicBezTo>
                    <a:cubicBezTo>
                      <a:pt x="9288" y="925"/>
                      <a:pt x="8593" y="724"/>
                      <a:pt x="7902" y="724"/>
                    </a:cubicBezTo>
                    <a:cubicBezTo>
                      <a:pt x="7796" y="724"/>
                      <a:pt x="7691" y="728"/>
                      <a:pt x="7585" y="737"/>
                    </a:cubicBezTo>
                    <a:cubicBezTo>
                      <a:pt x="6980" y="282"/>
                      <a:pt x="6290" y="1"/>
                      <a:pt x="55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37;p45">
                <a:extLst>
                  <a:ext uri="{FF2B5EF4-FFF2-40B4-BE49-F238E27FC236}">
                    <a16:creationId xmlns:a16="http://schemas.microsoft.com/office/drawing/2014/main" id="{2D0FA449-7185-CE7F-5289-41E68740C696}"/>
                  </a:ext>
                </a:extLst>
              </p:cNvPr>
              <p:cNvSpPr/>
              <p:nvPr/>
            </p:nvSpPr>
            <p:spPr>
              <a:xfrm>
                <a:off x="1904800" y="993650"/>
                <a:ext cx="1789775" cy="1007325"/>
              </a:xfrm>
              <a:custGeom>
                <a:avLst/>
                <a:gdLst/>
                <a:ahLst/>
                <a:cxnLst/>
                <a:rect l="l" t="t" r="r" b="b"/>
                <a:pathLst>
                  <a:path w="71591" h="40293" extrusionOk="0">
                    <a:moveTo>
                      <a:pt x="23914" y="1"/>
                    </a:moveTo>
                    <a:cubicBezTo>
                      <a:pt x="23870" y="1"/>
                      <a:pt x="23825" y="1"/>
                      <a:pt x="23780" y="1"/>
                    </a:cubicBezTo>
                    <a:cubicBezTo>
                      <a:pt x="23434" y="3"/>
                      <a:pt x="23092" y="78"/>
                      <a:pt x="22778" y="224"/>
                    </a:cubicBezTo>
                    <a:cubicBezTo>
                      <a:pt x="22087" y="83"/>
                      <a:pt x="21425" y="7"/>
                      <a:pt x="20819" y="7"/>
                    </a:cubicBezTo>
                    <a:cubicBezTo>
                      <a:pt x="20453" y="7"/>
                      <a:pt x="20108" y="35"/>
                      <a:pt x="19789" y="92"/>
                    </a:cubicBezTo>
                    <a:cubicBezTo>
                      <a:pt x="19078" y="220"/>
                      <a:pt x="18572" y="662"/>
                      <a:pt x="18272" y="1227"/>
                    </a:cubicBezTo>
                    <a:cubicBezTo>
                      <a:pt x="14361" y="2342"/>
                      <a:pt x="11226" y="5281"/>
                      <a:pt x="10105" y="10795"/>
                    </a:cubicBezTo>
                    <a:cubicBezTo>
                      <a:pt x="9984" y="11389"/>
                      <a:pt x="10042" y="12092"/>
                      <a:pt x="10312" y="12676"/>
                    </a:cubicBezTo>
                    <a:cubicBezTo>
                      <a:pt x="10279" y="12676"/>
                      <a:pt x="10246" y="12676"/>
                      <a:pt x="10213" y="12676"/>
                    </a:cubicBezTo>
                    <a:cubicBezTo>
                      <a:pt x="8648" y="12676"/>
                      <a:pt x="7082" y="12961"/>
                      <a:pt x="5614" y="13585"/>
                    </a:cubicBezTo>
                    <a:cubicBezTo>
                      <a:pt x="3610" y="14435"/>
                      <a:pt x="2573" y="16056"/>
                      <a:pt x="2279" y="17865"/>
                    </a:cubicBezTo>
                    <a:cubicBezTo>
                      <a:pt x="2175" y="17969"/>
                      <a:pt x="2093" y="18090"/>
                      <a:pt x="2031" y="18223"/>
                    </a:cubicBezTo>
                    <a:cubicBezTo>
                      <a:pt x="1" y="22651"/>
                      <a:pt x="1760" y="26816"/>
                      <a:pt x="2312" y="31186"/>
                    </a:cubicBezTo>
                    <a:cubicBezTo>
                      <a:pt x="2322" y="31914"/>
                      <a:pt x="2363" y="32641"/>
                      <a:pt x="2405" y="33367"/>
                    </a:cubicBezTo>
                    <a:cubicBezTo>
                      <a:pt x="2387" y="33929"/>
                      <a:pt x="2373" y="34490"/>
                      <a:pt x="2366" y="35053"/>
                    </a:cubicBezTo>
                    <a:cubicBezTo>
                      <a:pt x="2363" y="35496"/>
                      <a:pt x="2526" y="35809"/>
                      <a:pt x="2768" y="36010"/>
                    </a:cubicBezTo>
                    <a:cubicBezTo>
                      <a:pt x="2812" y="36163"/>
                      <a:pt x="2864" y="36312"/>
                      <a:pt x="2915" y="36463"/>
                    </a:cubicBezTo>
                    <a:cubicBezTo>
                      <a:pt x="2689" y="37008"/>
                      <a:pt x="2480" y="37566"/>
                      <a:pt x="2286" y="38155"/>
                    </a:cubicBezTo>
                    <a:cubicBezTo>
                      <a:pt x="2014" y="38976"/>
                      <a:pt x="2765" y="39781"/>
                      <a:pt x="3545" y="39781"/>
                    </a:cubicBezTo>
                    <a:cubicBezTo>
                      <a:pt x="3753" y="39781"/>
                      <a:pt x="3963" y="39724"/>
                      <a:pt x="4157" y="39595"/>
                    </a:cubicBezTo>
                    <a:cubicBezTo>
                      <a:pt x="4236" y="39542"/>
                      <a:pt x="4294" y="39482"/>
                      <a:pt x="4367" y="39428"/>
                    </a:cubicBezTo>
                    <a:cubicBezTo>
                      <a:pt x="4548" y="39917"/>
                      <a:pt x="5004" y="40279"/>
                      <a:pt x="5553" y="40279"/>
                    </a:cubicBezTo>
                    <a:lnTo>
                      <a:pt x="6063" y="40279"/>
                    </a:lnTo>
                    <a:cubicBezTo>
                      <a:pt x="6365" y="40279"/>
                      <a:pt x="6649" y="40161"/>
                      <a:pt x="6875" y="39973"/>
                    </a:cubicBezTo>
                    <a:cubicBezTo>
                      <a:pt x="6910" y="39976"/>
                      <a:pt x="6944" y="39977"/>
                      <a:pt x="6979" y="39977"/>
                    </a:cubicBezTo>
                    <a:cubicBezTo>
                      <a:pt x="7608" y="39977"/>
                      <a:pt x="8229" y="39570"/>
                      <a:pt x="8229" y="38749"/>
                    </a:cubicBezTo>
                    <a:cubicBezTo>
                      <a:pt x="8104" y="34732"/>
                      <a:pt x="7797" y="30727"/>
                      <a:pt x="8095" y="26737"/>
                    </a:cubicBezTo>
                    <a:lnTo>
                      <a:pt x="8095" y="26737"/>
                    </a:lnTo>
                    <a:cubicBezTo>
                      <a:pt x="8614" y="26879"/>
                      <a:pt x="9144" y="26974"/>
                      <a:pt x="9681" y="27018"/>
                    </a:cubicBezTo>
                    <a:cubicBezTo>
                      <a:pt x="10609" y="27519"/>
                      <a:pt x="11709" y="27801"/>
                      <a:pt x="12882" y="27801"/>
                    </a:cubicBezTo>
                    <a:cubicBezTo>
                      <a:pt x="13029" y="27801"/>
                      <a:pt x="13177" y="27796"/>
                      <a:pt x="13326" y="27787"/>
                    </a:cubicBezTo>
                    <a:cubicBezTo>
                      <a:pt x="14999" y="27687"/>
                      <a:pt x="15806" y="26495"/>
                      <a:pt x="15787" y="25285"/>
                    </a:cubicBezTo>
                    <a:cubicBezTo>
                      <a:pt x="15832" y="25250"/>
                      <a:pt x="15881" y="25222"/>
                      <a:pt x="15925" y="25187"/>
                    </a:cubicBezTo>
                    <a:cubicBezTo>
                      <a:pt x="18377" y="23275"/>
                      <a:pt x="20073" y="20489"/>
                      <a:pt x="20978" y="17487"/>
                    </a:cubicBezTo>
                    <a:cubicBezTo>
                      <a:pt x="23389" y="19825"/>
                      <a:pt x="26749" y="21008"/>
                      <a:pt x="30012" y="21008"/>
                    </a:cubicBezTo>
                    <a:cubicBezTo>
                      <a:pt x="33136" y="21008"/>
                      <a:pt x="36171" y="19923"/>
                      <a:pt x="38198" y="17729"/>
                    </a:cubicBezTo>
                    <a:cubicBezTo>
                      <a:pt x="40101" y="21643"/>
                      <a:pt x="44680" y="24647"/>
                      <a:pt x="48543" y="25509"/>
                    </a:cubicBezTo>
                    <a:cubicBezTo>
                      <a:pt x="49246" y="25666"/>
                      <a:pt x="49936" y="25740"/>
                      <a:pt x="50607" y="25740"/>
                    </a:cubicBezTo>
                    <a:cubicBezTo>
                      <a:pt x="52752" y="25740"/>
                      <a:pt x="54701" y="24979"/>
                      <a:pt x="56280" y="23716"/>
                    </a:cubicBezTo>
                    <a:cubicBezTo>
                      <a:pt x="56839" y="25029"/>
                      <a:pt x="57884" y="26244"/>
                      <a:pt x="58812" y="27040"/>
                    </a:cubicBezTo>
                    <a:cubicBezTo>
                      <a:pt x="59058" y="27253"/>
                      <a:pt x="59336" y="27421"/>
                      <a:pt x="59636" y="27542"/>
                    </a:cubicBezTo>
                    <a:cubicBezTo>
                      <a:pt x="59820" y="27647"/>
                      <a:pt x="60003" y="27754"/>
                      <a:pt x="60201" y="27847"/>
                    </a:cubicBezTo>
                    <a:cubicBezTo>
                      <a:pt x="60218" y="28057"/>
                      <a:pt x="60259" y="28264"/>
                      <a:pt x="60324" y="28466"/>
                    </a:cubicBezTo>
                    <a:cubicBezTo>
                      <a:pt x="60681" y="29574"/>
                      <a:pt x="61239" y="30332"/>
                      <a:pt x="62181" y="30916"/>
                    </a:cubicBezTo>
                    <a:cubicBezTo>
                      <a:pt x="62244" y="31203"/>
                      <a:pt x="62419" y="31454"/>
                      <a:pt x="62670" y="31612"/>
                    </a:cubicBezTo>
                    <a:cubicBezTo>
                      <a:pt x="62756" y="31819"/>
                      <a:pt x="62824" y="32035"/>
                      <a:pt x="62872" y="32254"/>
                    </a:cubicBezTo>
                    <a:cubicBezTo>
                      <a:pt x="62635" y="33243"/>
                      <a:pt x="62658" y="34269"/>
                      <a:pt x="62807" y="35291"/>
                    </a:cubicBezTo>
                    <a:cubicBezTo>
                      <a:pt x="62593" y="36513"/>
                      <a:pt x="62247" y="37718"/>
                      <a:pt x="62061" y="38665"/>
                    </a:cubicBezTo>
                    <a:cubicBezTo>
                      <a:pt x="61895" y="39531"/>
                      <a:pt x="62481" y="40268"/>
                      <a:pt x="63310" y="40268"/>
                    </a:cubicBezTo>
                    <a:cubicBezTo>
                      <a:pt x="63414" y="40268"/>
                      <a:pt x="63521" y="40257"/>
                      <a:pt x="63631" y="40233"/>
                    </a:cubicBezTo>
                    <a:cubicBezTo>
                      <a:pt x="64187" y="40112"/>
                      <a:pt x="64702" y="40028"/>
                      <a:pt x="65179" y="39889"/>
                    </a:cubicBezTo>
                    <a:cubicBezTo>
                      <a:pt x="65269" y="39961"/>
                      <a:pt x="65346" y="40042"/>
                      <a:pt x="65453" y="40105"/>
                    </a:cubicBezTo>
                    <a:cubicBezTo>
                      <a:pt x="65673" y="40236"/>
                      <a:pt x="65891" y="40293"/>
                      <a:pt x="66095" y="40293"/>
                    </a:cubicBezTo>
                    <a:cubicBezTo>
                      <a:pt x="67041" y="40293"/>
                      <a:pt x="67709" y="39068"/>
                      <a:pt x="67144" y="38271"/>
                    </a:cubicBezTo>
                    <a:cubicBezTo>
                      <a:pt x="67501" y="37562"/>
                      <a:pt x="67705" y="36710"/>
                      <a:pt x="67994" y="36014"/>
                    </a:cubicBezTo>
                    <a:cubicBezTo>
                      <a:pt x="68490" y="34814"/>
                      <a:pt x="68827" y="33676"/>
                      <a:pt x="68901" y="32377"/>
                    </a:cubicBezTo>
                    <a:cubicBezTo>
                      <a:pt x="68909" y="32186"/>
                      <a:pt x="68859" y="32008"/>
                      <a:pt x="68776" y="31842"/>
                    </a:cubicBezTo>
                    <a:cubicBezTo>
                      <a:pt x="69044" y="31651"/>
                      <a:pt x="69285" y="31423"/>
                      <a:pt x="69444" y="31114"/>
                    </a:cubicBezTo>
                    <a:cubicBezTo>
                      <a:pt x="70884" y="28326"/>
                      <a:pt x="71591" y="24043"/>
                      <a:pt x="70917" y="20505"/>
                    </a:cubicBezTo>
                    <a:cubicBezTo>
                      <a:pt x="70902" y="20366"/>
                      <a:pt x="70873" y="20229"/>
                      <a:pt x="70835" y="20096"/>
                    </a:cubicBezTo>
                    <a:cubicBezTo>
                      <a:pt x="70116" y="16885"/>
                      <a:pt x="68196" y="14390"/>
                      <a:pt x="64562" y="14367"/>
                    </a:cubicBezTo>
                    <a:cubicBezTo>
                      <a:pt x="63536" y="13911"/>
                      <a:pt x="62502" y="13564"/>
                      <a:pt x="61548" y="13348"/>
                    </a:cubicBezTo>
                    <a:cubicBezTo>
                      <a:pt x="61346" y="13302"/>
                      <a:pt x="61141" y="13279"/>
                      <a:pt x="60935" y="13279"/>
                    </a:cubicBezTo>
                    <a:cubicBezTo>
                      <a:pt x="60720" y="13279"/>
                      <a:pt x="60505" y="13304"/>
                      <a:pt x="60294" y="13355"/>
                    </a:cubicBezTo>
                    <a:cubicBezTo>
                      <a:pt x="59915" y="8913"/>
                      <a:pt x="57488" y="4841"/>
                      <a:pt x="53649" y="2376"/>
                    </a:cubicBezTo>
                    <a:cubicBezTo>
                      <a:pt x="52052" y="1349"/>
                      <a:pt x="49912" y="764"/>
                      <a:pt x="47892" y="764"/>
                    </a:cubicBezTo>
                    <a:cubicBezTo>
                      <a:pt x="47172" y="764"/>
                      <a:pt x="46467" y="838"/>
                      <a:pt x="45807" y="994"/>
                    </a:cubicBezTo>
                    <a:cubicBezTo>
                      <a:pt x="42573" y="1757"/>
                      <a:pt x="40329" y="4445"/>
                      <a:pt x="37121" y="4936"/>
                    </a:cubicBezTo>
                    <a:cubicBezTo>
                      <a:pt x="36736" y="4996"/>
                      <a:pt x="36404" y="5173"/>
                      <a:pt x="36129" y="5418"/>
                    </a:cubicBezTo>
                    <a:cubicBezTo>
                      <a:pt x="33054" y="1851"/>
                      <a:pt x="28688" y="1"/>
                      <a:pt x="239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38;p45">
                <a:extLst>
                  <a:ext uri="{FF2B5EF4-FFF2-40B4-BE49-F238E27FC236}">
                    <a16:creationId xmlns:a16="http://schemas.microsoft.com/office/drawing/2014/main" id="{CCD951D8-3BDF-5C4F-7330-640511ED8093}"/>
                  </a:ext>
                </a:extLst>
              </p:cNvPr>
              <p:cNvSpPr/>
              <p:nvPr/>
            </p:nvSpPr>
            <p:spPr>
              <a:xfrm>
                <a:off x="1875400" y="1966700"/>
                <a:ext cx="255600" cy="243500"/>
              </a:xfrm>
              <a:custGeom>
                <a:avLst/>
                <a:gdLst/>
                <a:ahLst/>
                <a:cxnLst/>
                <a:rect l="l" t="t" r="r" b="b"/>
                <a:pathLst>
                  <a:path w="10224" h="9740" extrusionOk="0">
                    <a:moveTo>
                      <a:pt x="5660" y="0"/>
                    </a:moveTo>
                    <a:cubicBezTo>
                      <a:pt x="2890" y="0"/>
                      <a:pt x="1" y="1798"/>
                      <a:pt x="179" y="4787"/>
                    </a:cubicBezTo>
                    <a:cubicBezTo>
                      <a:pt x="367" y="7957"/>
                      <a:pt x="4050" y="9739"/>
                      <a:pt x="7175" y="9739"/>
                    </a:cubicBezTo>
                    <a:cubicBezTo>
                      <a:pt x="8040" y="9739"/>
                      <a:pt x="8862" y="9603"/>
                      <a:pt x="9555" y="9321"/>
                    </a:cubicBezTo>
                    <a:cubicBezTo>
                      <a:pt x="10224" y="9050"/>
                      <a:pt x="10037" y="8043"/>
                      <a:pt x="9451" y="8043"/>
                    </a:cubicBezTo>
                    <a:cubicBezTo>
                      <a:pt x="9379" y="8043"/>
                      <a:pt x="9301" y="8058"/>
                      <a:pt x="9217" y="8092"/>
                    </a:cubicBezTo>
                    <a:cubicBezTo>
                      <a:pt x="8576" y="8352"/>
                      <a:pt x="7839" y="8478"/>
                      <a:pt x="7078" y="8478"/>
                    </a:cubicBezTo>
                    <a:cubicBezTo>
                      <a:pt x="4961" y="8478"/>
                      <a:pt x="2658" y="7498"/>
                      <a:pt x="1733" y="5679"/>
                    </a:cubicBezTo>
                    <a:cubicBezTo>
                      <a:pt x="471" y="3196"/>
                      <a:pt x="3300" y="1241"/>
                      <a:pt x="5817" y="1241"/>
                    </a:cubicBezTo>
                    <a:cubicBezTo>
                      <a:pt x="6888" y="1241"/>
                      <a:pt x="7902" y="1595"/>
                      <a:pt x="8521" y="2412"/>
                    </a:cubicBezTo>
                    <a:cubicBezTo>
                      <a:pt x="8665" y="2603"/>
                      <a:pt x="8864" y="2683"/>
                      <a:pt x="9059" y="2683"/>
                    </a:cubicBezTo>
                    <a:cubicBezTo>
                      <a:pt x="9524" y="2683"/>
                      <a:pt x="9971" y="2231"/>
                      <a:pt x="9622" y="1769"/>
                    </a:cubicBezTo>
                    <a:lnTo>
                      <a:pt x="9622" y="1769"/>
                    </a:lnTo>
                    <a:lnTo>
                      <a:pt x="9622" y="1770"/>
                    </a:lnTo>
                    <a:cubicBezTo>
                      <a:pt x="8703" y="556"/>
                      <a:pt x="7200" y="0"/>
                      <a:pt x="566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39;p45">
                <a:extLst>
                  <a:ext uri="{FF2B5EF4-FFF2-40B4-BE49-F238E27FC236}">
                    <a16:creationId xmlns:a16="http://schemas.microsoft.com/office/drawing/2014/main" id="{22F2BC5F-0FEE-314D-6F29-82E1D2B8CFC0}"/>
                  </a:ext>
                </a:extLst>
              </p:cNvPr>
              <p:cNvSpPr/>
              <p:nvPr/>
            </p:nvSpPr>
            <p:spPr>
              <a:xfrm>
                <a:off x="2093450" y="2175875"/>
                <a:ext cx="1386550" cy="548525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21941" extrusionOk="0">
                    <a:moveTo>
                      <a:pt x="54605" y="1"/>
                    </a:moveTo>
                    <a:cubicBezTo>
                      <a:pt x="54418" y="1"/>
                      <a:pt x="54238" y="98"/>
                      <a:pt x="54133" y="332"/>
                    </a:cubicBezTo>
                    <a:cubicBezTo>
                      <a:pt x="49540" y="10554"/>
                      <a:pt x="41187" y="20639"/>
                      <a:pt x="29264" y="20639"/>
                    </a:cubicBezTo>
                    <a:cubicBezTo>
                      <a:pt x="28491" y="20639"/>
                      <a:pt x="27704" y="20597"/>
                      <a:pt x="26901" y="20509"/>
                    </a:cubicBezTo>
                    <a:cubicBezTo>
                      <a:pt x="15517" y="19269"/>
                      <a:pt x="6587" y="9901"/>
                      <a:pt x="1374" y="332"/>
                    </a:cubicBezTo>
                    <a:cubicBezTo>
                      <a:pt x="1252" y="109"/>
                      <a:pt x="1063" y="17"/>
                      <a:pt x="871" y="17"/>
                    </a:cubicBezTo>
                    <a:cubicBezTo>
                      <a:pt x="443" y="17"/>
                      <a:pt x="1" y="478"/>
                      <a:pt x="272" y="976"/>
                    </a:cubicBezTo>
                    <a:cubicBezTo>
                      <a:pt x="5779" y="11082"/>
                      <a:pt x="15422" y="20972"/>
                      <a:pt x="27536" y="21877"/>
                    </a:cubicBezTo>
                    <a:cubicBezTo>
                      <a:pt x="28110" y="21920"/>
                      <a:pt x="28676" y="21941"/>
                      <a:pt x="29235" y="21941"/>
                    </a:cubicBezTo>
                    <a:cubicBezTo>
                      <a:pt x="41663" y="21941"/>
                      <a:pt x="50463" y="11591"/>
                      <a:pt x="55233" y="976"/>
                    </a:cubicBezTo>
                    <a:cubicBezTo>
                      <a:pt x="55461" y="466"/>
                      <a:pt x="55016" y="1"/>
                      <a:pt x="5460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40;p45">
                <a:extLst>
                  <a:ext uri="{FF2B5EF4-FFF2-40B4-BE49-F238E27FC236}">
                    <a16:creationId xmlns:a16="http://schemas.microsoft.com/office/drawing/2014/main" id="{90C27775-C5E3-7038-854F-1B98287B9FEA}"/>
                  </a:ext>
                </a:extLst>
              </p:cNvPr>
              <p:cNvSpPr/>
              <p:nvPr/>
            </p:nvSpPr>
            <p:spPr>
              <a:xfrm>
                <a:off x="3430475" y="1978150"/>
                <a:ext cx="263225" cy="276775"/>
              </a:xfrm>
              <a:custGeom>
                <a:avLst/>
                <a:gdLst/>
                <a:ahLst/>
                <a:cxnLst/>
                <a:rect l="l" t="t" r="r" b="b"/>
                <a:pathLst>
                  <a:path w="10529" h="11071" extrusionOk="0">
                    <a:moveTo>
                      <a:pt x="4030" y="0"/>
                    </a:moveTo>
                    <a:cubicBezTo>
                      <a:pt x="2714" y="0"/>
                      <a:pt x="1426" y="456"/>
                      <a:pt x="435" y="1498"/>
                    </a:cubicBezTo>
                    <a:cubicBezTo>
                      <a:pt x="0" y="1954"/>
                      <a:pt x="433" y="2594"/>
                      <a:pt x="913" y="2594"/>
                    </a:cubicBezTo>
                    <a:cubicBezTo>
                      <a:pt x="1057" y="2594"/>
                      <a:pt x="1206" y="2537"/>
                      <a:pt x="1336" y="2400"/>
                    </a:cubicBezTo>
                    <a:cubicBezTo>
                      <a:pt x="2090" y="1607"/>
                      <a:pt x="3067" y="1263"/>
                      <a:pt x="4070" y="1263"/>
                    </a:cubicBezTo>
                    <a:cubicBezTo>
                      <a:pt x="6174" y="1263"/>
                      <a:pt x="8394" y="2779"/>
                      <a:pt x="8915" y="4870"/>
                    </a:cubicBezTo>
                    <a:cubicBezTo>
                      <a:pt x="9593" y="7592"/>
                      <a:pt x="6998" y="9835"/>
                      <a:pt x="4549" y="9835"/>
                    </a:cubicBezTo>
                    <a:cubicBezTo>
                      <a:pt x="3422" y="9835"/>
                      <a:pt x="2327" y="9361"/>
                      <a:pt x="1594" y="8241"/>
                    </a:cubicBezTo>
                    <a:cubicBezTo>
                      <a:pt x="1459" y="8034"/>
                      <a:pt x="1263" y="7948"/>
                      <a:pt x="1069" y="7948"/>
                    </a:cubicBezTo>
                    <a:cubicBezTo>
                      <a:pt x="620" y="7948"/>
                      <a:pt x="178" y="8404"/>
                      <a:pt x="493" y="8885"/>
                    </a:cubicBezTo>
                    <a:cubicBezTo>
                      <a:pt x="1489" y="10408"/>
                      <a:pt x="3022" y="11071"/>
                      <a:pt x="4582" y="11071"/>
                    </a:cubicBezTo>
                    <a:cubicBezTo>
                      <a:pt x="7508" y="11071"/>
                      <a:pt x="10528" y="8739"/>
                      <a:pt x="10281" y="5377"/>
                    </a:cubicBezTo>
                    <a:cubicBezTo>
                      <a:pt x="10055" y="2279"/>
                      <a:pt x="6972" y="0"/>
                      <a:pt x="403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41;p45">
                <a:extLst>
                  <a:ext uri="{FF2B5EF4-FFF2-40B4-BE49-F238E27FC236}">
                    <a16:creationId xmlns:a16="http://schemas.microsoft.com/office/drawing/2014/main" id="{7A8CBF30-BDB0-9C60-F657-4C0DFB2B086D}"/>
                  </a:ext>
                </a:extLst>
              </p:cNvPr>
              <p:cNvSpPr/>
              <p:nvPr/>
            </p:nvSpPr>
            <p:spPr>
              <a:xfrm>
                <a:off x="3472425" y="2053775"/>
                <a:ext cx="125300" cy="123000"/>
              </a:xfrm>
              <a:custGeom>
                <a:avLst/>
                <a:gdLst/>
                <a:ahLst/>
                <a:cxnLst/>
                <a:rect l="l" t="t" r="r" b="b"/>
                <a:pathLst>
                  <a:path w="5012" h="4920" extrusionOk="0">
                    <a:moveTo>
                      <a:pt x="3667" y="0"/>
                    </a:moveTo>
                    <a:cubicBezTo>
                      <a:pt x="3599" y="0"/>
                      <a:pt x="3526" y="13"/>
                      <a:pt x="3448" y="41"/>
                    </a:cubicBezTo>
                    <a:cubicBezTo>
                      <a:pt x="2396" y="422"/>
                      <a:pt x="1452" y="1014"/>
                      <a:pt x="461" y="1523"/>
                    </a:cubicBezTo>
                    <a:cubicBezTo>
                      <a:pt x="0" y="1760"/>
                      <a:pt x="98" y="2365"/>
                      <a:pt x="461" y="2624"/>
                    </a:cubicBezTo>
                    <a:cubicBezTo>
                      <a:pt x="1540" y="3394"/>
                      <a:pt x="2620" y="4162"/>
                      <a:pt x="3767" y="4828"/>
                    </a:cubicBezTo>
                    <a:cubicBezTo>
                      <a:pt x="3876" y="4892"/>
                      <a:pt x="3984" y="4919"/>
                      <a:pt x="4085" y="4919"/>
                    </a:cubicBezTo>
                    <a:cubicBezTo>
                      <a:pt x="4644" y="4919"/>
                      <a:pt x="5012" y="4077"/>
                      <a:pt x="4410" y="3727"/>
                    </a:cubicBezTo>
                    <a:cubicBezTo>
                      <a:pt x="3574" y="3241"/>
                      <a:pt x="2774" y="2702"/>
                      <a:pt x="1984" y="2147"/>
                    </a:cubicBezTo>
                    <a:lnTo>
                      <a:pt x="1984" y="2147"/>
                    </a:lnTo>
                    <a:cubicBezTo>
                      <a:pt x="2569" y="1821"/>
                      <a:pt x="3156" y="1497"/>
                      <a:pt x="3786" y="1270"/>
                    </a:cubicBezTo>
                    <a:cubicBezTo>
                      <a:pt x="4476" y="1023"/>
                      <a:pt x="4278" y="0"/>
                      <a:pt x="366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42;p45">
                <a:extLst>
                  <a:ext uri="{FF2B5EF4-FFF2-40B4-BE49-F238E27FC236}">
                    <a16:creationId xmlns:a16="http://schemas.microsoft.com/office/drawing/2014/main" id="{EF828853-7733-3EC2-55D8-2BFFF34587C3}"/>
                  </a:ext>
                </a:extLst>
              </p:cNvPr>
              <p:cNvSpPr/>
              <p:nvPr/>
            </p:nvSpPr>
            <p:spPr>
              <a:xfrm>
                <a:off x="1979250" y="2030600"/>
                <a:ext cx="115400" cy="102775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11" extrusionOk="0">
                    <a:moveTo>
                      <a:pt x="1006" y="0"/>
                    </a:moveTo>
                    <a:cubicBezTo>
                      <a:pt x="515" y="0"/>
                      <a:pt x="78" y="640"/>
                      <a:pt x="530" y="1087"/>
                    </a:cubicBezTo>
                    <a:cubicBezTo>
                      <a:pt x="1108" y="1660"/>
                      <a:pt x="1713" y="2203"/>
                      <a:pt x="2329" y="2734"/>
                    </a:cubicBezTo>
                    <a:lnTo>
                      <a:pt x="2329" y="2734"/>
                    </a:lnTo>
                    <a:cubicBezTo>
                      <a:pt x="1830" y="2792"/>
                      <a:pt x="1329" y="2830"/>
                      <a:pt x="823" y="2836"/>
                    </a:cubicBezTo>
                    <a:cubicBezTo>
                      <a:pt x="4" y="2844"/>
                      <a:pt x="0" y="4111"/>
                      <a:pt x="816" y="4111"/>
                    </a:cubicBezTo>
                    <a:cubicBezTo>
                      <a:pt x="818" y="4111"/>
                      <a:pt x="820" y="4111"/>
                      <a:pt x="823" y="4110"/>
                    </a:cubicBezTo>
                    <a:cubicBezTo>
                      <a:pt x="1889" y="4100"/>
                      <a:pt x="2934" y="3947"/>
                      <a:pt x="3985" y="3772"/>
                    </a:cubicBezTo>
                    <a:cubicBezTo>
                      <a:pt x="4442" y="3697"/>
                      <a:pt x="4616" y="2999"/>
                      <a:pt x="4265" y="2708"/>
                    </a:cubicBezTo>
                    <a:cubicBezTo>
                      <a:pt x="3294" y="1896"/>
                      <a:pt x="2331" y="1078"/>
                      <a:pt x="1431" y="186"/>
                    </a:cubicBezTo>
                    <a:cubicBezTo>
                      <a:pt x="1299" y="55"/>
                      <a:pt x="1150" y="0"/>
                      <a:pt x="100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43;p45">
                <a:extLst>
                  <a:ext uri="{FF2B5EF4-FFF2-40B4-BE49-F238E27FC236}">
                    <a16:creationId xmlns:a16="http://schemas.microsoft.com/office/drawing/2014/main" id="{5C550CAF-2D2A-D4B2-8922-2B46DF89528E}"/>
                  </a:ext>
                </a:extLst>
              </p:cNvPr>
              <p:cNvSpPr/>
              <p:nvPr/>
            </p:nvSpPr>
            <p:spPr>
              <a:xfrm>
                <a:off x="2085950" y="1397150"/>
                <a:ext cx="1417575" cy="636950"/>
              </a:xfrm>
              <a:custGeom>
                <a:avLst/>
                <a:gdLst/>
                <a:ahLst/>
                <a:cxnLst/>
                <a:rect l="l" t="t" r="r" b="b"/>
                <a:pathLst>
                  <a:path w="56703" h="25478" extrusionOk="0">
                    <a:moveTo>
                      <a:pt x="32464" y="1"/>
                    </a:moveTo>
                    <a:cubicBezTo>
                      <a:pt x="32312" y="1"/>
                      <a:pt x="32152" y="54"/>
                      <a:pt x="32010" y="170"/>
                    </a:cubicBezTo>
                    <a:cubicBezTo>
                      <a:pt x="28896" y="2706"/>
                      <a:pt x="25430" y="4534"/>
                      <a:pt x="22002" y="4534"/>
                    </a:cubicBezTo>
                    <a:cubicBezTo>
                      <a:pt x="19478" y="4534"/>
                      <a:pt x="16973" y="3543"/>
                      <a:pt x="14643" y="1115"/>
                    </a:cubicBezTo>
                    <a:cubicBezTo>
                      <a:pt x="14523" y="990"/>
                      <a:pt x="14364" y="931"/>
                      <a:pt x="14205" y="931"/>
                    </a:cubicBezTo>
                    <a:cubicBezTo>
                      <a:pt x="13984" y="931"/>
                      <a:pt x="13762" y="1044"/>
                      <a:pt x="13642" y="1245"/>
                    </a:cubicBezTo>
                    <a:cubicBezTo>
                      <a:pt x="11444" y="4914"/>
                      <a:pt x="8653" y="10976"/>
                      <a:pt x="4031" y="10976"/>
                    </a:cubicBezTo>
                    <a:cubicBezTo>
                      <a:pt x="3181" y="10976"/>
                      <a:pt x="2268" y="10771"/>
                      <a:pt x="1286" y="10308"/>
                    </a:cubicBezTo>
                    <a:cubicBezTo>
                      <a:pt x="1195" y="10265"/>
                      <a:pt x="1089" y="10244"/>
                      <a:pt x="981" y="10244"/>
                    </a:cubicBezTo>
                    <a:cubicBezTo>
                      <a:pt x="637" y="10244"/>
                      <a:pt x="275" y="10457"/>
                      <a:pt x="327" y="10858"/>
                    </a:cubicBezTo>
                    <a:cubicBezTo>
                      <a:pt x="911" y="15446"/>
                      <a:pt x="134" y="19967"/>
                      <a:pt x="11" y="24559"/>
                    </a:cubicBezTo>
                    <a:cubicBezTo>
                      <a:pt x="1" y="24969"/>
                      <a:pt x="314" y="25174"/>
                      <a:pt x="633" y="25174"/>
                    </a:cubicBezTo>
                    <a:cubicBezTo>
                      <a:pt x="952" y="25174"/>
                      <a:pt x="1276" y="24969"/>
                      <a:pt x="1286" y="24559"/>
                    </a:cubicBezTo>
                    <a:cubicBezTo>
                      <a:pt x="1377" y="21131"/>
                      <a:pt x="1107" y="16659"/>
                      <a:pt x="1849" y="13371"/>
                    </a:cubicBezTo>
                    <a:cubicBezTo>
                      <a:pt x="2021" y="12609"/>
                      <a:pt x="1958" y="12353"/>
                      <a:pt x="1910" y="12280"/>
                    </a:cubicBezTo>
                    <a:lnTo>
                      <a:pt x="1910" y="12280"/>
                    </a:lnTo>
                    <a:cubicBezTo>
                      <a:pt x="1926" y="12285"/>
                      <a:pt x="1950" y="12288"/>
                      <a:pt x="1982" y="12288"/>
                    </a:cubicBezTo>
                    <a:cubicBezTo>
                      <a:pt x="2070" y="12288"/>
                      <a:pt x="2223" y="12261"/>
                      <a:pt x="2480" y="12158"/>
                    </a:cubicBezTo>
                    <a:cubicBezTo>
                      <a:pt x="2558" y="12127"/>
                      <a:pt x="2662" y="12114"/>
                      <a:pt x="2782" y="12114"/>
                    </a:cubicBezTo>
                    <a:cubicBezTo>
                      <a:pt x="3298" y="12114"/>
                      <a:pt x="4127" y="12344"/>
                      <a:pt x="4610" y="12344"/>
                    </a:cubicBezTo>
                    <a:cubicBezTo>
                      <a:pt x="4654" y="12344"/>
                      <a:pt x="4695" y="12342"/>
                      <a:pt x="4732" y="12338"/>
                    </a:cubicBezTo>
                    <a:cubicBezTo>
                      <a:pt x="8085" y="11972"/>
                      <a:pt x="10368" y="8931"/>
                      <a:pt x="12087" y="6318"/>
                    </a:cubicBezTo>
                    <a:cubicBezTo>
                      <a:pt x="12513" y="5671"/>
                      <a:pt x="13193" y="4000"/>
                      <a:pt x="13786" y="3507"/>
                    </a:cubicBezTo>
                    <a:cubicBezTo>
                      <a:pt x="14262" y="3112"/>
                      <a:pt x="14440" y="2933"/>
                      <a:pt x="14583" y="2933"/>
                    </a:cubicBezTo>
                    <a:cubicBezTo>
                      <a:pt x="14809" y="2933"/>
                      <a:pt x="14947" y="3379"/>
                      <a:pt x="16031" y="4130"/>
                    </a:cubicBezTo>
                    <a:cubicBezTo>
                      <a:pt x="17286" y="4998"/>
                      <a:pt x="18636" y="5611"/>
                      <a:pt x="20153" y="5878"/>
                    </a:cubicBezTo>
                    <a:cubicBezTo>
                      <a:pt x="20749" y="5983"/>
                      <a:pt x="21338" y="6032"/>
                      <a:pt x="21921" y="6032"/>
                    </a:cubicBezTo>
                    <a:cubicBezTo>
                      <a:pt x="25630" y="6032"/>
                      <a:pt x="29073" y="4046"/>
                      <a:pt x="31990" y="1801"/>
                    </a:cubicBezTo>
                    <a:lnTo>
                      <a:pt x="31990" y="1801"/>
                    </a:lnTo>
                    <a:cubicBezTo>
                      <a:pt x="33057" y="7105"/>
                      <a:pt x="38102" y="9682"/>
                      <a:pt x="43369" y="9682"/>
                    </a:cubicBezTo>
                    <a:cubicBezTo>
                      <a:pt x="43792" y="9682"/>
                      <a:pt x="44216" y="9666"/>
                      <a:pt x="44639" y="9633"/>
                    </a:cubicBezTo>
                    <a:cubicBezTo>
                      <a:pt x="45560" y="9562"/>
                      <a:pt x="47568" y="8682"/>
                      <a:pt x="48503" y="8682"/>
                    </a:cubicBezTo>
                    <a:cubicBezTo>
                      <a:pt x="48607" y="8682"/>
                      <a:pt x="48698" y="8693"/>
                      <a:pt x="48773" y="8717"/>
                    </a:cubicBezTo>
                    <a:cubicBezTo>
                      <a:pt x="49093" y="8821"/>
                      <a:pt x="49856" y="10778"/>
                      <a:pt x="50288" y="11277"/>
                    </a:cubicBezTo>
                    <a:cubicBezTo>
                      <a:pt x="51766" y="12987"/>
                      <a:pt x="53839" y="13229"/>
                      <a:pt x="54502" y="15740"/>
                    </a:cubicBezTo>
                    <a:cubicBezTo>
                      <a:pt x="55179" y="18301"/>
                      <a:pt x="54754" y="22350"/>
                      <a:pt x="53893" y="24705"/>
                    </a:cubicBezTo>
                    <a:cubicBezTo>
                      <a:pt x="53723" y="25171"/>
                      <a:pt x="54106" y="25478"/>
                      <a:pt x="54497" y="25478"/>
                    </a:cubicBezTo>
                    <a:cubicBezTo>
                      <a:pt x="54753" y="25478"/>
                      <a:pt x="55012" y="25346"/>
                      <a:pt x="55122" y="25043"/>
                    </a:cubicBezTo>
                    <a:cubicBezTo>
                      <a:pt x="56171" y="22178"/>
                      <a:pt x="56702" y="17280"/>
                      <a:pt x="55638" y="14388"/>
                    </a:cubicBezTo>
                    <a:cubicBezTo>
                      <a:pt x="54551" y="11433"/>
                      <a:pt x="50670" y="10993"/>
                      <a:pt x="50084" y="7539"/>
                    </a:cubicBezTo>
                    <a:cubicBezTo>
                      <a:pt x="50031" y="7226"/>
                      <a:pt x="49754" y="7089"/>
                      <a:pt x="49478" y="7089"/>
                    </a:cubicBezTo>
                    <a:cubicBezTo>
                      <a:pt x="49362" y="7089"/>
                      <a:pt x="49247" y="7113"/>
                      <a:pt x="49148" y="7158"/>
                    </a:cubicBezTo>
                    <a:cubicBezTo>
                      <a:pt x="47394" y="7956"/>
                      <a:pt x="45312" y="8383"/>
                      <a:pt x="43239" y="8383"/>
                    </a:cubicBezTo>
                    <a:cubicBezTo>
                      <a:pt x="38374" y="8383"/>
                      <a:pt x="33552" y="6034"/>
                      <a:pt x="33099" y="621"/>
                    </a:cubicBezTo>
                    <a:cubicBezTo>
                      <a:pt x="33065" y="232"/>
                      <a:pt x="32781" y="1"/>
                      <a:pt x="3246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44;p45">
                <a:extLst>
                  <a:ext uri="{FF2B5EF4-FFF2-40B4-BE49-F238E27FC236}">
                    <a16:creationId xmlns:a16="http://schemas.microsoft.com/office/drawing/2014/main" id="{2A78BCBE-085A-9982-593D-9C68A0BFE01A}"/>
                  </a:ext>
                </a:extLst>
              </p:cNvPr>
              <p:cNvSpPr/>
              <p:nvPr/>
            </p:nvSpPr>
            <p:spPr>
              <a:xfrm>
                <a:off x="1838725" y="972700"/>
                <a:ext cx="2000525" cy="1042325"/>
              </a:xfrm>
              <a:custGeom>
                <a:avLst/>
                <a:gdLst/>
                <a:ahLst/>
                <a:cxnLst/>
                <a:rect l="l" t="t" r="r" b="b"/>
                <a:pathLst>
                  <a:path w="80021" h="41693" extrusionOk="0">
                    <a:moveTo>
                      <a:pt x="25827" y="1"/>
                    </a:moveTo>
                    <a:cubicBezTo>
                      <a:pt x="24149" y="1"/>
                      <a:pt x="22478" y="263"/>
                      <a:pt x="20897" y="820"/>
                    </a:cubicBezTo>
                    <a:cubicBezTo>
                      <a:pt x="17167" y="2135"/>
                      <a:pt x="14288" y="5027"/>
                      <a:pt x="12894" y="8720"/>
                    </a:cubicBezTo>
                    <a:cubicBezTo>
                      <a:pt x="11754" y="11740"/>
                      <a:pt x="12168" y="11796"/>
                      <a:pt x="9421" y="12708"/>
                    </a:cubicBezTo>
                    <a:cubicBezTo>
                      <a:pt x="7987" y="13185"/>
                      <a:pt x="6731" y="14018"/>
                      <a:pt x="5776" y="15198"/>
                    </a:cubicBezTo>
                    <a:cubicBezTo>
                      <a:pt x="455" y="21772"/>
                      <a:pt x="4571" y="32938"/>
                      <a:pt x="4862" y="40434"/>
                    </a:cubicBezTo>
                    <a:cubicBezTo>
                      <a:pt x="4878" y="40844"/>
                      <a:pt x="5205" y="41049"/>
                      <a:pt x="5524" y="41049"/>
                    </a:cubicBezTo>
                    <a:cubicBezTo>
                      <a:pt x="5842" y="41049"/>
                      <a:pt x="6152" y="40845"/>
                      <a:pt x="6135" y="40434"/>
                    </a:cubicBezTo>
                    <a:cubicBezTo>
                      <a:pt x="5833" y="32604"/>
                      <a:pt x="1" y="14209"/>
                      <a:pt x="12585" y="13511"/>
                    </a:cubicBezTo>
                    <a:cubicBezTo>
                      <a:pt x="12836" y="13497"/>
                      <a:pt x="13160" y="13325"/>
                      <a:pt x="13199" y="13043"/>
                    </a:cubicBezTo>
                    <a:cubicBezTo>
                      <a:pt x="14256" y="5622"/>
                      <a:pt x="19799" y="1364"/>
                      <a:pt x="26121" y="1364"/>
                    </a:cubicBezTo>
                    <a:cubicBezTo>
                      <a:pt x="28714" y="1364"/>
                      <a:pt x="31438" y="2080"/>
                      <a:pt x="34037" y="3587"/>
                    </a:cubicBezTo>
                    <a:cubicBezTo>
                      <a:pt x="35615" y="4502"/>
                      <a:pt x="37735" y="6890"/>
                      <a:pt x="39770" y="6890"/>
                    </a:cubicBezTo>
                    <a:cubicBezTo>
                      <a:pt x="39818" y="6890"/>
                      <a:pt x="39866" y="6888"/>
                      <a:pt x="39913" y="6886"/>
                    </a:cubicBezTo>
                    <a:cubicBezTo>
                      <a:pt x="40815" y="6835"/>
                      <a:pt x="41604" y="6065"/>
                      <a:pt x="42288" y="5583"/>
                    </a:cubicBezTo>
                    <a:cubicBezTo>
                      <a:pt x="44375" y="4110"/>
                      <a:pt x="45888" y="2994"/>
                      <a:pt x="48540" y="2502"/>
                    </a:cubicBezTo>
                    <a:cubicBezTo>
                      <a:pt x="49513" y="2321"/>
                      <a:pt x="50487" y="2220"/>
                      <a:pt x="51438" y="2220"/>
                    </a:cubicBezTo>
                    <a:cubicBezTo>
                      <a:pt x="54281" y="2220"/>
                      <a:pt x="56928" y="3127"/>
                      <a:pt x="58800" y="5556"/>
                    </a:cubicBezTo>
                    <a:cubicBezTo>
                      <a:pt x="60605" y="7898"/>
                      <a:pt x="60114" y="9485"/>
                      <a:pt x="61106" y="12099"/>
                    </a:cubicBezTo>
                    <a:cubicBezTo>
                      <a:pt x="61732" y="13751"/>
                      <a:pt x="62090" y="14028"/>
                      <a:pt x="63693" y="14556"/>
                    </a:cubicBezTo>
                    <a:cubicBezTo>
                      <a:pt x="67203" y="15717"/>
                      <a:pt x="69622" y="15685"/>
                      <a:pt x="71777" y="19189"/>
                    </a:cubicBezTo>
                    <a:cubicBezTo>
                      <a:pt x="73708" y="22330"/>
                      <a:pt x="73383" y="25628"/>
                      <a:pt x="72543" y="29064"/>
                    </a:cubicBezTo>
                    <a:cubicBezTo>
                      <a:pt x="71561" y="33087"/>
                      <a:pt x="69636" y="36827"/>
                      <a:pt x="68824" y="40894"/>
                    </a:cubicBezTo>
                    <a:cubicBezTo>
                      <a:pt x="68727" y="41376"/>
                      <a:pt x="69133" y="41693"/>
                      <a:pt x="69507" y="41693"/>
                    </a:cubicBezTo>
                    <a:cubicBezTo>
                      <a:pt x="69755" y="41693"/>
                      <a:pt x="69988" y="41554"/>
                      <a:pt x="70051" y="41234"/>
                    </a:cubicBezTo>
                    <a:cubicBezTo>
                      <a:pt x="71740" y="32787"/>
                      <a:pt x="80021" y="18928"/>
                      <a:pt x="67865" y="14118"/>
                    </a:cubicBezTo>
                    <a:cubicBezTo>
                      <a:pt x="65171" y="13051"/>
                      <a:pt x="63207" y="13781"/>
                      <a:pt x="62044" y="10484"/>
                    </a:cubicBezTo>
                    <a:cubicBezTo>
                      <a:pt x="61353" y="8529"/>
                      <a:pt x="61597" y="6440"/>
                      <a:pt x="60294" y="4678"/>
                    </a:cubicBezTo>
                    <a:cubicBezTo>
                      <a:pt x="58272" y="1943"/>
                      <a:pt x="54788" y="904"/>
                      <a:pt x="51377" y="904"/>
                    </a:cubicBezTo>
                    <a:cubicBezTo>
                      <a:pt x="49742" y="904"/>
                      <a:pt x="48123" y="1143"/>
                      <a:pt x="46689" y="1548"/>
                    </a:cubicBezTo>
                    <a:cubicBezTo>
                      <a:pt x="44541" y="2154"/>
                      <a:pt x="43508" y="3482"/>
                      <a:pt x="41607" y="4490"/>
                    </a:cubicBezTo>
                    <a:cubicBezTo>
                      <a:pt x="40894" y="4868"/>
                      <a:pt x="40251" y="5025"/>
                      <a:pt x="39652" y="5025"/>
                    </a:cubicBezTo>
                    <a:cubicBezTo>
                      <a:pt x="37611" y="5025"/>
                      <a:pt x="36078" y="3203"/>
                      <a:pt x="34011" y="2088"/>
                    </a:cubicBezTo>
                    <a:cubicBezTo>
                      <a:pt x="31532" y="751"/>
                      <a:pt x="28670" y="1"/>
                      <a:pt x="2582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45;p45">
                <a:extLst>
                  <a:ext uri="{FF2B5EF4-FFF2-40B4-BE49-F238E27FC236}">
                    <a16:creationId xmlns:a16="http://schemas.microsoft.com/office/drawing/2014/main" id="{70382A98-3863-6780-B61D-A4AFDB279385}"/>
                  </a:ext>
                </a:extLst>
              </p:cNvPr>
              <p:cNvSpPr/>
              <p:nvPr/>
            </p:nvSpPr>
            <p:spPr>
              <a:xfrm>
                <a:off x="2578800" y="2609925"/>
                <a:ext cx="589525" cy="587250"/>
              </a:xfrm>
              <a:custGeom>
                <a:avLst/>
                <a:gdLst/>
                <a:ahLst/>
                <a:cxnLst/>
                <a:rect l="l" t="t" r="r" b="b"/>
                <a:pathLst>
                  <a:path w="23581" h="23490" extrusionOk="0">
                    <a:moveTo>
                      <a:pt x="21881" y="0"/>
                    </a:moveTo>
                    <a:cubicBezTo>
                      <a:pt x="21563" y="0"/>
                      <a:pt x="21244" y="205"/>
                      <a:pt x="21244" y="615"/>
                    </a:cubicBezTo>
                    <a:cubicBezTo>
                      <a:pt x="21244" y="4394"/>
                      <a:pt x="22049" y="9311"/>
                      <a:pt x="20499" y="12848"/>
                    </a:cubicBezTo>
                    <a:cubicBezTo>
                      <a:pt x="19308" y="15565"/>
                      <a:pt x="14844" y="20112"/>
                      <a:pt x="12082" y="21336"/>
                    </a:cubicBezTo>
                    <a:cubicBezTo>
                      <a:pt x="11184" y="21734"/>
                      <a:pt x="10382" y="21912"/>
                      <a:pt x="9635" y="21912"/>
                    </a:cubicBezTo>
                    <a:cubicBezTo>
                      <a:pt x="8039" y="21912"/>
                      <a:pt x="6694" y="21101"/>
                      <a:pt x="5200" y="19887"/>
                    </a:cubicBezTo>
                    <a:cubicBezTo>
                      <a:pt x="2342" y="17569"/>
                      <a:pt x="1079" y="15133"/>
                      <a:pt x="1551" y="11408"/>
                    </a:cubicBezTo>
                    <a:cubicBezTo>
                      <a:pt x="1928" y="8429"/>
                      <a:pt x="1961" y="5671"/>
                      <a:pt x="1888" y="2663"/>
                    </a:cubicBezTo>
                    <a:cubicBezTo>
                      <a:pt x="1877" y="2253"/>
                      <a:pt x="1553" y="2048"/>
                      <a:pt x="1234" y="2048"/>
                    </a:cubicBezTo>
                    <a:cubicBezTo>
                      <a:pt x="916" y="2048"/>
                      <a:pt x="602" y="2253"/>
                      <a:pt x="613" y="2663"/>
                    </a:cubicBezTo>
                    <a:cubicBezTo>
                      <a:pt x="695" y="6004"/>
                      <a:pt x="392" y="9090"/>
                      <a:pt x="139" y="12417"/>
                    </a:cubicBezTo>
                    <a:cubicBezTo>
                      <a:pt x="1" y="14244"/>
                      <a:pt x="61" y="15745"/>
                      <a:pt x="1009" y="17346"/>
                    </a:cubicBezTo>
                    <a:cubicBezTo>
                      <a:pt x="2535" y="19920"/>
                      <a:pt x="6470" y="23489"/>
                      <a:pt x="9743" y="23489"/>
                    </a:cubicBezTo>
                    <a:cubicBezTo>
                      <a:pt x="9908" y="23489"/>
                      <a:pt x="10072" y="23480"/>
                      <a:pt x="10233" y="23461"/>
                    </a:cubicBezTo>
                    <a:cubicBezTo>
                      <a:pt x="13860" y="23040"/>
                      <a:pt x="18607" y="17995"/>
                      <a:pt x="20610" y="15233"/>
                    </a:cubicBezTo>
                    <a:cubicBezTo>
                      <a:pt x="23580" y="11133"/>
                      <a:pt x="22519" y="5355"/>
                      <a:pt x="22519" y="615"/>
                    </a:cubicBezTo>
                    <a:cubicBezTo>
                      <a:pt x="22519" y="205"/>
                      <a:pt x="22200" y="0"/>
                      <a:pt x="2188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46;p45">
                <a:extLst>
                  <a:ext uri="{FF2B5EF4-FFF2-40B4-BE49-F238E27FC236}">
                    <a16:creationId xmlns:a16="http://schemas.microsoft.com/office/drawing/2014/main" id="{B369490B-D77E-E79E-11B5-6D1564971717}"/>
                  </a:ext>
                </a:extLst>
              </p:cNvPr>
              <p:cNvSpPr/>
              <p:nvPr/>
            </p:nvSpPr>
            <p:spPr>
              <a:xfrm>
                <a:off x="2278575" y="2782600"/>
                <a:ext cx="1129075" cy="537125"/>
              </a:xfrm>
              <a:custGeom>
                <a:avLst/>
                <a:gdLst/>
                <a:ahLst/>
                <a:cxnLst/>
                <a:rect l="l" t="t" r="r" b="b"/>
                <a:pathLst>
                  <a:path w="45163" h="21485" extrusionOk="0">
                    <a:moveTo>
                      <a:pt x="35100" y="0"/>
                    </a:moveTo>
                    <a:cubicBezTo>
                      <a:pt x="34331" y="0"/>
                      <a:pt x="34350" y="1225"/>
                      <a:pt x="35149" y="1275"/>
                    </a:cubicBezTo>
                    <a:cubicBezTo>
                      <a:pt x="41544" y="1683"/>
                      <a:pt x="31975" y="14304"/>
                      <a:pt x="29983" y="16367"/>
                    </a:cubicBezTo>
                    <a:cubicBezTo>
                      <a:pt x="27503" y="18934"/>
                      <a:pt x="24865" y="20133"/>
                      <a:pt x="22189" y="20133"/>
                    </a:cubicBezTo>
                    <a:cubicBezTo>
                      <a:pt x="19561" y="20133"/>
                      <a:pt x="16897" y="18977"/>
                      <a:pt x="14309" y="16826"/>
                    </a:cubicBezTo>
                    <a:cubicBezTo>
                      <a:pt x="10025" y="13266"/>
                      <a:pt x="3713" y="4654"/>
                      <a:pt x="13271" y="2985"/>
                    </a:cubicBezTo>
                    <a:cubicBezTo>
                      <a:pt x="14034" y="2852"/>
                      <a:pt x="13769" y="1744"/>
                      <a:pt x="13058" y="1744"/>
                    </a:cubicBezTo>
                    <a:cubicBezTo>
                      <a:pt x="13017" y="1744"/>
                      <a:pt x="12976" y="1748"/>
                      <a:pt x="12932" y="1755"/>
                    </a:cubicBezTo>
                    <a:cubicBezTo>
                      <a:pt x="1" y="4014"/>
                      <a:pt x="11536" y="21484"/>
                      <a:pt x="22504" y="21484"/>
                    </a:cubicBezTo>
                    <a:cubicBezTo>
                      <a:pt x="24183" y="21484"/>
                      <a:pt x="25849" y="21075"/>
                      <a:pt x="27412" y="20139"/>
                    </a:cubicBezTo>
                    <a:cubicBezTo>
                      <a:pt x="31256" y="17834"/>
                      <a:pt x="45162" y="638"/>
                      <a:pt x="35149" y="2"/>
                    </a:cubicBezTo>
                    <a:cubicBezTo>
                      <a:pt x="35132" y="1"/>
                      <a:pt x="35116" y="0"/>
                      <a:pt x="3510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47;p45">
                <a:extLst>
                  <a:ext uri="{FF2B5EF4-FFF2-40B4-BE49-F238E27FC236}">
                    <a16:creationId xmlns:a16="http://schemas.microsoft.com/office/drawing/2014/main" id="{38634250-323E-44C2-7A19-DCE411413968}"/>
                  </a:ext>
                </a:extLst>
              </p:cNvPr>
              <p:cNvSpPr/>
              <p:nvPr/>
            </p:nvSpPr>
            <p:spPr>
              <a:xfrm>
                <a:off x="2459725" y="2963800"/>
                <a:ext cx="15340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2821" extrusionOk="0">
                    <a:moveTo>
                      <a:pt x="5221" y="1"/>
                    </a:moveTo>
                    <a:cubicBezTo>
                      <a:pt x="5169" y="1"/>
                      <a:pt x="5114" y="7"/>
                      <a:pt x="5057" y="21"/>
                    </a:cubicBezTo>
                    <a:cubicBezTo>
                      <a:pt x="3524" y="384"/>
                      <a:pt x="2088" y="1022"/>
                      <a:pt x="652" y="1659"/>
                    </a:cubicBezTo>
                    <a:cubicBezTo>
                      <a:pt x="0" y="1948"/>
                      <a:pt x="409" y="2821"/>
                      <a:pt x="1017" y="2821"/>
                    </a:cubicBezTo>
                    <a:cubicBezTo>
                      <a:pt x="1107" y="2821"/>
                      <a:pt x="1200" y="2802"/>
                      <a:pt x="1295" y="2760"/>
                    </a:cubicBezTo>
                    <a:cubicBezTo>
                      <a:pt x="2633" y="2167"/>
                      <a:pt x="3970" y="1588"/>
                      <a:pt x="5395" y="1248"/>
                    </a:cubicBezTo>
                    <a:cubicBezTo>
                      <a:pt x="6136" y="1072"/>
                      <a:pt x="5897" y="1"/>
                      <a:pt x="522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48;p45">
                <a:extLst>
                  <a:ext uri="{FF2B5EF4-FFF2-40B4-BE49-F238E27FC236}">
                    <a16:creationId xmlns:a16="http://schemas.microsoft.com/office/drawing/2014/main" id="{61E1034A-C958-37CD-F7DB-396BC2C79ACA}"/>
                  </a:ext>
                </a:extLst>
              </p:cNvPr>
              <p:cNvSpPr/>
              <p:nvPr/>
            </p:nvSpPr>
            <p:spPr>
              <a:xfrm>
                <a:off x="2541175" y="3058675"/>
                <a:ext cx="117875" cy="103100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4124" extrusionOk="0">
                    <a:moveTo>
                      <a:pt x="3830" y="1"/>
                    </a:moveTo>
                    <a:cubicBezTo>
                      <a:pt x="3636" y="1"/>
                      <a:pt x="3442" y="88"/>
                      <a:pt x="3309" y="298"/>
                    </a:cubicBezTo>
                    <a:cubicBezTo>
                      <a:pt x="2648" y="1339"/>
                      <a:pt x="1530" y="2190"/>
                      <a:pt x="545" y="2904"/>
                    </a:cubicBezTo>
                    <a:cubicBezTo>
                      <a:pt x="1" y="3298"/>
                      <a:pt x="342" y="4124"/>
                      <a:pt x="853" y="4124"/>
                    </a:cubicBezTo>
                    <a:cubicBezTo>
                      <a:pt x="959" y="4124"/>
                      <a:pt x="1074" y="4088"/>
                      <a:pt x="1188" y="4005"/>
                    </a:cubicBezTo>
                    <a:cubicBezTo>
                      <a:pt x="2360" y="3154"/>
                      <a:pt x="3623" y="2179"/>
                      <a:pt x="4408" y="941"/>
                    </a:cubicBezTo>
                    <a:cubicBezTo>
                      <a:pt x="4715" y="458"/>
                      <a:pt x="4274" y="1"/>
                      <a:pt x="383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49;p45">
                <a:extLst>
                  <a:ext uri="{FF2B5EF4-FFF2-40B4-BE49-F238E27FC236}">
                    <a16:creationId xmlns:a16="http://schemas.microsoft.com/office/drawing/2014/main" id="{B3AFF209-C4FC-E584-59F5-5CDB6CB5529D}"/>
                  </a:ext>
                </a:extLst>
              </p:cNvPr>
              <p:cNvSpPr/>
              <p:nvPr/>
            </p:nvSpPr>
            <p:spPr>
              <a:xfrm>
                <a:off x="2680050" y="3148775"/>
                <a:ext cx="84475" cy="126350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5054" extrusionOk="0">
                    <a:moveTo>
                      <a:pt x="2508" y="1"/>
                    </a:moveTo>
                    <a:cubicBezTo>
                      <a:pt x="2316" y="1"/>
                      <a:pt x="2127" y="93"/>
                      <a:pt x="2004" y="315"/>
                    </a:cubicBezTo>
                    <a:cubicBezTo>
                      <a:pt x="1335" y="1532"/>
                      <a:pt x="942" y="2877"/>
                      <a:pt x="274" y="4096"/>
                    </a:cubicBezTo>
                    <a:cubicBezTo>
                      <a:pt x="1" y="4593"/>
                      <a:pt x="442" y="5053"/>
                      <a:pt x="870" y="5053"/>
                    </a:cubicBezTo>
                    <a:cubicBezTo>
                      <a:pt x="1062" y="5053"/>
                      <a:pt x="1251" y="4961"/>
                      <a:pt x="1373" y="4739"/>
                    </a:cubicBezTo>
                    <a:cubicBezTo>
                      <a:pt x="2043" y="3520"/>
                      <a:pt x="2436" y="2175"/>
                      <a:pt x="3106" y="958"/>
                    </a:cubicBezTo>
                    <a:cubicBezTo>
                      <a:pt x="3378" y="462"/>
                      <a:pt x="2937" y="1"/>
                      <a:pt x="250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50;p45">
                <a:extLst>
                  <a:ext uri="{FF2B5EF4-FFF2-40B4-BE49-F238E27FC236}">
                    <a16:creationId xmlns:a16="http://schemas.microsoft.com/office/drawing/2014/main" id="{92A770EE-BC71-F11A-5D72-95461D9F8DD4}"/>
                  </a:ext>
                </a:extLst>
              </p:cNvPr>
              <p:cNvSpPr/>
              <p:nvPr/>
            </p:nvSpPr>
            <p:spPr>
              <a:xfrm>
                <a:off x="2854700" y="3157250"/>
                <a:ext cx="64500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5966" extrusionOk="0">
                    <a:moveTo>
                      <a:pt x="775" y="1"/>
                    </a:moveTo>
                    <a:cubicBezTo>
                      <a:pt x="388" y="1"/>
                      <a:pt x="1" y="310"/>
                      <a:pt x="153" y="783"/>
                    </a:cubicBezTo>
                    <a:cubicBezTo>
                      <a:pt x="649" y="2326"/>
                      <a:pt x="939" y="3920"/>
                      <a:pt x="1254" y="5507"/>
                    </a:cubicBezTo>
                    <a:cubicBezTo>
                      <a:pt x="1318" y="5827"/>
                      <a:pt x="1552" y="5965"/>
                      <a:pt x="1799" y="5965"/>
                    </a:cubicBezTo>
                    <a:cubicBezTo>
                      <a:pt x="2173" y="5965"/>
                      <a:pt x="2580" y="5650"/>
                      <a:pt x="2484" y="5168"/>
                    </a:cubicBezTo>
                    <a:cubicBezTo>
                      <a:pt x="2168" y="3581"/>
                      <a:pt x="1877" y="1986"/>
                      <a:pt x="1382" y="442"/>
                    </a:cubicBezTo>
                    <a:cubicBezTo>
                      <a:pt x="1283" y="134"/>
                      <a:pt x="1029" y="1"/>
                      <a:pt x="77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51;p45">
                <a:extLst>
                  <a:ext uri="{FF2B5EF4-FFF2-40B4-BE49-F238E27FC236}">
                    <a16:creationId xmlns:a16="http://schemas.microsoft.com/office/drawing/2014/main" id="{15165F59-61DF-23C4-8BD0-4108DE163C00}"/>
                  </a:ext>
                </a:extLst>
              </p:cNvPr>
              <p:cNvSpPr/>
              <p:nvPr/>
            </p:nvSpPr>
            <p:spPr>
              <a:xfrm>
                <a:off x="2995600" y="3055125"/>
                <a:ext cx="1040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163" h="3474" extrusionOk="0">
                    <a:moveTo>
                      <a:pt x="992" y="1"/>
                    </a:moveTo>
                    <a:cubicBezTo>
                      <a:pt x="463" y="1"/>
                      <a:pt x="1" y="647"/>
                      <a:pt x="507" y="1053"/>
                    </a:cubicBezTo>
                    <a:cubicBezTo>
                      <a:pt x="1347" y="1729"/>
                      <a:pt x="2182" y="2423"/>
                      <a:pt x="2868" y="3258"/>
                    </a:cubicBezTo>
                    <a:cubicBezTo>
                      <a:pt x="2993" y="3410"/>
                      <a:pt x="3140" y="3474"/>
                      <a:pt x="3284" y="3474"/>
                    </a:cubicBezTo>
                    <a:cubicBezTo>
                      <a:pt x="3739" y="3474"/>
                      <a:pt x="4162" y="2835"/>
                      <a:pt x="3769" y="2356"/>
                    </a:cubicBezTo>
                    <a:cubicBezTo>
                      <a:pt x="3084" y="1522"/>
                      <a:pt x="2249" y="827"/>
                      <a:pt x="1409" y="152"/>
                    </a:cubicBezTo>
                    <a:cubicBezTo>
                      <a:pt x="1276" y="46"/>
                      <a:pt x="1132" y="1"/>
                      <a:pt x="992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52;p45">
                <a:extLst>
                  <a:ext uri="{FF2B5EF4-FFF2-40B4-BE49-F238E27FC236}">
                    <a16:creationId xmlns:a16="http://schemas.microsoft.com/office/drawing/2014/main" id="{17589914-9424-18A0-39C6-7C872C2DC958}"/>
                  </a:ext>
                </a:extLst>
              </p:cNvPr>
              <p:cNvSpPr/>
              <p:nvPr/>
            </p:nvSpPr>
            <p:spPr>
              <a:xfrm>
                <a:off x="3105800" y="2901100"/>
                <a:ext cx="116625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2376" extrusionOk="0">
                    <a:moveTo>
                      <a:pt x="986" y="1"/>
                    </a:moveTo>
                    <a:cubicBezTo>
                      <a:pt x="395" y="1"/>
                      <a:pt x="1" y="861"/>
                      <a:pt x="636" y="1171"/>
                    </a:cubicBezTo>
                    <a:cubicBezTo>
                      <a:pt x="1601" y="1643"/>
                      <a:pt x="2607" y="2001"/>
                      <a:pt x="3624" y="2339"/>
                    </a:cubicBezTo>
                    <a:cubicBezTo>
                      <a:pt x="3698" y="2364"/>
                      <a:pt x="3768" y="2375"/>
                      <a:pt x="3834" y="2375"/>
                    </a:cubicBezTo>
                    <a:cubicBezTo>
                      <a:pt x="4456" y="2375"/>
                      <a:pt x="4664" y="1345"/>
                      <a:pt x="3963" y="1112"/>
                    </a:cubicBezTo>
                    <a:cubicBezTo>
                      <a:pt x="3051" y="807"/>
                      <a:pt x="2146" y="495"/>
                      <a:pt x="1280" y="72"/>
                    </a:cubicBezTo>
                    <a:cubicBezTo>
                      <a:pt x="1179" y="22"/>
                      <a:pt x="1080" y="1"/>
                      <a:pt x="98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53;p45">
                <a:extLst>
                  <a:ext uri="{FF2B5EF4-FFF2-40B4-BE49-F238E27FC236}">
                    <a16:creationId xmlns:a16="http://schemas.microsoft.com/office/drawing/2014/main" id="{A54004AB-D1B8-0C15-51CD-F75AFAAFD45A}"/>
                  </a:ext>
                </a:extLst>
              </p:cNvPr>
              <p:cNvSpPr/>
              <p:nvPr/>
            </p:nvSpPr>
            <p:spPr>
              <a:xfrm>
                <a:off x="2597825" y="3250950"/>
                <a:ext cx="566275" cy="449525"/>
              </a:xfrm>
              <a:custGeom>
                <a:avLst/>
                <a:gdLst/>
                <a:ahLst/>
                <a:cxnLst/>
                <a:rect l="l" t="t" r="r" b="b"/>
                <a:pathLst>
                  <a:path w="22651" h="17981" extrusionOk="0">
                    <a:moveTo>
                      <a:pt x="15479" y="1"/>
                    </a:moveTo>
                    <a:cubicBezTo>
                      <a:pt x="14995" y="1"/>
                      <a:pt x="14561" y="640"/>
                      <a:pt x="15001" y="1094"/>
                    </a:cubicBezTo>
                    <a:cubicBezTo>
                      <a:pt x="16068" y="2197"/>
                      <a:pt x="17097" y="3327"/>
                      <a:pt x="18058" y="4524"/>
                    </a:cubicBezTo>
                    <a:cubicBezTo>
                      <a:pt x="20203" y="7200"/>
                      <a:pt x="20539" y="9356"/>
                      <a:pt x="18326" y="11970"/>
                    </a:cubicBezTo>
                    <a:cubicBezTo>
                      <a:pt x="16741" y="13842"/>
                      <a:pt x="14764" y="16381"/>
                      <a:pt x="12441" y="16381"/>
                    </a:cubicBezTo>
                    <a:cubicBezTo>
                      <a:pt x="11659" y="16381"/>
                      <a:pt x="10837" y="16093"/>
                      <a:pt x="9977" y="15393"/>
                    </a:cubicBezTo>
                    <a:cubicBezTo>
                      <a:pt x="8460" y="14157"/>
                      <a:pt x="7101" y="12800"/>
                      <a:pt x="5549" y="11600"/>
                    </a:cubicBezTo>
                    <a:cubicBezTo>
                      <a:pt x="3159" y="9759"/>
                      <a:pt x="2603" y="8279"/>
                      <a:pt x="4369" y="5334"/>
                    </a:cubicBezTo>
                    <a:cubicBezTo>
                      <a:pt x="5020" y="4249"/>
                      <a:pt x="5853" y="3395"/>
                      <a:pt x="6396" y="2225"/>
                    </a:cubicBezTo>
                    <a:cubicBezTo>
                      <a:pt x="6631" y="1718"/>
                      <a:pt x="6187" y="1253"/>
                      <a:pt x="5773" y="1253"/>
                    </a:cubicBezTo>
                    <a:cubicBezTo>
                      <a:pt x="5585" y="1253"/>
                      <a:pt x="5403" y="1349"/>
                      <a:pt x="5295" y="1582"/>
                    </a:cubicBezTo>
                    <a:lnTo>
                      <a:pt x="5293" y="1583"/>
                    </a:lnTo>
                    <a:cubicBezTo>
                      <a:pt x="3869" y="4647"/>
                      <a:pt x="1" y="7425"/>
                      <a:pt x="2810" y="10900"/>
                    </a:cubicBezTo>
                    <a:cubicBezTo>
                      <a:pt x="4285" y="12726"/>
                      <a:pt x="6624" y="14085"/>
                      <a:pt x="8361" y="15649"/>
                    </a:cubicBezTo>
                    <a:cubicBezTo>
                      <a:pt x="9448" y="16630"/>
                      <a:pt x="10684" y="17826"/>
                      <a:pt x="12227" y="17966"/>
                    </a:cubicBezTo>
                    <a:cubicBezTo>
                      <a:pt x="12336" y="17976"/>
                      <a:pt x="12443" y="17980"/>
                      <a:pt x="12549" y="17980"/>
                    </a:cubicBezTo>
                    <a:cubicBezTo>
                      <a:pt x="14183" y="17980"/>
                      <a:pt x="15407" y="16833"/>
                      <a:pt x="16532" y="15740"/>
                    </a:cubicBezTo>
                    <a:cubicBezTo>
                      <a:pt x="18070" y="14245"/>
                      <a:pt x="20017" y="12475"/>
                      <a:pt x="20894" y="10464"/>
                    </a:cubicBezTo>
                    <a:cubicBezTo>
                      <a:pt x="22651" y="6425"/>
                      <a:pt x="18432" y="2806"/>
                      <a:pt x="15903" y="193"/>
                    </a:cubicBezTo>
                    <a:cubicBezTo>
                      <a:pt x="15772" y="58"/>
                      <a:pt x="15623" y="1"/>
                      <a:pt x="15479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54;p45">
                <a:extLst>
                  <a:ext uri="{FF2B5EF4-FFF2-40B4-BE49-F238E27FC236}">
                    <a16:creationId xmlns:a16="http://schemas.microsoft.com/office/drawing/2014/main" id="{82A3F121-5B19-A084-2625-70B2CF83621C}"/>
                  </a:ext>
                </a:extLst>
              </p:cNvPr>
              <p:cNvSpPr/>
              <p:nvPr/>
            </p:nvSpPr>
            <p:spPr>
              <a:xfrm>
                <a:off x="2824475" y="3629625"/>
                <a:ext cx="191375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7655" h="6293" extrusionOk="0">
                    <a:moveTo>
                      <a:pt x="6851" y="1"/>
                    </a:moveTo>
                    <a:cubicBezTo>
                      <a:pt x="6532" y="1"/>
                      <a:pt x="6216" y="205"/>
                      <a:pt x="6220" y="616"/>
                    </a:cubicBezTo>
                    <a:cubicBezTo>
                      <a:pt x="6230" y="2085"/>
                      <a:pt x="6332" y="3550"/>
                      <a:pt x="6367" y="5018"/>
                    </a:cubicBezTo>
                    <a:lnTo>
                      <a:pt x="6367" y="5018"/>
                    </a:lnTo>
                    <a:cubicBezTo>
                      <a:pt x="4784" y="5016"/>
                      <a:pt x="3201" y="5002"/>
                      <a:pt x="1620" y="4903"/>
                    </a:cubicBezTo>
                    <a:lnTo>
                      <a:pt x="1620" y="4903"/>
                    </a:lnTo>
                    <a:cubicBezTo>
                      <a:pt x="1548" y="3728"/>
                      <a:pt x="1572" y="2552"/>
                      <a:pt x="1330" y="1391"/>
                    </a:cubicBezTo>
                    <a:cubicBezTo>
                      <a:pt x="1263" y="1071"/>
                      <a:pt x="1028" y="933"/>
                      <a:pt x="780" y="933"/>
                    </a:cubicBezTo>
                    <a:cubicBezTo>
                      <a:pt x="405" y="933"/>
                      <a:pt x="1" y="1248"/>
                      <a:pt x="101" y="1730"/>
                    </a:cubicBezTo>
                    <a:cubicBezTo>
                      <a:pt x="359" y="2971"/>
                      <a:pt x="270" y="4241"/>
                      <a:pt x="394" y="5498"/>
                    </a:cubicBezTo>
                    <a:cubicBezTo>
                      <a:pt x="429" y="5863"/>
                      <a:pt x="657" y="6107"/>
                      <a:pt x="1031" y="6137"/>
                    </a:cubicBezTo>
                    <a:cubicBezTo>
                      <a:pt x="3023" y="6287"/>
                      <a:pt x="5018" y="6293"/>
                      <a:pt x="7014" y="6293"/>
                    </a:cubicBezTo>
                    <a:cubicBezTo>
                      <a:pt x="7358" y="6293"/>
                      <a:pt x="7654" y="6002"/>
                      <a:pt x="7652" y="5656"/>
                    </a:cubicBezTo>
                    <a:cubicBezTo>
                      <a:pt x="7638" y="3974"/>
                      <a:pt x="7507" y="2298"/>
                      <a:pt x="7494" y="616"/>
                    </a:cubicBezTo>
                    <a:cubicBezTo>
                      <a:pt x="7491" y="206"/>
                      <a:pt x="7170" y="1"/>
                      <a:pt x="685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55;p45">
                <a:extLst>
                  <a:ext uri="{FF2B5EF4-FFF2-40B4-BE49-F238E27FC236}">
                    <a16:creationId xmlns:a16="http://schemas.microsoft.com/office/drawing/2014/main" id="{2693E2D8-76E6-93F6-8825-3E81B0FF6EBC}"/>
                  </a:ext>
                </a:extLst>
              </p:cNvPr>
              <p:cNvSpPr/>
              <p:nvPr/>
            </p:nvSpPr>
            <p:spPr>
              <a:xfrm>
                <a:off x="2335150" y="2829775"/>
                <a:ext cx="452700" cy="1858225"/>
              </a:xfrm>
              <a:custGeom>
                <a:avLst/>
                <a:gdLst/>
                <a:ahLst/>
                <a:cxnLst/>
                <a:rect l="l" t="t" r="r" b="b"/>
                <a:pathLst>
                  <a:path w="18108" h="74329" extrusionOk="0">
                    <a:moveTo>
                      <a:pt x="10381" y="0"/>
                    </a:moveTo>
                    <a:cubicBezTo>
                      <a:pt x="10323" y="0"/>
                      <a:pt x="10262" y="8"/>
                      <a:pt x="10198" y="26"/>
                    </a:cubicBezTo>
                    <a:cubicBezTo>
                      <a:pt x="0" y="2844"/>
                      <a:pt x="2457" y="18432"/>
                      <a:pt x="4474" y="25962"/>
                    </a:cubicBezTo>
                    <a:cubicBezTo>
                      <a:pt x="6520" y="33598"/>
                      <a:pt x="10273" y="40605"/>
                      <a:pt x="12558" y="48154"/>
                    </a:cubicBezTo>
                    <a:cubicBezTo>
                      <a:pt x="15062" y="56430"/>
                      <a:pt x="16462" y="65082"/>
                      <a:pt x="16816" y="73713"/>
                    </a:cubicBezTo>
                    <a:cubicBezTo>
                      <a:pt x="16832" y="74123"/>
                      <a:pt x="17161" y="74328"/>
                      <a:pt x="17480" y="74328"/>
                    </a:cubicBezTo>
                    <a:cubicBezTo>
                      <a:pt x="17798" y="74328"/>
                      <a:pt x="18107" y="74124"/>
                      <a:pt x="18091" y="73713"/>
                    </a:cubicBezTo>
                    <a:cubicBezTo>
                      <a:pt x="17572" y="61030"/>
                      <a:pt x="14599" y="49036"/>
                      <a:pt x="9838" y="37313"/>
                    </a:cubicBezTo>
                    <a:cubicBezTo>
                      <a:pt x="7085" y="30537"/>
                      <a:pt x="4518" y="23581"/>
                      <a:pt x="4184" y="16200"/>
                    </a:cubicBezTo>
                    <a:cubicBezTo>
                      <a:pt x="3935" y="10693"/>
                      <a:pt x="4107" y="3032"/>
                      <a:pt x="10536" y="1255"/>
                    </a:cubicBezTo>
                    <a:cubicBezTo>
                      <a:pt x="11261" y="1054"/>
                      <a:pt x="11037" y="0"/>
                      <a:pt x="1038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56;p45">
                <a:extLst>
                  <a:ext uri="{FF2B5EF4-FFF2-40B4-BE49-F238E27FC236}">
                    <a16:creationId xmlns:a16="http://schemas.microsoft.com/office/drawing/2014/main" id="{88BA83FD-F634-6B76-204C-C3A106E64D13}"/>
                  </a:ext>
                </a:extLst>
              </p:cNvPr>
              <p:cNvSpPr/>
              <p:nvPr/>
            </p:nvSpPr>
            <p:spPr>
              <a:xfrm>
                <a:off x="3085400" y="2774650"/>
                <a:ext cx="254075" cy="1917100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76684" extrusionOk="0">
                    <a:moveTo>
                      <a:pt x="2487" y="0"/>
                    </a:moveTo>
                    <a:cubicBezTo>
                      <a:pt x="1748" y="0"/>
                      <a:pt x="1778" y="1199"/>
                      <a:pt x="2562" y="1277"/>
                    </a:cubicBezTo>
                    <a:lnTo>
                      <a:pt x="2562" y="1279"/>
                    </a:lnTo>
                    <a:cubicBezTo>
                      <a:pt x="10162" y="2051"/>
                      <a:pt x="7563" y="17987"/>
                      <a:pt x="7023" y="22591"/>
                    </a:cubicBezTo>
                    <a:cubicBezTo>
                      <a:pt x="6192" y="29674"/>
                      <a:pt x="4305" y="36551"/>
                      <a:pt x="3125" y="43573"/>
                    </a:cubicBezTo>
                    <a:cubicBezTo>
                      <a:pt x="1308" y="54363"/>
                      <a:pt x="558" y="65740"/>
                      <a:pt x="4153" y="76245"/>
                    </a:cubicBezTo>
                    <a:cubicBezTo>
                      <a:pt x="4257" y="76551"/>
                      <a:pt x="4514" y="76683"/>
                      <a:pt x="4769" y="76683"/>
                    </a:cubicBezTo>
                    <a:cubicBezTo>
                      <a:pt x="5158" y="76683"/>
                      <a:pt x="5543" y="76376"/>
                      <a:pt x="5382" y="75906"/>
                    </a:cubicBezTo>
                    <a:cubicBezTo>
                      <a:pt x="0" y="60176"/>
                      <a:pt x="4696" y="44208"/>
                      <a:pt x="7421" y="28504"/>
                    </a:cubicBezTo>
                    <a:cubicBezTo>
                      <a:pt x="8652" y="21409"/>
                      <a:pt x="9608" y="13774"/>
                      <a:pt x="8456" y="6606"/>
                    </a:cubicBezTo>
                    <a:cubicBezTo>
                      <a:pt x="7862" y="2912"/>
                      <a:pt x="6485" y="400"/>
                      <a:pt x="2562" y="4"/>
                    </a:cubicBezTo>
                    <a:cubicBezTo>
                      <a:pt x="2536" y="1"/>
                      <a:pt x="2511" y="0"/>
                      <a:pt x="248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57;p45">
                <a:extLst>
                  <a:ext uri="{FF2B5EF4-FFF2-40B4-BE49-F238E27FC236}">
                    <a16:creationId xmlns:a16="http://schemas.microsoft.com/office/drawing/2014/main" id="{FC63FE0A-89CD-C3B6-0D03-166EA83C0814}"/>
                  </a:ext>
                </a:extLst>
              </p:cNvPr>
              <p:cNvSpPr/>
              <p:nvPr/>
            </p:nvSpPr>
            <p:spPr>
              <a:xfrm>
                <a:off x="2730675" y="3751875"/>
                <a:ext cx="156725" cy="932525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37301" extrusionOk="0">
                    <a:moveTo>
                      <a:pt x="4627" y="0"/>
                    </a:moveTo>
                    <a:cubicBezTo>
                      <a:pt x="4372" y="0"/>
                      <a:pt x="4116" y="133"/>
                      <a:pt x="4011" y="438"/>
                    </a:cubicBezTo>
                    <a:cubicBezTo>
                      <a:pt x="0" y="12100"/>
                      <a:pt x="2913" y="25063"/>
                      <a:pt x="4956" y="36840"/>
                    </a:cubicBezTo>
                    <a:cubicBezTo>
                      <a:pt x="5011" y="37162"/>
                      <a:pt x="5240" y="37301"/>
                      <a:pt x="5486" y="37301"/>
                    </a:cubicBezTo>
                    <a:cubicBezTo>
                      <a:pt x="5857" y="37301"/>
                      <a:pt x="6268" y="36984"/>
                      <a:pt x="6184" y="36502"/>
                    </a:cubicBezTo>
                    <a:cubicBezTo>
                      <a:pt x="4183" y="24959"/>
                      <a:pt x="1305" y="12214"/>
                      <a:pt x="5240" y="778"/>
                    </a:cubicBezTo>
                    <a:cubicBezTo>
                      <a:pt x="5401" y="308"/>
                      <a:pt x="5016" y="0"/>
                      <a:pt x="462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58;p45">
                <a:extLst>
                  <a:ext uri="{FF2B5EF4-FFF2-40B4-BE49-F238E27FC236}">
                    <a16:creationId xmlns:a16="http://schemas.microsoft.com/office/drawing/2014/main" id="{86533E20-2D38-D807-E4BD-953F961A43A7}"/>
                  </a:ext>
                </a:extLst>
              </p:cNvPr>
              <p:cNvSpPr/>
              <p:nvPr/>
            </p:nvSpPr>
            <p:spPr>
              <a:xfrm>
                <a:off x="2975900" y="3752175"/>
                <a:ext cx="100175" cy="936225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37449" extrusionOk="0">
                    <a:moveTo>
                      <a:pt x="774" y="1"/>
                    </a:moveTo>
                    <a:cubicBezTo>
                      <a:pt x="379" y="1"/>
                      <a:pt x="1" y="303"/>
                      <a:pt x="185" y="765"/>
                    </a:cubicBezTo>
                    <a:lnTo>
                      <a:pt x="185" y="766"/>
                    </a:lnTo>
                    <a:cubicBezTo>
                      <a:pt x="2725" y="7118"/>
                      <a:pt x="1918" y="14361"/>
                      <a:pt x="1914" y="21073"/>
                    </a:cubicBezTo>
                    <a:cubicBezTo>
                      <a:pt x="1914" y="26464"/>
                      <a:pt x="1022" y="31402"/>
                      <a:pt x="185" y="36647"/>
                    </a:cubicBezTo>
                    <a:cubicBezTo>
                      <a:pt x="108" y="37131"/>
                      <a:pt x="522" y="37448"/>
                      <a:pt x="893" y="37448"/>
                    </a:cubicBezTo>
                    <a:cubicBezTo>
                      <a:pt x="1137" y="37448"/>
                      <a:pt x="1363" y="37309"/>
                      <a:pt x="1415" y="36988"/>
                    </a:cubicBezTo>
                    <a:cubicBezTo>
                      <a:pt x="2279" y="31567"/>
                      <a:pt x="3184" y="26645"/>
                      <a:pt x="3189" y="21073"/>
                    </a:cubicBezTo>
                    <a:cubicBezTo>
                      <a:pt x="3196" y="14231"/>
                      <a:pt x="4007" y="6909"/>
                      <a:pt x="1415" y="426"/>
                    </a:cubicBezTo>
                    <a:cubicBezTo>
                      <a:pt x="1296" y="129"/>
                      <a:pt x="1031" y="1"/>
                      <a:pt x="77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59;p45">
                <a:extLst>
                  <a:ext uri="{FF2B5EF4-FFF2-40B4-BE49-F238E27FC236}">
                    <a16:creationId xmlns:a16="http://schemas.microsoft.com/office/drawing/2014/main" id="{9D449E28-D66F-C11A-B2D5-7375A24A7985}"/>
                  </a:ext>
                </a:extLst>
              </p:cNvPr>
              <p:cNvSpPr/>
              <p:nvPr/>
            </p:nvSpPr>
            <p:spPr>
              <a:xfrm>
                <a:off x="490375" y="1655425"/>
                <a:ext cx="2120325" cy="1760650"/>
              </a:xfrm>
              <a:custGeom>
                <a:avLst/>
                <a:gdLst/>
                <a:ahLst/>
                <a:cxnLst/>
                <a:rect l="l" t="t" r="r" b="b"/>
                <a:pathLst>
                  <a:path w="84813" h="70426" extrusionOk="0">
                    <a:moveTo>
                      <a:pt x="14845" y="0"/>
                    </a:moveTo>
                    <a:cubicBezTo>
                      <a:pt x="12305" y="0"/>
                      <a:pt x="9928" y="3147"/>
                      <a:pt x="8311" y="4911"/>
                    </a:cubicBezTo>
                    <a:cubicBezTo>
                      <a:pt x="6219" y="7196"/>
                      <a:pt x="2357" y="9301"/>
                      <a:pt x="937" y="11942"/>
                    </a:cubicBezTo>
                    <a:cubicBezTo>
                      <a:pt x="0" y="13679"/>
                      <a:pt x="802" y="15419"/>
                      <a:pt x="1359" y="17203"/>
                    </a:cubicBezTo>
                    <a:cubicBezTo>
                      <a:pt x="3839" y="25145"/>
                      <a:pt x="8576" y="31828"/>
                      <a:pt x="13936" y="38090"/>
                    </a:cubicBezTo>
                    <a:cubicBezTo>
                      <a:pt x="26128" y="52338"/>
                      <a:pt x="40313" y="63035"/>
                      <a:pt x="57535" y="70369"/>
                    </a:cubicBezTo>
                    <a:cubicBezTo>
                      <a:pt x="57628" y="70408"/>
                      <a:pt x="57719" y="70426"/>
                      <a:pt x="57806" y="70426"/>
                    </a:cubicBezTo>
                    <a:cubicBezTo>
                      <a:pt x="58420" y="70426"/>
                      <a:pt x="58838" y="69549"/>
                      <a:pt x="58179" y="69269"/>
                    </a:cubicBezTo>
                    <a:cubicBezTo>
                      <a:pt x="42135" y="62437"/>
                      <a:pt x="28874" y="52742"/>
                      <a:pt x="17149" y="39810"/>
                    </a:cubicBezTo>
                    <a:cubicBezTo>
                      <a:pt x="11413" y="33487"/>
                      <a:pt x="6007" y="26653"/>
                      <a:pt x="3134" y="18516"/>
                    </a:cubicBezTo>
                    <a:cubicBezTo>
                      <a:pt x="2121" y="15649"/>
                      <a:pt x="1628" y="13737"/>
                      <a:pt x="3502" y="11212"/>
                    </a:cubicBezTo>
                    <a:cubicBezTo>
                      <a:pt x="4512" y="9853"/>
                      <a:pt x="6399" y="8810"/>
                      <a:pt x="7597" y="7591"/>
                    </a:cubicBezTo>
                    <a:cubicBezTo>
                      <a:pt x="9223" y="5937"/>
                      <a:pt x="11478" y="2199"/>
                      <a:pt x="13765" y="1560"/>
                    </a:cubicBezTo>
                    <a:cubicBezTo>
                      <a:pt x="13967" y="1504"/>
                      <a:pt x="14169" y="1477"/>
                      <a:pt x="14369" y="1477"/>
                    </a:cubicBezTo>
                    <a:cubicBezTo>
                      <a:pt x="17204" y="1477"/>
                      <a:pt x="19758" y="6836"/>
                      <a:pt x="21084" y="8780"/>
                    </a:cubicBezTo>
                    <a:cubicBezTo>
                      <a:pt x="22943" y="11505"/>
                      <a:pt x="24912" y="14146"/>
                      <a:pt x="26992" y="16701"/>
                    </a:cubicBezTo>
                    <a:cubicBezTo>
                      <a:pt x="31715" y="22527"/>
                      <a:pt x="36955" y="27940"/>
                      <a:pt x="43031" y="32363"/>
                    </a:cubicBezTo>
                    <a:cubicBezTo>
                      <a:pt x="49959" y="37406"/>
                      <a:pt x="57339" y="42432"/>
                      <a:pt x="65095" y="46116"/>
                    </a:cubicBezTo>
                    <a:cubicBezTo>
                      <a:pt x="69312" y="48120"/>
                      <a:pt x="72932" y="48762"/>
                      <a:pt x="76810" y="48762"/>
                    </a:cubicBezTo>
                    <a:cubicBezTo>
                      <a:pt x="79063" y="48762"/>
                      <a:pt x="81403" y="48545"/>
                      <a:pt x="83999" y="48252"/>
                    </a:cubicBezTo>
                    <a:cubicBezTo>
                      <a:pt x="84777" y="48164"/>
                      <a:pt x="84813" y="46973"/>
                      <a:pt x="84082" y="46973"/>
                    </a:cubicBezTo>
                    <a:cubicBezTo>
                      <a:pt x="84055" y="46973"/>
                      <a:pt x="84028" y="46974"/>
                      <a:pt x="83999" y="46977"/>
                    </a:cubicBezTo>
                    <a:lnTo>
                      <a:pt x="84001" y="46977"/>
                    </a:lnTo>
                    <a:cubicBezTo>
                      <a:pt x="81276" y="47286"/>
                      <a:pt x="78783" y="47647"/>
                      <a:pt x="76265" y="47647"/>
                    </a:cubicBezTo>
                    <a:cubicBezTo>
                      <a:pt x="74247" y="47647"/>
                      <a:pt x="72213" y="47415"/>
                      <a:pt x="70031" y="46737"/>
                    </a:cubicBezTo>
                    <a:cubicBezTo>
                      <a:pt x="65039" y="45187"/>
                      <a:pt x="60392" y="42239"/>
                      <a:pt x="55980" y="39489"/>
                    </a:cubicBezTo>
                    <a:cubicBezTo>
                      <a:pt x="47250" y="34051"/>
                      <a:pt x="38903" y="28214"/>
                      <a:pt x="31962" y="20561"/>
                    </a:cubicBezTo>
                    <a:cubicBezTo>
                      <a:pt x="28418" y="16654"/>
                      <a:pt x="25165" y="12489"/>
                      <a:pt x="22186" y="8136"/>
                    </a:cubicBezTo>
                    <a:cubicBezTo>
                      <a:pt x="20691" y="5953"/>
                      <a:pt x="19029" y="2367"/>
                      <a:pt x="16856" y="724"/>
                    </a:cubicBezTo>
                    <a:cubicBezTo>
                      <a:pt x="16182" y="214"/>
                      <a:pt x="15508" y="0"/>
                      <a:pt x="148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60;p45">
                <a:extLst>
                  <a:ext uri="{FF2B5EF4-FFF2-40B4-BE49-F238E27FC236}">
                    <a16:creationId xmlns:a16="http://schemas.microsoft.com/office/drawing/2014/main" id="{18F26683-028D-5A88-A78B-AA55215C8D12}"/>
                  </a:ext>
                </a:extLst>
              </p:cNvPr>
              <p:cNvSpPr/>
              <p:nvPr/>
            </p:nvSpPr>
            <p:spPr>
              <a:xfrm>
                <a:off x="1739775" y="3389500"/>
                <a:ext cx="216075" cy="1251275"/>
              </a:xfrm>
              <a:custGeom>
                <a:avLst/>
                <a:gdLst/>
                <a:ahLst/>
                <a:cxnLst/>
                <a:rect l="l" t="t" r="r" b="b"/>
                <a:pathLst>
                  <a:path w="8643" h="50051" extrusionOk="0">
                    <a:moveTo>
                      <a:pt x="7868" y="0"/>
                    </a:moveTo>
                    <a:cubicBezTo>
                      <a:pt x="7615" y="0"/>
                      <a:pt x="7364" y="135"/>
                      <a:pt x="7268" y="445"/>
                    </a:cubicBezTo>
                    <a:cubicBezTo>
                      <a:pt x="4738" y="8592"/>
                      <a:pt x="3764" y="16950"/>
                      <a:pt x="2579" y="25360"/>
                    </a:cubicBezTo>
                    <a:cubicBezTo>
                      <a:pt x="1453" y="33352"/>
                      <a:pt x="1" y="41343"/>
                      <a:pt x="1" y="49434"/>
                    </a:cubicBezTo>
                    <a:cubicBezTo>
                      <a:pt x="1" y="49845"/>
                      <a:pt x="320" y="50050"/>
                      <a:pt x="638" y="50050"/>
                    </a:cubicBezTo>
                    <a:cubicBezTo>
                      <a:pt x="956" y="50050"/>
                      <a:pt x="1274" y="49845"/>
                      <a:pt x="1274" y="49434"/>
                    </a:cubicBezTo>
                    <a:cubicBezTo>
                      <a:pt x="1274" y="40804"/>
                      <a:pt x="2926" y="32301"/>
                      <a:pt x="4087" y="23777"/>
                    </a:cubicBezTo>
                    <a:cubicBezTo>
                      <a:pt x="5146" y="15989"/>
                      <a:pt x="6158" y="8312"/>
                      <a:pt x="8496" y="785"/>
                    </a:cubicBezTo>
                    <a:cubicBezTo>
                      <a:pt x="8643" y="311"/>
                      <a:pt x="8253" y="0"/>
                      <a:pt x="786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61;p45">
                <a:extLst>
                  <a:ext uri="{FF2B5EF4-FFF2-40B4-BE49-F238E27FC236}">
                    <a16:creationId xmlns:a16="http://schemas.microsoft.com/office/drawing/2014/main" id="{3FD45BA3-8E1C-8015-6EBB-6C1A2D6F87F6}"/>
                  </a:ext>
                </a:extLst>
              </p:cNvPr>
              <p:cNvSpPr/>
              <p:nvPr/>
            </p:nvSpPr>
            <p:spPr>
              <a:xfrm>
                <a:off x="560650" y="1790825"/>
                <a:ext cx="452550" cy="402325"/>
              </a:xfrm>
              <a:custGeom>
                <a:avLst/>
                <a:gdLst/>
                <a:ahLst/>
                <a:cxnLst/>
                <a:rect l="l" t="t" r="r" b="b"/>
                <a:pathLst>
                  <a:path w="18102" h="16093" extrusionOk="0">
                    <a:moveTo>
                      <a:pt x="17219" y="1"/>
                    </a:moveTo>
                    <a:cubicBezTo>
                      <a:pt x="17026" y="1"/>
                      <a:pt x="16832" y="89"/>
                      <a:pt x="16700" y="302"/>
                    </a:cubicBezTo>
                    <a:cubicBezTo>
                      <a:pt x="14794" y="3380"/>
                      <a:pt x="11573" y="5472"/>
                      <a:pt x="8756" y="7634"/>
                    </a:cubicBezTo>
                    <a:cubicBezTo>
                      <a:pt x="5854" y="9863"/>
                      <a:pt x="3534" y="12762"/>
                      <a:pt x="551" y="14876"/>
                    </a:cubicBezTo>
                    <a:cubicBezTo>
                      <a:pt x="0" y="15266"/>
                      <a:pt x="343" y="16093"/>
                      <a:pt x="859" y="16093"/>
                    </a:cubicBezTo>
                    <a:cubicBezTo>
                      <a:pt x="966" y="16093"/>
                      <a:pt x="1080" y="16058"/>
                      <a:pt x="1195" y="15976"/>
                    </a:cubicBezTo>
                    <a:cubicBezTo>
                      <a:pt x="4660" y="13517"/>
                      <a:pt x="7450" y="10224"/>
                      <a:pt x="10841" y="7639"/>
                    </a:cubicBezTo>
                    <a:cubicBezTo>
                      <a:pt x="13402" y="5687"/>
                      <a:pt x="16083" y="3720"/>
                      <a:pt x="17802" y="944"/>
                    </a:cubicBezTo>
                    <a:cubicBezTo>
                      <a:pt x="18101" y="459"/>
                      <a:pt x="17661" y="1"/>
                      <a:pt x="17219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62;p45">
                <a:extLst>
                  <a:ext uri="{FF2B5EF4-FFF2-40B4-BE49-F238E27FC236}">
                    <a16:creationId xmlns:a16="http://schemas.microsoft.com/office/drawing/2014/main" id="{1FFF878B-8499-8B87-9E12-94C6A3CFF0DF}"/>
                  </a:ext>
                </a:extLst>
              </p:cNvPr>
              <p:cNvSpPr/>
              <p:nvPr/>
            </p:nvSpPr>
            <p:spPr>
              <a:xfrm>
                <a:off x="598500" y="1862075"/>
                <a:ext cx="454675" cy="392875"/>
              </a:xfrm>
              <a:custGeom>
                <a:avLst/>
                <a:gdLst/>
                <a:ahLst/>
                <a:cxnLst/>
                <a:rect l="l" t="t" r="r" b="b"/>
                <a:pathLst>
                  <a:path w="18187" h="15715" extrusionOk="0">
                    <a:moveTo>
                      <a:pt x="17292" y="0"/>
                    </a:moveTo>
                    <a:cubicBezTo>
                      <a:pt x="17097" y="0"/>
                      <a:pt x="16900" y="84"/>
                      <a:pt x="16761" y="286"/>
                    </a:cubicBezTo>
                    <a:cubicBezTo>
                      <a:pt x="14755" y="3200"/>
                      <a:pt x="11632" y="5012"/>
                      <a:pt x="8898" y="7158"/>
                    </a:cubicBezTo>
                    <a:cubicBezTo>
                      <a:pt x="5945" y="9478"/>
                      <a:pt x="3288" y="12154"/>
                      <a:pt x="480" y="14645"/>
                    </a:cubicBezTo>
                    <a:cubicBezTo>
                      <a:pt x="0" y="15071"/>
                      <a:pt x="448" y="15714"/>
                      <a:pt x="959" y="15714"/>
                    </a:cubicBezTo>
                    <a:cubicBezTo>
                      <a:pt x="1101" y="15714"/>
                      <a:pt x="1248" y="15664"/>
                      <a:pt x="1382" y="15546"/>
                    </a:cubicBezTo>
                    <a:lnTo>
                      <a:pt x="1383" y="15546"/>
                    </a:lnTo>
                    <a:cubicBezTo>
                      <a:pt x="4636" y="12659"/>
                      <a:pt x="7725" y="9617"/>
                      <a:pt x="11211" y="7004"/>
                    </a:cubicBezTo>
                    <a:cubicBezTo>
                      <a:pt x="13636" y="5186"/>
                      <a:pt x="16121" y="3460"/>
                      <a:pt x="17861" y="929"/>
                    </a:cubicBezTo>
                    <a:cubicBezTo>
                      <a:pt x="18187" y="455"/>
                      <a:pt x="17745" y="0"/>
                      <a:pt x="1729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63;p45">
                <a:extLst>
                  <a:ext uri="{FF2B5EF4-FFF2-40B4-BE49-F238E27FC236}">
                    <a16:creationId xmlns:a16="http://schemas.microsoft.com/office/drawing/2014/main" id="{0F3B1E2D-1ACE-DD17-E318-FCBBFA0BA991}"/>
                  </a:ext>
                </a:extLst>
              </p:cNvPr>
              <p:cNvSpPr/>
              <p:nvPr/>
            </p:nvSpPr>
            <p:spPr>
              <a:xfrm>
                <a:off x="205475" y="1333375"/>
                <a:ext cx="579725" cy="574850"/>
              </a:xfrm>
              <a:custGeom>
                <a:avLst/>
                <a:gdLst/>
                <a:ahLst/>
                <a:cxnLst/>
                <a:rect l="l" t="t" r="r" b="b"/>
                <a:pathLst>
                  <a:path w="23189" h="22994" extrusionOk="0">
                    <a:moveTo>
                      <a:pt x="8964" y="0"/>
                    </a:moveTo>
                    <a:cubicBezTo>
                      <a:pt x="8743" y="0"/>
                      <a:pt x="8534" y="71"/>
                      <a:pt x="8342" y="224"/>
                    </a:cubicBezTo>
                    <a:cubicBezTo>
                      <a:pt x="7311" y="1044"/>
                      <a:pt x="7508" y="2584"/>
                      <a:pt x="8217" y="4296"/>
                    </a:cubicBezTo>
                    <a:lnTo>
                      <a:pt x="8217" y="4296"/>
                    </a:lnTo>
                    <a:cubicBezTo>
                      <a:pt x="6692" y="2712"/>
                      <a:pt x="5147" y="1485"/>
                      <a:pt x="3967" y="1485"/>
                    </a:cubicBezTo>
                    <a:cubicBezTo>
                      <a:pt x="3565" y="1485"/>
                      <a:pt x="3205" y="1628"/>
                      <a:pt x="2904" y="1948"/>
                    </a:cubicBezTo>
                    <a:cubicBezTo>
                      <a:pt x="2237" y="2654"/>
                      <a:pt x="2908" y="4099"/>
                      <a:pt x="4129" y="5771"/>
                    </a:cubicBezTo>
                    <a:lnTo>
                      <a:pt x="4129" y="5771"/>
                    </a:lnTo>
                    <a:cubicBezTo>
                      <a:pt x="3613" y="5520"/>
                      <a:pt x="3133" y="5376"/>
                      <a:pt x="2709" y="5376"/>
                    </a:cubicBezTo>
                    <a:cubicBezTo>
                      <a:pt x="2413" y="5376"/>
                      <a:pt x="2144" y="5447"/>
                      <a:pt x="1911" y="5600"/>
                    </a:cubicBezTo>
                    <a:cubicBezTo>
                      <a:pt x="1" y="6855"/>
                      <a:pt x="2980" y="10052"/>
                      <a:pt x="5875" y="12674"/>
                    </a:cubicBezTo>
                    <a:lnTo>
                      <a:pt x="5875" y="12674"/>
                    </a:lnTo>
                    <a:cubicBezTo>
                      <a:pt x="5218" y="12416"/>
                      <a:pt x="4604" y="12249"/>
                      <a:pt x="4115" y="12249"/>
                    </a:cubicBezTo>
                    <a:cubicBezTo>
                      <a:pt x="3247" y="12249"/>
                      <a:pt x="2773" y="12775"/>
                      <a:pt x="3142" y="14256"/>
                    </a:cubicBezTo>
                    <a:cubicBezTo>
                      <a:pt x="3561" y="15938"/>
                      <a:pt x="6320" y="17502"/>
                      <a:pt x="7614" y="18426"/>
                    </a:cubicBezTo>
                    <a:cubicBezTo>
                      <a:pt x="9993" y="20129"/>
                      <a:pt x="12536" y="21772"/>
                      <a:pt x="15232" y="22935"/>
                    </a:cubicBezTo>
                    <a:cubicBezTo>
                      <a:pt x="15325" y="22976"/>
                      <a:pt x="15418" y="22994"/>
                      <a:pt x="15506" y="22994"/>
                    </a:cubicBezTo>
                    <a:cubicBezTo>
                      <a:pt x="16118" y="22994"/>
                      <a:pt x="16531" y="22119"/>
                      <a:pt x="15875" y="21835"/>
                    </a:cubicBezTo>
                    <a:lnTo>
                      <a:pt x="15873" y="21835"/>
                    </a:lnTo>
                    <a:cubicBezTo>
                      <a:pt x="12913" y="20559"/>
                      <a:pt x="10092" y="18730"/>
                      <a:pt x="7524" y="16796"/>
                    </a:cubicBezTo>
                    <a:cubicBezTo>
                      <a:pt x="6763" y="16222"/>
                      <a:pt x="3484" y="13928"/>
                      <a:pt x="4924" y="13432"/>
                    </a:cubicBezTo>
                    <a:cubicBezTo>
                      <a:pt x="4968" y="13417"/>
                      <a:pt x="5019" y="13410"/>
                      <a:pt x="5075" y="13410"/>
                    </a:cubicBezTo>
                    <a:cubicBezTo>
                      <a:pt x="6161" y="13410"/>
                      <a:pt x="9423" y="16072"/>
                      <a:pt x="10190" y="16478"/>
                    </a:cubicBezTo>
                    <a:cubicBezTo>
                      <a:pt x="10302" y="16538"/>
                      <a:pt x="10412" y="16565"/>
                      <a:pt x="10515" y="16565"/>
                    </a:cubicBezTo>
                    <a:cubicBezTo>
                      <a:pt x="11015" y="16565"/>
                      <a:pt x="11340" y="15932"/>
                      <a:pt x="10963" y="15477"/>
                    </a:cubicBezTo>
                    <a:cubicBezTo>
                      <a:pt x="9476" y="13683"/>
                      <a:pt x="7689" y="12208"/>
                      <a:pt x="5962" y="10654"/>
                    </a:cubicBezTo>
                    <a:cubicBezTo>
                      <a:pt x="5082" y="9863"/>
                      <a:pt x="1950" y="7154"/>
                      <a:pt x="3063" y="6881"/>
                    </a:cubicBezTo>
                    <a:cubicBezTo>
                      <a:pt x="3118" y="6867"/>
                      <a:pt x="3177" y="6860"/>
                      <a:pt x="3239" y="6860"/>
                    </a:cubicBezTo>
                    <a:cubicBezTo>
                      <a:pt x="5180" y="6860"/>
                      <a:pt x="10491" y="13263"/>
                      <a:pt x="11794" y="14490"/>
                    </a:cubicBezTo>
                    <a:cubicBezTo>
                      <a:pt x="11924" y="14612"/>
                      <a:pt x="12075" y="14664"/>
                      <a:pt x="12223" y="14664"/>
                    </a:cubicBezTo>
                    <a:cubicBezTo>
                      <a:pt x="12666" y="14664"/>
                      <a:pt x="13080" y="14195"/>
                      <a:pt x="12796" y="13718"/>
                    </a:cubicBezTo>
                    <a:cubicBezTo>
                      <a:pt x="11682" y="11850"/>
                      <a:pt x="10207" y="10237"/>
                      <a:pt x="8752" y="8632"/>
                    </a:cubicBezTo>
                    <a:cubicBezTo>
                      <a:pt x="8017" y="7822"/>
                      <a:pt x="3707" y="4127"/>
                      <a:pt x="3926" y="3014"/>
                    </a:cubicBezTo>
                    <a:cubicBezTo>
                      <a:pt x="3938" y="2950"/>
                      <a:pt x="3979" y="2920"/>
                      <a:pt x="4042" y="2920"/>
                    </a:cubicBezTo>
                    <a:cubicBezTo>
                      <a:pt x="4703" y="2920"/>
                      <a:pt x="7870" y="6105"/>
                      <a:pt x="8368" y="6670"/>
                    </a:cubicBezTo>
                    <a:cubicBezTo>
                      <a:pt x="9902" y="8413"/>
                      <a:pt x="11296" y="10284"/>
                      <a:pt x="12896" y="11970"/>
                    </a:cubicBezTo>
                    <a:cubicBezTo>
                      <a:pt x="13025" y="12106"/>
                      <a:pt x="13175" y="12163"/>
                      <a:pt x="13321" y="12163"/>
                    </a:cubicBezTo>
                    <a:cubicBezTo>
                      <a:pt x="13751" y="12163"/>
                      <a:pt x="14148" y="11665"/>
                      <a:pt x="13897" y="11198"/>
                    </a:cubicBezTo>
                    <a:cubicBezTo>
                      <a:pt x="13059" y="9639"/>
                      <a:pt x="12065" y="8176"/>
                      <a:pt x="11161" y="6656"/>
                    </a:cubicBezTo>
                    <a:cubicBezTo>
                      <a:pt x="10865" y="6155"/>
                      <a:pt x="8538" y="1466"/>
                      <a:pt x="9293" y="1466"/>
                    </a:cubicBezTo>
                    <a:cubicBezTo>
                      <a:pt x="9306" y="1466"/>
                      <a:pt x="9321" y="1468"/>
                      <a:pt x="9336" y="1471"/>
                    </a:cubicBezTo>
                    <a:cubicBezTo>
                      <a:pt x="10134" y="1627"/>
                      <a:pt x="11645" y="4876"/>
                      <a:pt x="12114" y="5644"/>
                    </a:cubicBezTo>
                    <a:cubicBezTo>
                      <a:pt x="13208" y="7447"/>
                      <a:pt x="14199" y="9262"/>
                      <a:pt x="15574" y="10867"/>
                    </a:cubicBezTo>
                    <a:cubicBezTo>
                      <a:pt x="15687" y="10999"/>
                      <a:pt x="15836" y="11056"/>
                      <a:pt x="15988" y="11056"/>
                    </a:cubicBezTo>
                    <a:cubicBezTo>
                      <a:pt x="16381" y="11056"/>
                      <a:pt x="16792" y="10674"/>
                      <a:pt x="16638" y="10248"/>
                    </a:cubicBezTo>
                    <a:cubicBezTo>
                      <a:pt x="16226" y="9108"/>
                      <a:pt x="15126" y="6619"/>
                      <a:pt x="15493" y="5439"/>
                    </a:cubicBezTo>
                    <a:cubicBezTo>
                      <a:pt x="15617" y="5044"/>
                      <a:pt x="15766" y="4879"/>
                      <a:pt x="15931" y="4879"/>
                    </a:cubicBezTo>
                    <a:cubicBezTo>
                      <a:pt x="16670" y="4879"/>
                      <a:pt x="17699" y="8208"/>
                      <a:pt x="17920" y="8745"/>
                    </a:cubicBezTo>
                    <a:cubicBezTo>
                      <a:pt x="18984" y="11321"/>
                      <a:pt x="20005" y="13953"/>
                      <a:pt x="21873" y="16064"/>
                    </a:cubicBezTo>
                    <a:cubicBezTo>
                      <a:pt x="22001" y="16209"/>
                      <a:pt x="22148" y="16270"/>
                      <a:pt x="22292" y="16270"/>
                    </a:cubicBezTo>
                    <a:cubicBezTo>
                      <a:pt x="22760" y="16270"/>
                      <a:pt x="23188" y="15631"/>
                      <a:pt x="22774" y="15163"/>
                    </a:cubicBezTo>
                    <a:cubicBezTo>
                      <a:pt x="20515" y="12610"/>
                      <a:pt x="19551" y="9206"/>
                      <a:pt x="18223" y="6134"/>
                    </a:cubicBezTo>
                    <a:cubicBezTo>
                      <a:pt x="17858" y="5288"/>
                      <a:pt x="17183" y="2965"/>
                      <a:pt x="15987" y="2726"/>
                    </a:cubicBezTo>
                    <a:cubicBezTo>
                      <a:pt x="15838" y="2697"/>
                      <a:pt x="15699" y="2682"/>
                      <a:pt x="15572" y="2682"/>
                    </a:cubicBezTo>
                    <a:cubicBezTo>
                      <a:pt x="14164" y="2682"/>
                      <a:pt x="14033" y="4411"/>
                      <a:pt x="14300" y="6264"/>
                    </a:cubicBezTo>
                    <a:lnTo>
                      <a:pt x="14300" y="6264"/>
                    </a:lnTo>
                    <a:cubicBezTo>
                      <a:pt x="12659" y="3411"/>
                      <a:pt x="10503" y="0"/>
                      <a:pt x="896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164;p45">
                <a:extLst>
                  <a:ext uri="{FF2B5EF4-FFF2-40B4-BE49-F238E27FC236}">
                    <a16:creationId xmlns:a16="http://schemas.microsoft.com/office/drawing/2014/main" id="{5F6EEDF5-5A25-7991-F173-DDC45351BADE}"/>
                  </a:ext>
                </a:extLst>
              </p:cNvPr>
              <p:cNvSpPr/>
              <p:nvPr/>
            </p:nvSpPr>
            <p:spPr>
              <a:xfrm>
                <a:off x="1969325" y="4007150"/>
                <a:ext cx="445325" cy="120825"/>
              </a:xfrm>
              <a:custGeom>
                <a:avLst/>
                <a:gdLst/>
                <a:ahLst/>
                <a:cxnLst/>
                <a:rect l="l" t="t" r="r" b="b"/>
                <a:pathLst>
                  <a:path w="17813" h="4833" extrusionOk="0">
                    <a:moveTo>
                      <a:pt x="13461" y="1101"/>
                    </a:moveTo>
                    <a:cubicBezTo>
                      <a:pt x="14880" y="1101"/>
                      <a:pt x="16066" y="1352"/>
                      <a:pt x="16226" y="2206"/>
                    </a:cubicBezTo>
                    <a:cubicBezTo>
                      <a:pt x="16454" y="3428"/>
                      <a:pt x="13971" y="3671"/>
                      <a:pt x="11686" y="3671"/>
                    </a:cubicBezTo>
                    <a:cubicBezTo>
                      <a:pt x="10254" y="3671"/>
                      <a:pt x="8899" y="3575"/>
                      <a:pt x="8338" y="3565"/>
                    </a:cubicBezTo>
                    <a:cubicBezTo>
                      <a:pt x="6758" y="3537"/>
                      <a:pt x="5179" y="3474"/>
                      <a:pt x="3599" y="3451"/>
                    </a:cubicBezTo>
                    <a:cubicBezTo>
                      <a:pt x="1547" y="3421"/>
                      <a:pt x="1203" y="3256"/>
                      <a:pt x="1342" y="1428"/>
                    </a:cubicBezTo>
                    <a:lnTo>
                      <a:pt x="1342" y="1428"/>
                    </a:lnTo>
                    <a:cubicBezTo>
                      <a:pt x="2619" y="1661"/>
                      <a:pt x="3888" y="1747"/>
                      <a:pt x="5162" y="1747"/>
                    </a:cubicBezTo>
                    <a:cubicBezTo>
                      <a:pt x="6269" y="1747"/>
                      <a:pt x="7379" y="1682"/>
                      <a:pt x="8503" y="1591"/>
                    </a:cubicBezTo>
                    <a:cubicBezTo>
                      <a:pt x="9415" y="1517"/>
                      <a:pt x="11632" y="1101"/>
                      <a:pt x="13461" y="1101"/>
                    </a:cubicBezTo>
                    <a:close/>
                    <a:moveTo>
                      <a:pt x="14169" y="0"/>
                    </a:moveTo>
                    <a:cubicBezTo>
                      <a:pt x="11179" y="0"/>
                      <a:pt x="8190" y="490"/>
                      <a:pt x="5208" y="490"/>
                    </a:cubicBezTo>
                    <a:cubicBezTo>
                      <a:pt x="3986" y="490"/>
                      <a:pt x="2765" y="408"/>
                      <a:pt x="1546" y="176"/>
                    </a:cubicBezTo>
                    <a:cubicBezTo>
                      <a:pt x="1499" y="167"/>
                      <a:pt x="1454" y="162"/>
                      <a:pt x="1411" y="162"/>
                    </a:cubicBezTo>
                    <a:cubicBezTo>
                      <a:pt x="1226" y="162"/>
                      <a:pt x="1072" y="238"/>
                      <a:pt x="959" y="352"/>
                    </a:cubicBezTo>
                    <a:lnTo>
                      <a:pt x="959" y="352"/>
                    </a:lnTo>
                    <a:cubicBezTo>
                      <a:pt x="911" y="342"/>
                      <a:pt x="860" y="337"/>
                      <a:pt x="810" y="337"/>
                    </a:cubicBezTo>
                    <a:cubicBezTo>
                      <a:pt x="490" y="337"/>
                      <a:pt x="150" y="541"/>
                      <a:pt x="110" y="947"/>
                    </a:cubicBezTo>
                    <a:cubicBezTo>
                      <a:pt x="1" y="1994"/>
                      <a:pt x="1" y="3050"/>
                      <a:pt x="110" y="4097"/>
                    </a:cubicBezTo>
                    <a:cubicBezTo>
                      <a:pt x="143" y="4431"/>
                      <a:pt x="369" y="4735"/>
                      <a:pt x="735" y="4735"/>
                    </a:cubicBezTo>
                    <a:cubicBezTo>
                      <a:pt x="740" y="4735"/>
                      <a:pt x="744" y="4735"/>
                      <a:pt x="748" y="4735"/>
                    </a:cubicBezTo>
                    <a:cubicBezTo>
                      <a:pt x="1189" y="4727"/>
                      <a:pt x="1631" y="4724"/>
                      <a:pt x="2072" y="4724"/>
                    </a:cubicBezTo>
                    <a:cubicBezTo>
                      <a:pt x="4574" y="4724"/>
                      <a:pt x="7074" y="4833"/>
                      <a:pt x="9568" y="4833"/>
                    </a:cubicBezTo>
                    <a:cubicBezTo>
                      <a:pt x="12151" y="4833"/>
                      <a:pt x="14727" y="4716"/>
                      <a:pt x="17295" y="4240"/>
                    </a:cubicBezTo>
                    <a:cubicBezTo>
                      <a:pt x="17642" y="4176"/>
                      <a:pt x="17813" y="3767"/>
                      <a:pt x="17741" y="3455"/>
                    </a:cubicBezTo>
                    <a:cubicBezTo>
                      <a:pt x="17511" y="2587"/>
                      <a:pt x="17413" y="1689"/>
                      <a:pt x="17448" y="789"/>
                    </a:cubicBezTo>
                    <a:cubicBezTo>
                      <a:pt x="17443" y="414"/>
                      <a:pt x="17157" y="197"/>
                      <a:pt x="16811" y="153"/>
                    </a:cubicBezTo>
                    <a:cubicBezTo>
                      <a:pt x="15930" y="43"/>
                      <a:pt x="15049" y="0"/>
                      <a:pt x="1416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165;p45">
                <a:extLst>
                  <a:ext uri="{FF2B5EF4-FFF2-40B4-BE49-F238E27FC236}">
                    <a16:creationId xmlns:a16="http://schemas.microsoft.com/office/drawing/2014/main" id="{762B8463-7748-2B6F-9E93-79D74FAC091E}"/>
                  </a:ext>
                </a:extLst>
              </p:cNvPr>
              <p:cNvSpPr/>
              <p:nvPr/>
            </p:nvSpPr>
            <p:spPr>
              <a:xfrm>
                <a:off x="1948375" y="4090275"/>
                <a:ext cx="499250" cy="414750"/>
              </a:xfrm>
              <a:custGeom>
                <a:avLst/>
                <a:gdLst/>
                <a:ahLst/>
                <a:cxnLst/>
                <a:rect l="l" t="t" r="r" b="b"/>
                <a:pathLst>
                  <a:path w="19970" h="16590" extrusionOk="0">
                    <a:moveTo>
                      <a:pt x="1895" y="1"/>
                    </a:moveTo>
                    <a:cubicBezTo>
                      <a:pt x="1576" y="1"/>
                      <a:pt x="1259" y="205"/>
                      <a:pt x="1262" y="616"/>
                    </a:cubicBezTo>
                    <a:lnTo>
                      <a:pt x="1263" y="617"/>
                    </a:lnTo>
                    <a:cubicBezTo>
                      <a:pt x="1288" y="4296"/>
                      <a:pt x="1" y="7990"/>
                      <a:pt x="537" y="11674"/>
                    </a:cubicBezTo>
                    <a:cubicBezTo>
                      <a:pt x="1042" y="15132"/>
                      <a:pt x="3180" y="15900"/>
                      <a:pt x="6379" y="16291"/>
                    </a:cubicBezTo>
                    <a:cubicBezTo>
                      <a:pt x="7574" y="16437"/>
                      <a:pt x="8992" y="16590"/>
                      <a:pt x="10430" y="16590"/>
                    </a:cubicBezTo>
                    <a:cubicBezTo>
                      <a:pt x="13040" y="16590"/>
                      <a:pt x="15717" y="16087"/>
                      <a:pt x="17251" y="14124"/>
                    </a:cubicBezTo>
                    <a:cubicBezTo>
                      <a:pt x="19969" y="10648"/>
                      <a:pt x="18349" y="4730"/>
                      <a:pt x="18286" y="773"/>
                    </a:cubicBezTo>
                    <a:cubicBezTo>
                      <a:pt x="18280" y="363"/>
                      <a:pt x="17958" y="157"/>
                      <a:pt x="17639" y="157"/>
                    </a:cubicBezTo>
                    <a:cubicBezTo>
                      <a:pt x="17320" y="157"/>
                      <a:pt x="17005" y="362"/>
                      <a:pt x="17011" y="773"/>
                    </a:cubicBezTo>
                    <a:cubicBezTo>
                      <a:pt x="17067" y="4246"/>
                      <a:pt x="18018" y="8190"/>
                      <a:pt x="17064" y="11602"/>
                    </a:cubicBezTo>
                    <a:cubicBezTo>
                      <a:pt x="16227" y="14588"/>
                      <a:pt x="13228" y="15325"/>
                      <a:pt x="10222" y="15325"/>
                    </a:cubicBezTo>
                    <a:cubicBezTo>
                      <a:pt x="8601" y="15325"/>
                      <a:pt x="6978" y="15111"/>
                      <a:pt x="5690" y="14920"/>
                    </a:cubicBezTo>
                    <a:cubicBezTo>
                      <a:pt x="1753" y="14338"/>
                      <a:pt x="1521" y="11481"/>
                      <a:pt x="1803" y="8028"/>
                    </a:cubicBezTo>
                    <a:cubicBezTo>
                      <a:pt x="2007" y="5556"/>
                      <a:pt x="2554" y="3104"/>
                      <a:pt x="2536" y="616"/>
                    </a:cubicBezTo>
                    <a:cubicBezTo>
                      <a:pt x="2534" y="206"/>
                      <a:pt x="2213" y="1"/>
                      <a:pt x="189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66;p45">
                <a:extLst>
                  <a:ext uri="{FF2B5EF4-FFF2-40B4-BE49-F238E27FC236}">
                    <a16:creationId xmlns:a16="http://schemas.microsoft.com/office/drawing/2014/main" id="{7903BAF1-A92F-7921-8FCB-99232E99B57C}"/>
                  </a:ext>
                </a:extLst>
              </p:cNvPr>
              <p:cNvSpPr/>
              <p:nvPr/>
            </p:nvSpPr>
            <p:spPr>
              <a:xfrm>
                <a:off x="3258550" y="3652275"/>
                <a:ext cx="389600" cy="327525"/>
              </a:xfrm>
              <a:custGeom>
                <a:avLst/>
                <a:gdLst/>
                <a:ahLst/>
                <a:cxnLst/>
                <a:rect l="l" t="t" r="r" b="b"/>
                <a:pathLst>
                  <a:path w="15584" h="13101" extrusionOk="0">
                    <a:moveTo>
                      <a:pt x="7282" y="1260"/>
                    </a:moveTo>
                    <a:cubicBezTo>
                      <a:pt x="9428" y="1260"/>
                      <a:pt x="11544" y="2569"/>
                      <a:pt x="12597" y="4520"/>
                    </a:cubicBezTo>
                    <a:cubicBezTo>
                      <a:pt x="14179" y="7451"/>
                      <a:pt x="12182" y="11023"/>
                      <a:pt x="9009" y="11731"/>
                    </a:cubicBezTo>
                    <a:cubicBezTo>
                      <a:pt x="8637" y="11815"/>
                      <a:pt x="8272" y="11854"/>
                      <a:pt x="7915" y="11854"/>
                    </a:cubicBezTo>
                    <a:cubicBezTo>
                      <a:pt x="3183" y="11854"/>
                      <a:pt x="1" y="4955"/>
                      <a:pt x="4462" y="1992"/>
                    </a:cubicBezTo>
                    <a:cubicBezTo>
                      <a:pt x="4501" y="1966"/>
                      <a:pt x="4535" y="1938"/>
                      <a:pt x="4565" y="1909"/>
                    </a:cubicBezTo>
                    <a:lnTo>
                      <a:pt x="4565" y="1909"/>
                    </a:lnTo>
                    <a:cubicBezTo>
                      <a:pt x="4586" y="1911"/>
                      <a:pt x="4608" y="1913"/>
                      <a:pt x="4630" y="1913"/>
                    </a:cubicBezTo>
                    <a:cubicBezTo>
                      <a:pt x="4727" y="1913"/>
                      <a:pt x="4829" y="1889"/>
                      <a:pt x="4934" y="1834"/>
                    </a:cubicBezTo>
                    <a:cubicBezTo>
                      <a:pt x="5686" y="1440"/>
                      <a:pt x="6486" y="1260"/>
                      <a:pt x="7282" y="1260"/>
                    </a:cubicBezTo>
                    <a:close/>
                    <a:moveTo>
                      <a:pt x="7280" y="0"/>
                    </a:moveTo>
                    <a:cubicBezTo>
                      <a:pt x="6267" y="0"/>
                      <a:pt x="5247" y="232"/>
                      <a:pt x="4290" y="733"/>
                    </a:cubicBezTo>
                    <a:cubicBezTo>
                      <a:pt x="4259" y="749"/>
                      <a:pt x="4231" y="767"/>
                      <a:pt x="4204" y="785"/>
                    </a:cubicBezTo>
                    <a:lnTo>
                      <a:pt x="4204" y="785"/>
                    </a:lnTo>
                    <a:cubicBezTo>
                      <a:pt x="4186" y="783"/>
                      <a:pt x="4168" y="782"/>
                      <a:pt x="4149" y="782"/>
                    </a:cubicBezTo>
                    <a:cubicBezTo>
                      <a:pt x="4044" y="782"/>
                      <a:pt x="3932" y="815"/>
                      <a:pt x="3819" y="890"/>
                    </a:cubicBezTo>
                    <a:lnTo>
                      <a:pt x="3819" y="892"/>
                    </a:lnTo>
                    <a:cubicBezTo>
                      <a:pt x="904" y="2826"/>
                      <a:pt x="127" y="6197"/>
                      <a:pt x="1867" y="9236"/>
                    </a:cubicBezTo>
                    <a:cubicBezTo>
                      <a:pt x="3137" y="11456"/>
                      <a:pt x="5540" y="13100"/>
                      <a:pt x="8071" y="13100"/>
                    </a:cubicBezTo>
                    <a:cubicBezTo>
                      <a:pt x="8720" y="13100"/>
                      <a:pt x="9377" y="12992"/>
                      <a:pt x="10026" y="12757"/>
                    </a:cubicBezTo>
                    <a:cubicBezTo>
                      <a:pt x="13632" y="11453"/>
                      <a:pt x="15584" y="7317"/>
                      <a:pt x="13698" y="3877"/>
                    </a:cubicBezTo>
                    <a:cubicBezTo>
                      <a:pt x="12401" y="1507"/>
                      <a:pt x="9865" y="0"/>
                      <a:pt x="728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167;p45">
                <a:extLst>
                  <a:ext uri="{FF2B5EF4-FFF2-40B4-BE49-F238E27FC236}">
                    <a16:creationId xmlns:a16="http://schemas.microsoft.com/office/drawing/2014/main" id="{25597E93-0DE3-E10D-F1DA-3C12F4BAA3EE}"/>
                  </a:ext>
                </a:extLst>
              </p:cNvPr>
              <p:cNvSpPr/>
              <p:nvPr/>
            </p:nvSpPr>
            <p:spPr>
              <a:xfrm>
                <a:off x="3140750" y="2774725"/>
                <a:ext cx="949700" cy="507625"/>
              </a:xfrm>
              <a:custGeom>
                <a:avLst/>
                <a:gdLst/>
                <a:ahLst/>
                <a:cxnLst/>
                <a:rect l="l" t="t" r="r" b="b"/>
                <a:pathLst>
                  <a:path w="37988" h="20305" extrusionOk="0">
                    <a:moveTo>
                      <a:pt x="811" y="1"/>
                    </a:moveTo>
                    <a:cubicBezTo>
                      <a:pt x="1" y="1"/>
                      <a:pt x="4" y="1264"/>
                      <a:pt x="822" y="1274"/>
                    </a:cubicBezTo>
                    <a:cubicBezTo>
                      <a:pt x="6996" y="1353"/>
                      <a:pt x="14072" y="5851"/>
                      <a:pt x="19592" y="8520"/>
                    </a:cubicBezTo>
                    <a:cubicBezTo>
                      <a:pt x="25632" y="11440"/>
                      <a:pt x="31480" y="15826"/>
                      <a:pt x="36592" y="20145"/>
                    </a:cubicBezTo>
                    <a:cubicBezTo>
                      <a:pt x="36725" y="20257"/>
                      <a:pt x="36871" y="20305"/>
                      <a:pt x="37012" y="20305"/>
                    </a:cubicBezTo>
                    <a:cubicBezTo>
                      <a:pt x="37532" y="20305"/>
                      <a:pt x="37987" y="19660"/>
                      <a:pt x="37493" y="19244"/>
                    </a:cubicBezTo>
                    <a:cubicBezTo>
                      <a:pt x="31843" y="14468"/>
                      <a:pt x="25486" y="9725"/>
                      <a:pt x="18716" y="6714"/>
                    </a:cubicBezTo>
                    <a:cubicBezTo>
                      <a:pt x="13172" y="4250"/>
                      <a:pt x="7063" y="80"/>
                      <a:pt x="822" y="1"/>
                    </a:cubicBezTo>
                    <a:cubicBezTo>
                      <a:pt x="818" y="1"/>
                      <a:pt x="815" y="1"/>
                      <a:pt x="81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68;p45">
                <a:extLst>
                  <a:ext uri="{FF2B5EF4-FFF2-40B4-BE49-F238E27FC236}">
                    <a16:creationId xmlns:a16="http://schemas.microsoft.com/office/drawing/2014/main" id="{B03C2BEC-61D6-A21B-3FCE-B7DF2B980501}"/>
                  </a:ext>
                </a:extLst>
              </p:cNvPr>
              <p:cNvSpPr/>
              <p:nvPr/>
            </p:nvSpPr>
            <p:spPr>
              <a:xfrm>
                <a:off x="3626200" y="3448650"/>
                <a:ext cx="519100" cy="1239500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49580" extrusionOk="0">
                    <a:moveTo>
                      <a:pt x="774" y="0"/>
                    </a:moveTo>
                    <a:cubicBezTo>
                      <a:pt x="387" y="0"/>
                      <a:pt x="1" y="309"/>
                      <a:pt x="159" y="779"/>
                    </a:cubicBezTo>
                    <a:cubicBezTo>
                      <a:pt x="3334" y="10281"/>
                      <a:pt x="6637" y="19724"/>
                      <a:pt x="10689" y="28890"/>
                    </a:cubicBezTo>
                    <a:cubicBezTo>
                      <a:pt x="13637" y="35556"/>
                      <a:pt x="15450" y="43068"/>
                      <a:pt x="19357" y="49281"/>
                    </a:cubicBezTo>
                    <a:cubicBezTo>
                      <a:pt x="19490" y="49492"/>
                      <a:pt x="19684" y="49580"/>
                      <a:pt x="19878" y="49580"/>
                    </a:cubicBezTo>
                    <a:cubicBezTo>
                      <a:pt x="20322" y="49580"/>
                      <a:pt x="20764" y="49123"/>
                      <a:pt x="20459" y="48638"/>
                    </a:cubicBezTo>
                    <a:cubicBezTo>
                      <a:pt x="16867" y="42926"/>
                      <a:pt x="15224" y="36136"/>
                      <a:pt x="12559" y="29988"/>
                    </a:cubicBezTo>
                    <a:cubicBezTo>
                      <a:pt x="8357" y="20292"/>
                      <a:pt x="4737" y="10461"/>
                      <a:pt x="1388" y="441"/>
                    </a:cubicBezTo>
                    <a:cubicBezTo>
                      <a:pt x="1285" y="134"/>
                      <a:pt x="1029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69;p45">
                <a:extLst>
                  <a:ext uri="{FF2B5EF4-FFF2-40B4-BE49-F238E27FC236}">
                    <a16:creationId xmlns:a16="http://schemas.microsoft.com/office/drawing/2014/main" id="{539B4567-295C-E9C6-5C37-14345460EDC9}"/>
                  </a:ext>
                </a:extLst>
              </p:cNvPr>
              <p:cNvSpPr/>
              <p:nvPr/>
            </p:nvSpPr>
            <p:spPr>
              <a:xfrm>
                <a:off x="1980000" y="4019575"/>
                <a:ext cx="407250" cy="107550"/>
              </a:xfrm>
              <a:custGeom>
                <a:avLst/>
                <a:gdLst/>
                <a:ahLst/>
                <a:cxnLst/>
                <a:rect l="l" t="t" r="r" b="b"/>
                <a:pathLst>
                  <a:path w="16290" h="4302" extrusionOk="0">
                    <a:moveTo>
                      <a:pt x="12062" y="0"/>
                    </a:moveTo>
                    <a:cubicBezTo>
                      <a:pt x="11923" y="0"/>
                      <a:pt x="11784" y="3"/>
                      <a:pt x="11644" y="8"/>
                    </a:cubicBezTo>
                    <a:cubicBezTo>
                      <a:pt x="11581" y="7"/>
                      <a:pt x="11519" y="7"/>
                      <a:pt x="11455" y="7"/>
                    </a:cubicBezTo>
                    <a:cubicBezTo>
                      <a:pt x="10105" y="7"/>
                      <a:pt x="8665" y="236"/>
                      <a:pt x="7392" y="529"/>
                    </a:cubicBezTo>
                    <a:cubicBezTo>
                      <a:pt x="7122" y="511"/>
                      <a:pt x="6852" y="502"/>
                      <a:pt x="6582" y="502"/>
                    </a:cubicBezTo>
                    <a:cubicBezTo>
                      <a:pt x="5999" y="502"/>
                      <a:pt x="5416" y="544"/>
                      <a:pt x="4838" y="631"/>
                    </a:cubicBezTo>
                    <a:cubicBezTo>
                      <a:pt x="4302" y="491"/>
                      <a:pt x="3753" y="411"/>
                      <a:pt x="3215" y="411"/>
                    </a:cubicBezTo>
                    <a:cubicBezTo>
                      <a:pt x="2741" y="411"/>
                      <a:pt x="2276" y="473"/>
                      <a:pt x="1833" y="610"/>
                    </a:cubicBezTo>
                    <a:cubicBezTo>
                      <a:pt x="1757" y="548"/>
                      <a:pt x="1677" y="494"/>
                      <a:pt x="1605" y="427"/>
                    </a:cubicBezTo>
                    <a:cubicBezTo>
                      <a:pt x="1485" y="319"/>
                      <a:pt x="1329" y="265"/>
                      <a:pt x="1175" y="265"/>
                    </a:cubicBezTo>
                    <a:cubicBezTo>
                      <a:pt x="926" y="265"/>
                      <a:pt x="684" y="408"/>
                      <a:pt x="617" y="687"/>
                    </a:cubicBezTo>
                    <a:cubicBezTo>
                      <a:pt x="574" y="866"/>
                      <a:pt x="547" y="1050"/>
                      <a:pt x="538" y="1234"/>
                    </a:cubicBezTo>
                    <a:cubicBezTo>
                      <a:pt x="125" y="1401"/>
                      <a:pt x="0" y="1862"/>
                      <a:pt x="298" y="2209"/>
                    </a:cubicBezTo>
                    <a:cubicBezTo>
                      <a:pt x="342" y="2262"/>
                      <a:pt x="396" y="2300"/>
                      <a:pt x="446" y="2348"/>
                    </a:cubicBezTo>
                    <a:cubicBezTo>
                      <a:pt x="458" y="2376"/>
                      <a:pt x="456" y="2404"/>
                      <a:pt x="474" y="2432"/>
                    </a:cubicBezTo>
                    <a:cubicBezTo>
                      <a:pt x="856" y="3086"/>
                      <a:pt x="1643" y="3335"/>
                      <a:pt x="2457" y="3344"/>
                    </a:cubicBezTo>
                    <a:cubicBezTo>
                      <a:pt x="2560" y="3354"/>
                      <a:pt x="2662" y="3360"/>
                      <a:pt x="2765" y="3360"/>
                    </a:cubicBezTo>
                    <a:cubicBezTo>
                      <a:pt x="3101" y="3360"/>
                      <a:pt x="3434" y="3303"/>
                      <a:pt x="3751" y="3193"/>
                    </a:cubicBezTo>
                    <a:cubicBezTo>
                      <a:pt x="3925" y="3228"/>
                      <a:pt x="4100" y="3256"/>
                      <a:pt x="4275" y="3275"/>
                    </a:cubicBezTo>
                    <a:cubicBezTo>
                      <a:pt x="4363" y="3312"/>
                      <a:pt x="4456" y="3328"/>
                      <a:pt x="4546" y="3358"/>
                    </a:cubicBezTo>
                    <a:cubicBezTo>
                      <a:pt x="5900" y="4035"/>
                      <a:pt x="7471" y="4302"/>
                      <a:pt x="9080" y="4302"/>
                    </a:cubicBezTo>
                    <a:cubicBezTo>
                      <a:pt x="10712" y="4302"/>
                      <a:pt x="12381" y="4028"/>
                      <a:pt x="13899" y="3629"/>
                    </a:cubicBezTo>
                    <a:cubicBezTo>
                      <a:pt x="13913" y="3630"/>
                      <a:pt x="13926" y="3630"/>
                      <a:pt x="13939" y="3630"/>
                    </a:cubicBezTo>
                    <a:cubicBezTo>
                      <a:pt x="14296" y="3630"/>
                      <a:pt x="14653" y="3607"/>
                      <a:pt x="15008" y="3561"/>
                    </a:cubicBezTo>
                    <a:cubicBezTo>
                      <a:pt x="15264" y="3533"/>
                      <a:pt x="15478" y="3351"/>
                      <a:pt x="15548" y="3102"/>
                    </a:cubicBezTo>
                    <a:cubicBezTo>
                      <a:pt x="15658" y="3028"/>
                      <a:pt x="15737" y="2919"/>
                      <a:pt x="15774" y="2795"/>
                    </a:cubicBezTo>
                    <a:cubicBezTo>
                      <a:pt x="15958" y="2595"/>
                      <a:pt x="15974" y="2262"/>
                      <a:pt x="15816" y="2032"/>
                    </a:cubicBezTo>
                    <a:cubicBezTo>
                      <a:pt x="15842" y="2011"/>
                      <a:pt x="15870" y="1995"/>
                      <a:pt x="15897" y="1969"/>
                    </a:cubicBezTo>
                    <a:cubicBezTo>
                      <a:pt x="15920" y="1950"/>
                      <a:pt x="15923" y="1920"/>
                      <a:pt x="15942" y="1897"/>
                    </a:cubicBezTo>
                    <a:cubicBezTo>
                      <a:pt x="16246" y="1650"/>
                      <a:pt x="16290" y="1152"/>
                      <a:pt x="15893" y="925"/>
                    </a:cubicBezTo>
                    <a:cubicBezTo>
                      <a:pt x="14721" y="253"/>
                      <a:pt x="13400" y="0"/>
                      <a:pt x="1206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70;p45">
                <a:extLst>
                  <a:ext uri="{FF2B5EF4-FFF2-40B4-BE49-F238E27FC236}">
                    <a16:creationId xmlns:a16="http://schemas.microsoft.com/office/drawing/2014/main" id="{ECC2551A-E7B7-4146-DD8A-0BCB20D86FF6}"/>
                  </a:ext>
                </a:extLst>
              </p:cNvPr>
              <p:cNvSpPr/>
              <p:nvPr/>
            </p:nvSpPr>
            <p:spPr>
              <a:xfrm>
                <a:off x="578000" y="1823125"/>
                <a:ext cx="449625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7985" h="16778" extrusionOk="0">
                    <a:moveTo>
                      <a:pt x="16418" y="0"/>
                    </a:moveTo>
                    <a:cubicBezTo>
                      <a:pt x="16165" y="0"/>
                      <a:pt x="15914" y="171"/>
                      <a:pt x="15829" y="434"/>
                    </a:cubicBezTo>
                    <a:cubicBezTo>
                      <a:pt x="15768" y="625"/>
                      <a:pt x="15675" y="797"/>
                      <a:pt x="15589" y="974"/>
                    </a:cubicBezTo>
                    <a:cubicBezTo>
                      <a:pt x="15573" y="973"/>
                      <a:pt x="15558" y="972"/>
                      <a:pt x="15543" y="972"/>
                    </a:cubicBezTo>
                    <a:cubicBezTo>
                      <a:pt x="15401" y="972"/>
                      <a:pt x="15263" y="1023"/>
                      <a:pt x="15156" y="1118"/>
                    </a:cubicBezTo>
                    <a:cubicBezTo>
                      <a:pt x="13525" y="2516"/>
                      <a:pt x="11899" y="3920"/>
                      <a:pt x="10312" y="5370"/>
                    </a:cubicBezTo>
                    <a:cubicBezTo>
                      <a:pt x="10221" y="5455"/>
                      <a:pt x="10163" y="5570"/>
                      <a:pt x="10151" y="5695"/>
                    </a:cubicBezTo>
                    <a:cubicBezTo>
                      <a:pt x="9199" y="6377"/>
                      <a:pt x="8289" y="7117"/>
                      <a:pt x="7427" y="7910"/>
                    </a:cubicBezTo>
                    <a:cubicBezTo>
                      <a:pt x="7368" y="7962"/>
                      <a:pt x="7310" y="8017"/>
                      <a:pt x="7252" y="8071"/>
                    </a:cubicBezTo>
                    <a:cubicBezTo>
                      <a:pt x="6310" y="8960"/>
                      <a:pt x="5448" y="9926"/>
                      <a:pt x="4681" y="10989"/>
                    </a:cubicBezTo>
                    <a:cubicBezTo>
                      <a:pt x="4180" y="11431"/>
                      <a:pt x="3673" y="11866"/>
                      <a:pt x="3157" y="12287"/>
                    </a:cubicBezTo>
                    <a:cubicBezTo>
                      <a:pt x="2682" y="12632"/>
                      <a:pt x="2216" y="12988"/>
                      <a:pt x="1762" y="13360"/>
                    </a:cubicBezTo>
                    <a:cubicBezTo>
                      <a:pt x="1430" y="13591"/>
                      <a:pt x="1093" y="13812"/>
                      <a:pt x="748" y="14018"/>
                    </a:cubicBezTo>
                    <a:cubicBezTo>
                      <a:pt x="587" y="14112"/>
                      <a:pt x="432" y="14324"/>
                      <a:pt x="455" y="14521"/>
                    </a:cubicBezTo>
                    <a:cubicBezTo>
                      <a:pt x="436" y="14542"/>
                      <a:pt x="413" y="14559"/>
                      <a:pt x="392" y="14580"/>
                    </a:cubicBezTo>
                    <a:cubicBezTo>
                      <a:pt x="0" y="14974"/>
                      <a:pt x="353" y="15584"/>
                      <a:pt x="816" y="15584"/>
                    </a:cubicBezTo>
                    <a:cubicBezTo>
                      <a:pt x="817" y="15584"/>
                      <a:pt x="818" y="15584"/>
                      <a:pt x="820" y="15584"/>
                    </a:cubicBezTo>
                    <a:cubicBezTo>
                      <a:pt x="853" y="15634"/>
                      <a:pt x="888" y="15684"/>
                      <a:pt x="927" y="15731"/>
                    </a:cubicBezTo>
                    <a:cubicBezTo>
                      <a:pt x="899" y="15829"/>
                      <a:pt x="851" y="15920"/>
                      <a:pt x="830" y="16022"/>
                    </a:cubicBezTo>
                    <a:cubicBezTo>
                      <a:pt x="746" y="16432"/>
                      <a:pt x="1118" y="16778"/>
                      <a:pt x="1463" y="16778"/>
                    </a:cubicBezTo>
                    <a:cubicBezTo>
                      <a:pt x="1630" y="16778"/>
                      <a:pt x="1791" y="16697"/>
                      <a:pt x="1891" y="16504"/>
                    </a:cubicBezTo>
                    <a:cubicBezTo>
                      <a:pt x="1894" y="16504"/>
                      <a:pt x="1896" y="16504"/>
                      <a:pt x="1899" y="16504"/>
                    </a:cubicBezTo>
                    <a:cubicBezTo>
                      <a:pt x="2042" y="16504"/>
                      <a:pt x="2181" y="16454"/>
                      <a:pt x="2291" y="16360"/>
                    </a:cubicBezTo>
                    <a:cubicBezTo>
                      <a:pt x="2486" y="16201"/>
                      <a:pt x="2682" y="16043"/>
                      <a:pt x="2880" y="15883"/>
                    </a:cubicBezTo>
                    <a:cubicBezTo>
                      <a:pt x="4215" y="15322"/>
                      <a:pt x="5707" y="13944"/>
                      <a:pt x="6307" y="13172"/>
                    </a:cubicBezTo>
                    <a:cubicBezTo>
                      <a:pt x="6500" y="12922"/>
                      <a:pt x="6459" y="12634"/>
                      <a:pt x="6319" y="12425"/>
                    </a:cubicBezTo>
                    <a:cubicBezTo>
                      <a:pt x="6386" y="12318"/>
                      <a:pt x="6456" y="12218"/>
                      <a:pt x="6516" y="12108"/>
                    </a:cubicBezTo>
                    <a:cubicBezTo>
                      <a:pt x="6552" y="12041"/>
                      <a:pt x="6575" y="11968"/>
                      <a:pt x="6584" y="11892"/>
                    </a:cubicBezTo>
                    <a:cubicBezTo>
                      <a:pt x="6635" y="11840"/>
                      <a:pt x="6686" y="11787"/>
                      <a:pt x="6737" y="11733"/>
                    </a:cubicBezTo>
                    <a:cubicBezTo>
                      <a:pt x="7103" y="11394"/>
                      <a:pt x="7471" y="11056"/>
                      <a:pt x="7838" y="10717"/>
                    </a:cubicBezTo>
                    <a:cubicBezTo>
                      <a:pt x="7929" y="10689"/>
                      <a:pt x="8011" y="10640"/>
                      <a:pt x="8078" y="10573"/>
                    </a:cubicBezTo>
                    <a:cubicBezTo>
                      <a:pt x="8609" y="10051"/>
                      <a:pt x="9155" y="9542"/>
                      <a:pt x="9712" y="9051"/>
                    </a:cubicBezTo>
                    <a:cubicBezTo>
                      <a:pt x="10063" y="8757"/>
                      <a:pt x="10421" y="8469"/>
                      <a:pt x="10787" y="8192"/>
                    </a:cubicBezTo>
                    <a:cubicBezTo>
                      <a:pt x="10956" y="8064"/>
                      <a:pt x="11128" y="7939"/>
                      <a:pt x="11296" y="7810"/>
                    </a:cubicBezTo>
                    <a:cubicBezTo>
                      <a:pt x="13313" y="6461"/>
                      <a:pt x="15056" y="4776"/>
                      <a:pt x="16937" y="3250"/>
                    </a:cubicBezTo>
                    <a:cubicBezTo>
                      <a:pt x="17092" y="3126"/>
                      <a:pt x="17130" y="2957"/>
                      <a:pt x="17104" y="2793"/>
                    </a:cubicBezTo>
                    <a:cubicBezTo>
                      <a:pt x="17279" y="2694"/>
                      <a:pt x="17458" y="2600"/>
                      <a:pt x="17644" y="2516"/>
                    </a:cubicBezTo>
                    <a:cubicBezTo>
                      <a:pt x="17949" y="2379"/>
                      <a:pt x="17984" y="1974"/>
                      <a:pt x="17853" y="1711"/>
                    </a:cubicBezTo>
                    <a:cubicBezTo>
                      <a:pt x="17555" y="1100"/>
                      <a:pt x="17281" y="658"/>
                      <a:pt x="16816" y="173"/>
                    </a:cubicBezTo>
                    <a:cubicBezTo>
                      <a:pt x="16702" y="53"/>
                      <a:pt x="16560" y="0"/>
                      <a:pt x="1641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71;p45">
                <a:extLst>
                  <a:ext uri="{FF2B5EF4-FFF2-40B4-BE49-F238E27FC236}">
                    <a16:creationId xmlns:a16="http://schemas.microsoft.com/office/drawing/2014/main" id="{1534A1F5-8FB6-FAA6-C07B-0B3306FCB26F}"/>
                  </a:ext>
                </a:extLst>
              </p:cNvPr>
              <p:cNvSpPr/>
              <p:nvPr/>
            </p:nvSpPr>
            <p:spPr>
              <a:xfrm>
                <a:off x="5575625" y="3674775"/>
                <a:ext cx="165875" cy="767000"/>
              </a:xfrm>
              <a:custGeom>
                <a:avLst/>
                <a:gdLst/>
                <a:ahLst/>
                <a:cxnLst/>
                <a:rect l="l" t="t" r="r" b="b"/>
                <a:pathLst>
                  <a:path w="6635" h="30680" extrusionOk="0">
                    <a:moveTo>
                      <a:pt x="1236" y="0"/>
                    </a:moveTo>
                    <a:cubicBezTo>
                      <a:pt x="600" y="0"/>
                      <a:pt x="1" y="406"/>
                      <a:pt x="71" y="1223"/>
                    </a:cubicBezTo>
                    <a:cubicBezTo>
                      <a:pt x="311" y="4001"/>
                      <a:pt x="563" y="6775"/>
                      <a:pt x="869" y="9542"/>
                    </a:cubicBezTo>
                    <a:cubicBezTo>
                      <a:pt x="1114" y="16157"/>
                      <a:pt x="772" y="22775"/>
                      <a:pt x="963" y="29392"/>
                    </a:cubicBezTo>
                    <a:cubicBezTo>
                      <a:pt x="985" y="30116"/>
                      <a:pt x="1639" y="30679"/>
                      <a:pt x="2298" y="30679"/>
                    </a:cubicBezTo>
                    <a:cubicBezTo>
                      <a:pt x="2597" y="30679"/>
                      <a:pt x="2897" y="30563"/>
                      <a:pt x="3140" y="30293"/>
                    </a:cubicBezTo>
                    <a:cubicBezTo>
                      <a:pt x="5098" y="28112"/>
                      <a:pt x="6631" y="26246"/>
                      <a:pt x="6631" y="23201"/>
                    </a:cubicBezTo>
                    <a:cubicBezTo>
                      <a:pt x="6635" y="18423"/>
                      <a:pt x="4323" y="13713"/>
                      <a:pt x="4150" y="8871"/>
                    </a:cubicBezTo>
                    <a:cubicBezTo>
                      <a:pt x="4129" y="8215"/>
                      <a:pt x="3702" y="7826"/>
                      <a:pt x="3210" y="7694"/>
                    </a:cubicBezTo>
                    <a:cubicBezTo>
                      <a:pt x="2992" y="5539"/>
                      <a:pt x="2806" y="3382"/>
                      <a:pt x="2620" y="1223"/>
                    </a:cubicBezTo>
                    <a:cubicBezTo>
                      <a:pt x="2550" y="410"/>
                      <a:pt x="1875" y="0"/>
                      <a:pt x="1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72;p45">
                <a:extLst>
                  <a:ext uri="{FF2B5EF4-FFF2-40B4-BE49-F238E27FC236}">
                    <a16:creationId xmlns:a16="http://schemas.microsoft.com/office/drawing/2014/main" id="{DDC185C5-6A29-C489-9656-BF3807FD9502}"/>
                  </a:ext>
                </a:extLst>
              </p:cNvPr>
              <p:cNvSpPr/>
              <p:nvPr/>
            </p:nvSpPr>
            <p:spPr>
              <a:xfrm>
                <a:off x="4473350" y="3058925"/>
                <a:ext cx="69830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27932" h="12034" extrusionOk="0">
                    <a:moveTo>
                      <a:pt x="4044" y="0"/>
                    </a:moveTo>
                    <a:cubicBezTo>
                      <a:pt x="3379" y="0"/>
                      <a:pt x="2647" y="483"/>
                      <a:pt x="2611" y="1259"/>
                    </a:cubicBezTo>
                    <a:lnTo>
                      <a:pt x="2611" y="1273"/>
                    </a:lnTo>
                    <a:cubicBezTo>
                      <a:pt x="2564" y="1305"/>
                      <a:pt x="2518" y="1340"/>
                      <a:pt x="2475" y="1377"/>
                    </a:cubicBezTo>
                    <a:cubicBezTo>
                      <a:pt x="956" y="2795"/>
                      <a:pt x="0" y="5180"/>
                      <a:pt x="116" y="7251"/>
                    </a:cubicBezTo>
                    <a:cubicBezTo>
                      <a:pt x="12" y="8703"/>
                      <a:pt x="370" y="10092"/>
                      <a:pt x="1550" y="11060"/>
                    </a:cubicBezTo>
                    <a:cubicBezTo>
                      <a:pt x="2398" y="11754"/>
                      <a:pt x="3288" y="12033"/>
                      <a:pt x="4198" y="12033"/>
                    </a:cubicBezTo>
                    <a:cubicBezTo>
                      <a:pt x="7446" y="12033"/>
                      <a:pt x="10944" y="8470"/>
                      <a:pt x="13642" y="7437"/>
                    </a:cubicBezTo>
                    <a:cubicBezTo>
                      <a:pt x="13661" y="7463"/>
                      <a:pt x="13668" y="7490"/>
                      <a:pt x="13691" y="7514"/>
                    </a:cubicBezTo>
                    <a:cubicBezTo>
                      <a:pt x="15600" y="9538"/>
                      <a:pt x="18172" y="11422"/>
                      <a:pt x="20945" y="11422"/>
                    </a:cubicBezTo>
                    <a:cubicBezTo>
                      <a:pt x="21683" y="11422"/>
                      <a:pt x="22435" y="11288"/>
                      <a:pt x="23194" y="10988"/>
                    </a:cubicBezTo>
                    <a:cubicBezTo>
                      <a:pt x="25298" y="10155"/>
                      <a:pt x="27932" y="7583"/>
                      <a:pt x="27471" y="5075"/>
                    </a:cubicBezTo>
                    <a:cubicBezTo>
                      <a:pt x="27049" y="2777"/>
                      <a:pt x="25569" y="1806"/>
                      <a:pt x="23667" y="1806"/>
                    </a:cubicBezTo>
                    <a:cubicBezTo>
                      <a:pt x="23198" y="1806"/>
                      <a:pt x="22703" y="1865"/>
                      <a:pt x="22192" y="1978"/>
                    </a:cubicBezTo>
                    <a:cubicBezTo>
                      <a:pt x="20172" y="2425"/>
                      <a:pt x="18338" y="3470"/>
                      <a:pt x="16293" y="3853"/>
                    </a:cubicBezTo>
                    <a:cubicBezTo>
                      <a:pt x="16288" y="3853"/>
                      <a:pt x="16283" y="3853"/>
                      <a:pt x="16277" y="3856"/>
                    </a:cubicBezTo>
                    <a:cubicBezTo>
                      <a:pt x="16163" y="3402"/>
                      <a:pt x="15820" y="3036"/>
                      <a:pt x="15239" y="3036"/>
                    </a:cubicBezTo>
                    <a:cubicBezTo>
                      <a:pt x="15195" y="3036"/>
                      <a:pt x="15149" y="3038"/>
                      <a:pt x="15102" y="3043"/>
                    </a:cubicBezTo>
                    <a:cubicBezTo>
                      <a:pt x="14294" y="3117"/>
                      <a:pt x="12776" y="3264"/>
                      <a:pt x="11162" y="3264"/>
                    </a:cubicBezTo>
                    <a:cubicBezTo>
                      <a:pt x="8420" y="3264"/>
                      <a:pt x="5400" y="2840"/>
                      <a:pt x="5114" y="921"/>
                    </a:cubicBezTo>
                    <a:cubicBezTo>
                      <a:pt x="5018" y="279"/>
                      <a:pt x="4550" y="0"/>
                      <a:pt x="4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73;p45">
                <a:extLst>
                  <a:ext uri="{FF2B5EF4-FFF2-40B4-BE49-F238E27FC236}">
                    <a16:creationId xmlns:a16="http://schemas.microsoft.com/office/drawing/2014/main" id="{5C68806E-533B-811F-0397-B7302C2C5E60}"/>
                  </a:ext>
                </a:extLst>
              </p:cNvPr>
              <p:cNvSpPr/>
              <p:nvPr/>
            </p:nvSpPr>
            <p:spPr>
              <a:xfrm>
                <a:off x="6738450" y="2230775"/>
                <a:ext cx="374075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4963" h="16272" extrusionOk="0">
                    <a:moveTo>
                      <a:pt x="3939" y="0"/>
                    </a:moveTo>
                    <a:cubicBezTo>
                      <a:pt x="3431" y="0"/>
                      <a:pt x="2951" y="280"/>
                      <a:pt x="2805" y="905"/>
                    </a:cubicBezTo>
                    <a:cubicBezTo>
                      <a:pt x="2454" y="2396"/>
                      <a:pt x="1502" y="3414"/>
                      <a:pt x="583" y="4591"/>
                    </a:cubicBezTo>
                    <a:cubicBezTo>
                      <a:pt x="188" y="5096"/>
                      <a:pt x="1" y="5913"/>
                      <a:pt x="583" y="6394"/>
                    </a:cubicBezTo>
                    <a:cubicBezTo>
                      <a:pt x="2658" y="8107"/>
                      <a:pt x="4455" y="10083"/>
                      <a:pt x="6591" y="11705"/>
                    </a:cubicBezTo>
                    <a:cubicBezTo>
                      <a:pt x="7000" y="12126"/>
                      <a:pt x="7424" y="12533"/>
                      <a:pt x="7843" y="12944"/>
                    </a:cubicBezTo>
                    <a:cubicBezTo>
                      <a:pt x="7948" y="13068"/>
                      <a:pt x="8062" y="13182"/>
                      <a:pt x="8188" y="13284"/>
                    </a:cubicBezTo>
                    <a:cubicBezTo>
                      <a:pt x="9097" y="14168"/>
                      <a:pt x="10018" y="15043"/>
                      <a:pt x="10950" y="15911"/>
                    </a:cubicBezTo>
                    <a:cubicBezTo>
                      <a:pt x="11213" y="16156"/>
                      <a:pt x="11532" y="16271"/>
                      <a:pt x="11845" y="16271"/>
                    </a:cubicBezTo>
                    <a:cubicBezTo>
                      <a:pt x="12381" y="16271"/>
                      <a:pt x="12898" y="15936"/>
                      <a:pt x="13079" y="15348"/>
                    </a:cubicBezTo>
                    <a:cubicBezTo>
                      <a:pt x="13128" y="15195"/>
                      <a:pt x="13188" y="15046"/>
                      <a:pt x="13241" y="14897"/>
                    </a:cubicBezTo>
                    <a:cubicBezTo>
                      <a:pt x="13465" y="14662"/>
                      <a:pt x="13602" y="14341"/>
                      <a:pt x="13635" y="13990"/>
                    </a:cubicBezTo>
                    <a:cubicBezTo>
                      <a:pt x="13640" y="13929"/>
                      <a:pt x="13639" y="13871"/>
                      <a:pt x="13642" y="13812"/>
                    </a:cubicBezTo>
                    <a:cubicBezTo>
                      <a:pt x="14046" y="12803"/>
                      <a:pt x="14480" y="11811"/>
                      <a:pt x="14779" y="10760"/>
                    </a:cubicBezTo>
                    <a:cubicBezTo>
                      <a:pt x="14963" y="10106"/>
                      <a:pt x="14559" y="9357"/>
                      <a:pt x="13888" y="9193"/>
                    </a:cubicBezTo>
                    <a:cubicBezTo>
                      <a:pt x="9656" y="8154"/>
                      <a:pt x="7524" y="3856"/>
                      <a:pt x="5134" y="602"/>
                    </a:cubicBezTo>
                    <a:cubicBezTo>
                      <a:pt x="4851" y="216"/>
                      <a:pt x="4384" y="0"/>
                      <a:pt x="3939" y="0"/>
                    </a:cubicBezTo>
                    <a:close/>
                  </a:path>
                </a:pathLst>
              </a:custGeom>
              <a:solidFill>
                <a:srgbClr val="FF5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74;p45">
                <a:extLst>
                  <a:ext uri="{FF2B5EF4-FFF2-40B4-BE49-F238E27FC236}">
                    <a16:creationId xmlns:a16="http://schemas.microsoft.com/office/drawing/2014/main" id="{F4FA5FD0-3FD7-0AB3-2DC2-823F87FA701B}"/>
                  </a:ext>
                </a:extLst>
              </p:cNvPr>
              <p:cNvSpPr/>
              <p:nvPr/>
            </p:nvSpPr>
            <p:spPr>
              <a:xfrm>
                <a:off x="4155675" y="2880050"/>
                <a:ext cx="480275" cy="325150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3006" extrusionOk="0">
                    <a:moveTo>
                      <a:pt x="14935" y="1"/>
                    </a:moveTo>
                    <a:cubicBezTo>
                      <a:pt x="14189" y="1"/>
                      <a:pt x="13463" y="189"/>
                      <a:pt x="12763" y="686"/>
                    </a:cubicBezTo>
                    <a:cubicBezTo>
                      <a:pt x="12716" y="717"/>
                      <a:pt x="12681" y="765"/>
                      <a:pt x="12639" y="803"/>
                    </a:cubicBezTo>
                    <a:cubicBezTo>
                      <a:pt x="12622" y="803"/>
                      <a:pt x="12606" y="803"/>
                      <a:pt x="12590" y="803"/>
                    </a:cubicBezTo>
                    <a:cubicBezTo>
                      <a:pt x="9765" y="803"/>
                      <a:pt x="7047" y="1108"/>
                      <a:pt x="4484" y="2776"/>
                    </a:cubicBezTo>
                    <a:cubicBezTo>
                      <a:pt x="1494" y="4723"/>
                      <a:pt x="0" y="8255"/>
                      <a:pt x="276" y="11727"/>
                    </a:cubicBezTo>
                    <a:cubicBezTo>
                      <a:pt x="333" y="12441"/>
                      <a:pt x="902" y="13006"/>
                      <a:pt x="1561" y="13006"/>
                    </a:cubicBezTo>
                    <a:cubicBezTo>
                      <a:pt x="1767" y="13006"/>
                      <a:pt x="1983" y="12950"/>
                      <a:pt x="2194" y="12826"/>
                    </a:cubicBezTo>
                    <a:cubicBezTo>
                      <a:pt x="5959" y="10624"/>
                      <a:pt x="9924" y="9052"/>
                      <a:pt x="14108" y="7883"/>
                    </a:cubicBezTo>
                    <a:cubicBezTo>
                      <a:pt x="16537" y="7202"/>
                      <a:pt x="17642" y="5810"/>
                      <a:pt x="18366" y="3858"/>
                    </a:cubicBezTo>
                    <a:cubicBezTo>
                      <a:pt x="18659" y="3590"/>
                      <a:pt x="18762" y="3211"/>
                      <a:pt x="18705" y="2831"/>
                    </a:cubicBezTo>
                    <a:cubicBezTo>
                      <a:pt x="18796" y="2520"/>
                      <a:pt x="18883" y="2201"/>
                      <a:pt x="18968" y="1868"/>
                    </a:cubicBezTo>
                    <a:cubicBezTo>
                      <a:pt x="19210" y="911"/>
                      <a:pt x="18420" y="286"/>
                      <a:pt x="17663" y="286"/>
                    </a:cubicBezTo>
                    <a:cubicBezTo>
                      <a:pt x="17473" y="286"/>
                      <a:pt x="17285" y="325"/>
                      <a:pt x="17116" y="409"/>
                    </a:cubicBezTo>
                    <a:cubicBezTo>
                      <a:pt x="16373" y="171"/>
                      <a:pt x="15644" y="1"/>
                      <a:pt x="149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75;p45">
                <a:extLst>
                  <a:ext uri="{FF2B5EF4-FFF2-40B4-BE49-F238E27FC236}">
                    <a16:creationId xmlns:a16="http://schemas.microsoft.com/office/drawing/2014/main" id="{B33BDF29-ED81-8A23-87E1-805E3501E6C8}"/>
                  </a:ext>
                </a:extLst>
              </p:cNvPr>
              <p:cNvSpPr/>
              <p:nvPr/>
            </p:nvSpPr>
            <p:spPr>
              <a:xfrm>
                <a:off x="5002675" y="2877200"/>
                <a:ext cx="483700" cy="254700"/>
              </a:xfrm>
              <a:custGeom>
                <a:avLst/>
                <a:gdLst/>
                <a:ahLst/>
                <a:cxnLst/>
                <a:rect l="l" t="t" r="r" b="b"/>
                <a:pathLst>
                  <a:path w="19348" h="10188" extrusionOk="0">
                    <a:moveTo>
                      <a:pt x="1607" y="0"/>
                    </a:moveTo>
                    <a:cubicBezTo>
                      <a:pt x="653" y="0"/>
                      <a:pt x="1" y="986"/>
                      <a:pt x="476" y="1906"/>
                    </a:cubicBezTo>
                    <a:cubicBezTo>
                      <a:pt x="625" y="2196"/>
                      <a:pt x="781" y="2473"/>
                      <a:pt x="944" y="2741"/>
                    </a:cubicBezTo>
                    <a:cubicBezTo>
                      <a:pt x="954" y="2787"/>
                      <a:pt x="968" y="2832"/>
                      <a:pt x="984" y="2876"/>
                    </a:cubicBezTo>
                    <a:cubicBezTo>
                      <a:pt x="1975" y="5242"/>
                      <a:pt x="3476" y="6564"/>
                      <a:pt x="5828" y="7536"/>
                    </a:cubicBezTo>
                    <a:cubicBezTo>
                      <a:pt x="8799" y="8763"/>
                      <a:pt x="12329" y="10110"/>
                      <a:pt x="15641" y="10110"/>
                    </a:cubicBezTo>
                    <a:cubicBezTo>
                      <a:pt x="16012" y="10110"/>
                      <a:pt x="16380" y="10093"/>
                      <a:pt x="16744" y="10057"/>
                    </a:cubicBezTo>
                    <a:cubicBezTo>
                      <a:pt x="16884" y="10043"/>
                      <a:pt x="17002" y="10003"/>
                      <a:pt x="17119" y="9961"/>
                    </a:cubicBezTo>
                    <a:cubicBezTo>
                      <a:pt x="17317" y="10118"/>
                      <a:pt x="17551" y="10188"/>
                      <a:pt x="17789" y="10188"/>
                    </a:cubicBezTo>
                    <a:cubicBezTo>
                      <a:pt x="18549" y="10188"/>
                      <a:pt x="19347" y="9472"/>
                      <a:pt x="19120" y="8572"/>
                    </a:cubicBezTo>
                    <a:cubicBezTo>
                      <a:pt x="18510" y="6154"/>
                      <a:pt x="17091" y="4551"/>
                      <a:pt x="15259" y="3432"/>
                    </a:cubicBezTo>
                    <a:cubicBezTo>
                      <a:pt x="14305" y="2732"/>
                      <a:pt x="13193" y="2259"/>
                      <a:pt x="11906" y="1970"/>
                    </a:cubicBezTo>
                    <a:cubicBezTo>
                      <a:pt x="8623" y="959"/>
                      <a:pt x="4863" y="668"/>
                      <a:pt x="1915" y="34"/>
                    </a:cubicBezTo>
                    <a:cubicBezTo>
                      <a:pt x="1810" y="11"/>
                      <a:pt x="1707" y="0"/>
                      <a:pt x="16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76;p45">
                <a:extLst>
                  <a:ext uri="{FF2B5EF4-FFF2-40B4-BE49-F238E27FC236}">
                    <a16:creationId xmlns:a16="http://schemas.microsoft.com/office/drawing/2014/main" id="{65E33DA9-8CAA-1147-1BB6-A5A96FFE54C3}"/>
                  </a:ext>
                </a:extLst>
              </p:cNvPr>
              <p:cNvSpPr/>
              <p:nvPr/>
            </p:nvSpPr>
            <p:spPr>
              <a:xfrm>
                <a:off x="3930325" y="3670325"/>
                <a:ext cx="8222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0" extrusionOk="0">
                    <a:moveTo>
                      <a:pt x="1644" y="0"/>
                    </a:moveTo>
                    <a:cubicBezTo>
                      <a:pt x="1" y="0"/>
                      <a:pt x="1" y="2550"/>
                      <a:pt x="1644" y="2550"/>
                    </a:cubicBezTo>
                    <a:cubicBezTo>
                      <a:pt x="3289" y="2550"/>
                      <a:pt x="3289" y="0"/>
                      <a:pt x="164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77;p45">
                <a:extLst>
                  <a:ext uri="{FF2B5EF4-FFF2-40B4-BE49-F238E27FC236}">
                    <a16:creationId xmlns:a16="http://schemas.microsoft.com/office/drawing/2014/main" id="{66FF0F4D-A878-01AB-2AAF-2AC18046C1CE}"/>
                  </a:ext>
                </a:extLst>
              </p:cNvPr>
              <p:cNvSpPr/>
              <p:nvPr/>
            </p:nvSpPr>
            <p:spPr>
              <a:xfrm>
                <a:off x="4435900" y="344935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4" y="1"/>
                    </a:moveTo>
                    <a:cubicBezTo>
                      <a:pt x="1" y="1"/>
                      <a:pt x="1" y="2551"/>
                      <a:pt x="1644" y="2551"/>
                    </a:cubicBezTo>
                    <a:cubicBezTo>
                      <a:pt x="3289" y="2551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78;p45">
                <a:extLst>
                  <a:ext uri="{FF2B5EF4-FFF2-40B4-BE49-F238E27FC236}">
                    <a16:creationId xmlns:a16="http://schemas.microsoft.com/office/drawing/2014/main" id="{46D1B75F-0523-33D1-9387-687A4D131DE9}"/>
                  </a:ext>
                </a:extLst>
              </p:cNvPr>
              <p:cNvSpPr/>
              <p:nvPr/>
            </p:nvSpPr>
            <p:spPr>
              <a:xfrm>
                <a:off x="4478375" y="38232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6" y="1"/>
                    </a:moveTo>
                    <a:cubicBezTo>
                      <a:pt x="1" y="1"/>
                      <a:pt x="1" y="2549"/>
                      <a:pt x="1646" y="2549"/>
                    </a:cubicBezTo>
                    <a:cubicBezTo>
                      <a:pt x="3289" y="2549"/>
                      <a:pt x="3289" y="1"/>
                      <a:pt x="16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179;p45">
                <a:extLst>
                  <a:ext uri="{FF2B5EF4-FFF2-40B4-BE49-F238E27FC236}">
                    <a16:creationId xmlns:a16="http://schemas.microsoft.com/office/drawing/2014/main" id="{CCFAF881-EE9D-7040-E27F-A4BB77AE6413}"/>
                  </a:ext>
                </a:extLst>
              </p:cNvPr>
              <p:cNvSpPr/>
              <p:nvPr/>
            </p:nvSpPr>
            <p:spPr>
              <a:xfrm>
                <a:off x="4571850" y="42438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180;p45">
                <a:extLst>
                  <a:ext uri="{FF2B5EF4-FFF2-40B4-BE49-F238E27FC236}">
                    <a16:creationId xmlns:a16="http://schemas.microsoft.com/office/drawing/2014/main" id="{CDC61D5F-0544-4E59-BA12-5DE9CC97D66D}"/>
                  </a:ext>
                </a:extLst>
              </p:cNvPr>
              <p:cNvSpPr/>
              <p:nvPr/>
            </p:nvSpPr>
            <p:spPr>
              <a:xfrm>
                <a:off x="5115700" y="440105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3" y="1"/>
                    </a:moveTo>
                    <a:cubicBezTo>
                      <a:pt x="0" y="1"/>
                      <a:pt x="0" y="2550"/>
                      <a:pt x="1643" y="2550"/>
                    </a:cubicBezTo>
                    <a:cubicBezTo>
                      <a:pt x="3288" y="2550"/>
                      <a:pt x="3288" y="1"/>
                      <a:pt x="164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81;p45">
                <a:extLst>
                  <a:ext uri="{FF2B5EF4-FFF2-40B4-BE49-F238E27FC236}">
                    <a16:creationId xmlns:a16="http://schemas.microsoft.com/office/drawing/2014/main" id="{CBF932A3-523C-3312-2ECF-76846AD4B1E3}"/>
                  </a:ext>
                </a:extLst>
              </p:cNvPr>
              <p:cNvSpPr/>
              <p:nvPr/>
            </p:nvSpPr>
            <p:spPr>
              <a:xfrm>
                <a:off x="5315350" y="41546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5" y="0"/>
                    </a:moveTo>
                    <a:cubicBezTo>
                      <a:pt x="0" y="0"/>
                      <a:pt x="0" y="2548"/>
                      <a:pt x="1645" y="2548"/>
                    </a:cubicBezTo>
                    <a:cubicBezTo>
                      <a:pt x="3288" y="2548"/>
                      <a:pt x="3288" y="0"/>
                      <a:pt x="16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182;p45">
                <a:extLst>
                  <a:ext uri="{FF2B5EF4-FFF2-40B4-BE49-F238E27FC236}">
                    <a16:creationId xmlns:a16="http://schemas.microsoft.com/office/drawing/2014/main" id="{2D060B20-F216-4DD4-4D1D-FAE8684C11C1}"/>
                  </a:ext>
                </a:extLst>
              </p:cNvPr>
              <p:cNvSpPr/>
              <p:nvPr/>
            </p:nvSpPr>
            <p:spPr>
              <a:xfrm>
                <a:off x="5060450" y="38232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83;p45">
                <a:extLst>
                  <a:ext uri="{FF2B5EF4-FFF2-40B4-BE49-F238E27FC236}">
                    <a16:creationId xmlns:a16="http://schemas.microsoft.com/office/drawing/2014/main" id="{64AC4A24-5F3A-1BDE-1D1C-F9890AA4E9BC}"/>
                  </a:ext>
                </a:extLst>
              </p:cNvPr>
              <p:cNvSpPr/>
              <p:nvPr/>
            </p:nvSpPr>
            <p:spPr>
              <a:xfrm>
                <a:off x="5417350" y="3453650"/>
                <a:ext cx="8225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90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84;p45">
                <a:extLst>
                  <a:ext uri="{FF2B5EF4-FFF2-40B4-BE49-F238E27FC236}">
                    <a16:creationId xmlns:a16="http://schemas.microsoft.com/office/drawing/2014/main" id="{8CA9D771-6773-EAFD-0C0F-2A6028DDD3C1}"/>
                  </a:ext>
                </a:extLst>
              </p:cNvPr>
              <p:cNvSpPr/>
              <p:nvPr/>
            </p:nvSpPr>
            <p:spPr>
              <a:xfrm>
                <a:off x="5736000" y="3219950"/>
                <a:ext cx="8222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0" extrusionOk="0">
                    <a:moveTo>
                      <a:pt x="1643" y="0"/>
                    </a:moveTo>
                    <a:cubicBezTo>
                      <a:pt x="0" y="0"/>
                      <a:pt x="0" y="2550"/>
                      <a:pt x="1643" y="2550"/>
                    </a:cubicBezTo>
                    <a:cubicBezTo>
                      <a:pt x="3288" y="2550"/>
                      <a:pt x="3288" y="0"/>
                      <a:pt x="1643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85;p45">
                <a:extLst>
                  <a:ext uri="{FF2B5EF4-FFF2-40B4-BE49-F238E27FC236}">
                    <a16:creationId xmlns:a16="http://schemas.microsoft.com/office/drawing/2014/main" id="{89F6DE91-89D1-F950-41DB-F9E5B233C0C6}"/>
                  </a:ext>
                </a:extLst>
              </p:cNvPr>
              <p:cNvSpPr/>
              <p:nvPr/>
            </p:nvSpPr>
            <p:spPr>
              <a:xfrm>
                <a:off x="6046125" y="3275175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5" y="1"/>
                    </a:moveTo>
                    <a:cubicBezTo>
                      <a:pt x="1" y="1"/>
                      <a:pt x="1" y="2550"/>
                      <a:pt x="1645" y="2550"/>
                    </a:cubicBezTo>
                    <a:cubicBezTo>
                      <a:pt x="3289" y="2550"/>
                      <a:pt x="3289" y="1"/>
                      <a:pt x="164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86;p45">
                <a:extLst>
                  <a:ext uri="{FF2B5EF4-FFF2-40B4-BE49-F238E27FC236}">
                    <a16:creationId xmlns:a16="http://schemas.microsoft.com/office/drawing/2014/main" id="{4C2013D6-94ED-9775-2DB2-38EE8674C120}"/>
                  </a:ext>
                </a:extLst>
              </p:cNvPr>
              <p:cNvSpPr/>
              <p:nvPr/>
            </p:nvSpPr>
            <p:spPr>
              <a:xfrm>
                <a:off x="6288300" y="3024500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5" y="0"/>
                    </a:moveTo>
                    <a:cubicBezTo>
                      <a:pt x="1" y="0"/>
                      <a:pt x="1" y="2550"/>
                      <a:pt x="1645" y="2550"/>
                    </a:cubicBezTo>
                    <a:cubicBezTo>
                      <a:pt x="3289" y="2550"/>
                      <a:pt x="3289" y="0"/>
                      <a:pt x="164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87;p45">
                <a:extLst>
                  <a:ext uri="{FF2B5EF4-FFF2-40B4-BE49-F238E27FC236}">
                    <a16:creationId xmlns:a16="http://schemas.microsoft.com/office/drawing/2014/main" id="{1BC73609-19A3-F8E2-B09C-56D562F7665D}"/>
                  </a:ext>
                </a:extLst>
              </p:cNvPr>
              <p:cNvSpPr/>
              <p:nvPr/>
            </p:nvSpPr>
            <p:spPr>
              <a:xfrm>
                <a:off x="6577200" y="2965050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4" y="1"/>
                    </a:moveTo>
                    <a:cubicBezTo>
                      <a:pt x="1" y="1"/>
                      <a:pt x="1" y="2549"/>
                      <a:pt x="1644" y="2549"/>
                    </a:cubicBezTo>
                    <a:cubicBezTo>
                      <a:pt x="3289" y="2549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88;p45">
                <a:extLst>
                  <a:ext uri="{FF2B5EF4-FFF2-40B4-BE49-F238E27FC236}">
                    <a16:creationId xmlns:a16="http://schemas.microsoft.com/office/drawing/2014/main" id="{F317C6FB-BF65-4C07-2843-E7FA9F892978}"/>
                  </a:ext>
                </a:extLst>
              </p:cNvPr>
              <p:cNvSpPr/>
              <p:nvPr/>
            </p:nvSpPr>
            <p:spPr>
              <a:xfrm>
                <a:off x="3949825" y="1911400"/>
                <a:ext cx="223400" cy="237025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9481" extrusionOk="0">
                    <a:moveTo>
                      <a:pt x="4993" y="1"/>
                    </a:moveTo>
                    <a:cubicBezTo>
                      <a:pt x="2540" y="1"/>
                      <a:pt x="0" y="2034"/>
                      <a:pt x="45" y="4773"/>
                    </a:cubicBezTo>
                    <a:cubicBezTo>
                      <a:pt x="94" y="7660"/>
                      <a:pt x="2684" y="9480"/>
                      <a:pt x="5268" y="9480"/>
                    </a:cubicBezTo>
                    <a:cubicBezTo>
                      <a:pt x="6397" y="9480"/>
                      <a:pt x="7524" y="9133"/>
                      <a:pt x="8438" y="8375"/>
                    </a:cubicBezTo>
                    <a:cubicBezTo>
                      <a:pt x="8936" y="7963"/>
                      <a:pt x="8477" y="7318"/>
                      <a:pt x="7954" y="7318"/>
                    </a:cubicBezTo>
                    <a:cubicBezTo>
                      <a:pt x="7814" y="7318"/>
                      <a:pt x="7669" y="7364"/>
                      <a:pt x="7536" y="7474"/>
                    </a:cubicBezTo>
                    <a:cubicBezTo>
                      <a:pt x="6889" y="8011"/>
                      <a:pt x="6088" y="8256"/>
                      <a:pt x="5279" y="8256"/>
                    </a:cubicBezTo>
                    <a:cubicBezTo>
                      <a:pt x="3473" y="8256"/>
                      <a:pt x="1627" y="7038"/>
                      <a:pt x="1355" y="5133"/>
                    </a:cubicBezTo>
                    <a:cubicBezTo>
                      <a:pt x="1066" y="3105"/>
                      <a:pt x="3118" y="1194"/>
                      <a:pt x="5029" y="1194"/>
                    </a:cubicBezTo>
                    <a:cubicBezTo>
                      <a:pt x="5805" y="1194"/>
                      <a:pt x="6558" y="1510"/>
                      <a:pt x="7121" y="2262"/>
                    </a:cubicBezTo>
                    <a:cubicBezTo>
                      <a:pt x="7265" y="2455"/>
                      <a:pt x="7463" y="2535"/>
                      <a:pt x="7658" y="2535"/>
                    </a:cubicBezTo>
                    <a:cubicBezTo>
                      <a:pt x="8122" y="2535"/>
                      <a:pt x="8568" y="2083"/>
                      <a:pt x="8222" y="1620"/>
                    </a:cubicBezTo>
                    <a:cubicBezTo>
                      <a:pt x="7376" y="488"/>
                      <a:pt x="6195" y="1"/>
                      <a:pt x="499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89;p45">
                <a:extLst>
                  <a:ext uri="{FF2B5EF4-FFF2-40B4-BE49-F238E27FC236}">
                    <a16:creationId xmlns:a16="http://schemas.microsoft.com/office/drawing/2014/main" id="{F6E35D5E-E45D-F915-D2C0-80899BADD34D}"/>
                  </a:ext>
                </a:extLst>
              </p:cNvPr>
              <p:cNvSpPr/>
              <p:nvPr/>
            </p:nvSpPr>
            <p:spPr>
              <a:xfrm>
                <a:off x="4007125" y="1972325"/>
                <a:ext cx="129625" cy="101950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4078" extrusionOk="0">
                    <a:moveTo>
                      <a:pt x="1788" y="0"/>
                    </a:moveTo>
                    <a:cubicBezTo>
                      <a:pt x="1264" y="0"/>
                      <a:pt x="807" y="645"/>
                      <a:pt x="1306" y="1058"/>
                    </a:cubicBezTo>
                    <a:cubicBezTo>
                      <a:pt x="1965" y="1603"/>
                      <a:pt x="2686" y="2138"/>
                      <a:pt x="3247" y="2795"/>
                    </a:cubicBezTo>
                    <a:lnTo>
                      <a:pt x="3247" y="2795"/>
                    </a:lnTo>
                    <a:cubicBezTo>
                      <a:pt x="2434" y="2780"/>
                      <a:pt x="1624" y="2741"/>
                      <a:pt x="813" y="2647"/>
                    </a:cubicBezTo>
                    <a:cubicBezTo>
                      <a:pt x="784" y="2643"/>
                      <a:pt x="756" y="2642"/>
                      <a:pt x="729" y="2642"/>
                    </a:cubicBezTo>
                    <a:cubicBezTo>
                      <a:pt x="1" y="2642"/>
                      <a:pt x="35" y="3830"/>
                      <a:pt x="813" y="3922"/>
                    </a:cubicBezTo>
                    <a:cubicBezTo>
                      <a:pt x="2019" y="4062"/>
                      <a:pt x="3222" y="4078"/>
                      <a:pt x="4434" y="4078"/>
                    </a:cubicBezTo>
                    <a:cubicBezTo>
                      <a:pt x="4950" y="4078"/>
                      <a:pt x="5185" y="3545"/>
                      <a:pt x="4985" y="3120"/>
                    </a:cubicBezTo>
                    <a:cubicBezTo>
                      <a:pt x="4396" y="1870"/>
                      <a:pt x="3245" y="1016"/>
                      <a:pt x="2207" y="156"/>
                    </a:cubicBezTo>
                    <a:cubicBezTo>
                      <a:pt x="2074" y="47"/>
                      <a:pt x="1929" y="0"/>
                      <a:pt x="178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90;p45">
                <a:extLst>
                  <a:ext uri="{FF2B5EF4-FFF2-40B4-BE49-F238E27FC236}">
                    <a16:creationId xmlns:a16="http://schemas.microsoft.com/office/drawing/2014/main" id="{B060B7EA-BBC0-7331-EF28-88E8D63D6E3A}"/>
                  </a:ext>
                </a:extLst>
              </p:cNvPr>
              <p:cNvSpPr/>
              <p:nvPr/>
            </p:nvSpPr>
            <p:spPr>
              <a:xfrm>
                <a:off x="5398050" y="1897825"/>
                <a:ext cx="240400" cy="225600"/>
              </a:xfrm>
              <a:custGeom>
                <a:avLst/>
                <a:gdLst/>
                <a:ahLst/>
                <a:cxnLst/>
                <a:rect l="l" t="t" r="r" b="b"/>
                <a:pathLst>
                  <a:path w="9616" h="9024" extrusionOk="0">
                    <a:moveTo>
                      <a:pt x="3646" y="0"/>
                    </a:moveTo>
                    <a:cubicBezTo>
                      <a:pt x="2126" y="0"/>
                      <a:pt x="710" y="739"/>
                      <a:pt x="152" y="2472"/>
                    </a:cubicBezTo>
                    <a:cubicBezTo>
                      <a:pt x="1" y="2944"/>
                      <a:pt x="389" y="3254"/>
                      <a:pt x="776" y="3254"/>
                    </a:cubicBezTo>
                    <a:cubicBezTo>
                      <a:pt x="1030" y="3254"/>
                      <a:pt x="1283" y="3120"/>
                      <a:pt x="1381" y="2810"/>
                    </a:cubicBezTo>
                    <a:cubicBezTo>
                      <a:pt x="1744" y="1683"/>
                      <a:pt x="2606" y="1228"/>
                      <a:pt x="3567" y="1228"/>
                    </a:cubicBezTo>
                    <a:cubicBezTo>
                      <a:pt x="5147" y="1228"/>
                      <a:pt x="6994" y="2457"/>
                      <a:pt x="7333" y="3957"/>
                    </a:cubicBezTo>
                    <a:cubicBezTo>
                      <a:pt x="7898" y="6464"/>
                      <a:pt x="5883" y="7763"/>
                      <a:pt x="3793" y="7763"/>
                    </a:cubicBezTo>
                    <a:cubicBezTo>
                      <a:pt x="2955" y="7763"/>
                      <a:pt x="2105" y="7555"/>
                      <a:pt x="1404" y="7131"/>
                    </a:cubicBezTo>
                    <a:cubicBezTo>
                      <a:pt x="1294" y="7064"/>
                      <a:pt x="1184" y="7035"/>
                      <a:pt x="1082" y="7035"/>
                    </a:cubicBezTo>
                    <a:cubicBezTo>
                      <a:pt x="532" y="7035"/>
                      <a:pt x="170" y="7873"/>
                      <a:pt x="761" y="8231"/>
                    </a:cubicBezTo>
                    <a:cubicBezTo>
                      <a:pt x="1656" y="8771"/>
                      <a:pt x="2685" y="9024"/>
                      <a:pt x="3701" y="9024"/>
                    </a:cubicBezTo>
                    <a:cubicBezTo>
                      <a:pt x="6721" y="9024"/>
                      <a:pt x="9615" y="6791"/>
                      <a:pt x="8470" y="3259"/>
                    </a:cubicBezTo>
                    <a:cubicBezTo>
                      <a:pt x="7827" y="1280"/>
                      <a:pt x="5646" y="0"/>
                      <a:pt x="364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91;p45">
                <a:extLst>
                  <a:ext uri="{FF2B5EF4-FFF2-40B4-BE49-F238E27FC236}">
                    <a16:creationId xmlns:a16="http://schemas.microsoft.com/office/drawing/2014/main" id="{EA6B878A-345E-0832-6CA0-AB79021037BB}"/>
                  </a:ext>
                </a:extLst>
              </p:cNvPr>
              <p:cNvSpPr/>
              <p:nvPr/>
            </p:nvSpPr>
            <p:spPr>
              <a:xfrm>
                <a:off x="5425775" y="1955100"/>
                <a:ext cx="1118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4305" extrusionOk="0">
                    <a:moveTo>
                      <a:pt x="3248" y="0"/>
                    </a:moveTo>
                    <a:cubicBezTo>
                      <a:pt x="3104" y="0"/>
                      <a:pt x="2957" y="63"/>
                      <a:pt x="2831" y="214"/>
                    </a:cubicBezTo>
                    <a:lnTo>
                      <a:pt x="2831" y="216"/>
                    </a:lnTo>
                    <a:cubicBezTo>
                      <a:pt x="2161" y="1017"/>
                      <a:pt x="1300" y="1587"/>
                      <a:pt x="439" y="2162"/>
                    </a:cubicBezTo>
                    <a:cubicBezTo>
                      <a:pt x="53" y="2420"/>
                      <a:pt x="1" y="3016"/>
                      <a:pt x="439" y="3262"/>
                    </a:cubicBezTo>
                    <a:cubicBezTo>
                      <a:pt x="1367" y="3785"/>
                      <a:pt x="2424" y="3951"/>
                      <a:pt x="3427" y="4270"/>
                    </a:cubicBezTo>
                    <a:cubicBezTo>
                      <a:pt x="3499" y="4294"/>
                      <a:pt x="3568" y="4304"/>
                      <a:pt x="3632" y="4304"/>
                    </a:cubicBezTo>
                    <a:cubicBezTo>
                      <a:pt x="4262" y="4304"/>
                      <a:pt x="4473" y="3269"/>
                      <a:pt x="3766" y="3043"/>
                    </a:cubicBezTo>
                    <a:cubicBezTo>
                      <a:pt x="3218" y="2867"/>
                      <a:pt x="2641" y="2749"/>
                      <a:pt x="2087" y="2577"/>
                    </a:cubicBezTo>
                    <a:lnTo>
                      <a:pt x="2087" y="2577"/>
                    </a:lnTo>
                    <a:cubicBezTo>
                      <a:pt x="2687" y="2148"/>
                      <a:pt x="3259" y="1682"/>
                      <a:pt x="3732" y="1116"/>
                    </a:cubicBezTo>
                    <a:cubicBezTo>
                      <a:pt x="4130" y="639"/>
                      <a:pt x="3705" y="0"/>
                      <a:pt x="324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92;p45">
                <a:extLst>
                  <a:ext uri="{FF2B5EF4-FFF2-40B4-BE49-F238E27FC236}">
                    <a16:creationId xmlns:a16="http://schemas.microsoft.com/office/drawing/2014/main" id="{F5B5511A-E777-EBE2-7253-F2ADD12001F7}"/>
                  </a:ext>
                </a:extLst>
              </p:cNvPr>
              <p:cNvSpPr/>
              <p:nvPr/>
            </p:nvSpPr>
            <p:spPr>
              <a:xfrm>
                <a:off x="4129825" y="2074475"/>
                <a:ext cx="1298575" cy="605150"/>
              </a:xfrm>
              <a:custGeom>
                <a:avLst/>
                <a:gdLst/>
                <a:ahLst/>
                <a:cxnLst/>
                <a:rect l="l" t="t" r="r" b="b"/>
                <a:pathLst>
                  <a:path w="51943" h="24206" extrusionOk="0">
                    <a:moveTo>
                      <a:pt x="51168" y="0"/>
                    </a:moveTo>
                    <a:cubicBezTo>
                      <a:pt x="50915" y="0"/>
                      <a:pt x="50664" y="135"/>
                      <a:pt x="50569" y="446"/>
                    </a:cubicBezTo>
                    <a:cubicBezTo>
                      <a:pt x="47067" y="11879"/>
                      <a:pt x="41571" y="21203"/>
                      <a:pt x="28558" y="22720"/>
                    </a:cubicBezTo>
                    <a:cubicBezTo>
                      <a:pt x="27482" y="22845"/>
                      <a:pt x="26400" y="22910"/>
                      <a:pt x="25321" y="22910"/>
                    </a:cubicBezTo>
                    <a:cubicBezTo>
                      <a:pt x="19701" y="22910"/>
                      <a:pt x="14161" y="21164"/>
                      <a:pt x="10009" y="17170"/>
                    </a:cubicBezTo>
                    <a:cubicBezTo>
                      <a:pt x="5531" y="12863"/>
                      <a:pt x="3505" y="6917"/>
                      <a:pt x="1403" y="1233"/>
                    </a:cubicBezTo>
                    <a:cubicBezTo>
                      <a:pt x="1291" y="931"/>
                      <a:pt x="1030" y="800"/>
                      <a:pt x="774" y="800"/>
                    </a:cubicBezTo>
                    <a:cubicBezTo>
                      <a:pt x="382" y="800"/>
                      <a:pt x="1" y="1105"/>
                      <a:pt x="173" y="1572"/>
                    </a:cubicBezTo>
                    <a:cubicBezTo>
                      <a:pt x="2441" y="7701"/>
                      <a:pt x="4671" y="14112"/>
                      <a:pt x="9664" y="18613"/>
                    </a:cubicBezTo>
                    <a:cubicBezTo>
                      <a:pt x="13949" y="22477"/>
                      <a:pt x="19661" y="24205"/>
                      <a:pt x="25355" y="24205"/>
                    </a:cubicBezTo>
                    <a:cubicBezTo>
                      <a:pt x="26203" y="24205"/>
                      <a:pt x="27049" y="24167"/>
                      <a:pt x="27891" y="24092"/>
                    </a:cubicBezTo>
                    <a:cubicBezTo>
                      <a:pt x="41878" y="22845"/>
                      <a:pt x="48030" y="13086"/>
                      <a:pt x="51797" y="784"/>
                    </a:cubicBezTo>
                    <a:cubicBezTo>
                      <a:pt x="51943" y="311"/>
                      <a:pt x="51553" y="0"/>
                      <a:pt x="51168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193;p45">
                <a:extLst>
                  <a:ext uri="{FF2B5EF4-FFF2-40B4-BE49-F238E27FC236}">
                    <a16:creationId xmlns:a16="http://schemas.microsoft.com/office/drawing/2014/main" id="{DF84ADE2-15E6-23EF-5FD7-47FA2939B368}"/>
                  </a:ext>
                </a:extLst>
              </p:cNvPr>
              <p:cNvSpPr/>
              <p:nvPr/>
            </p:nvSpPr>
            <p:spPr>
              <a:xfrm>
                <a:off x="4570000" y="2633275"/>
                <a:ext cx="513200" cy="534625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21385" extrusionOk="0">
                    <a:moveTo>
                      <a:pt x="15513" y="1"/>
                    </a:moveTo>
                    <a:cubicBezTo>
                      <a:pt x="15136" y="1"/>
                      <a:pt x="14736" y="314"/>
                      <a:pt x="14849" y="794"/>
                    </a:cubicBezTo>
                    <a:cubicBezTo>
                      <a:pt x="15857" y="5056"/>
                      <a:pt x="16232" y="9224"/>
                      <a:pt x="17662" y="13394"/>
                    </a:cubicBezTo>
                    <a:cubicBezTo>
                      <a:pt x="18507" y="15860"/>
                      <a:pt x="19747" y="18094"/>
                      <a:pt x="16508" y="19174"/>
                    </a:cubicBezTo>
                    <a:cubicBezTo>
                      <a:pt x="14711" y="19773"/>
                      <a:pt x="12801" y="19965"/>
                      <a:pt x="10906" y="19965"/>
                    </a:cubicBezTo>
                    <a:cubicBezTo>
                      <a:pt x="10391" y="19965"/>
                      <a:pt x="9878" y="19950"/>
                      <a:pt x="9369" y="19927"/>
                    </a:cubicBezTo>
                    <a:cubicBezTo>
                      <a:pt x="9119" y="19915"/>
                      <a:pt x="8838" y="19912"/>
                      <a:pt x="8536" y="19912"/>
                    </a:cubicBezTo>
                    <a:cubicBezTo>
                      <a:pt x="8231" y="19912"/>
                      <a:pt x="7905" y="19915"/>
                      <a:pt x="7565" y="19915"/>
                    </a:cubicBezTo>
                    <a:cubicBezTo>
                      <a:pt x="5269" y="19915"/>
                      <a:pt x="2397" y="19778"/>
                      <a:pt x="1918" y="17654"/>
                    </a:cubicBezTo>
                    <a:cubicBezTo>
                      <a:pt x="1600" y="16244"/>
                      <a:pt x="2610" y="13892"/>
                      <a:pt x="2865" y="12458"/>
                    </a:cubicBezTo>
                    <a:cubicBezTo>
                      <a:pt x="3552" y="8609"/>
                      <a:pt x="4015" y="4810"/>
                      <a:pt x="3322" y="928"/>
                    </a:cubicBezTo>
                    <a:cubicBezTo>
                      <a:pt x="3265" y="607"/>
                      <a:pt x="3035" y="468"/>
                      <a:pt x="2788" y="468"/>
                    </a:cubicBezTo>
                    <a:cubicBezTo>
                      <a:pt x="2417" y="468"/>
                      <a:pt x="2006" y="784"/>
                      <a:pt x="2093" y="1268"/>
                    </a:cubicBezTo>
                    <a:cubicBezTo>
                      <a:pt x="2865" y="5591"/>
                      <a:pt x="2053" y="9803"/>
                      <a:pt x="1276" y="14064"/>
                    </a:cubicBezTo>
                    <a:cubicBezTo>
                      <a:pt x="1051" y="15297"/>
                      <a:pt x="1" y="17941"/>
                      <a:pt x="630" y="19244"/>
                    </a:cubicBezTo>
                    <a:cubicBezTo>
                      <a:pt x="1491" y="21024"/>
                      <a:pt x="4783" y="21385"/>
                      <a:pt x="7686" y="21385"/>
                    </a:cubicBezTo>
                    <a:cubicBezTo>
                      <a:pt x="9363" y="21385"/>
                      <a:pt x="10911" y="21264"/>
                      <a:pt x="11785" y="21228"/>
                    </a:cubicBezTo>
                    <a:cubicBezTo>
                      <a:pt x="14239" y="21126"/>
                      <a:pt x="19812" y="20840"/>
                      <a:pt x="20236" y="17596"/>
                    </a:cubicBezTo>
                    <a:cubicBezTo>
                      <a:pt x="20527" y="15362"/>
                      <a:pt x="18489" y="12282"/>
                      <a:pt x="17902" y="10220"/>
                    </a:cubicBezTo>
                    <a:cubicBezTo>
                      <a:pt x="16992" y="7032"/>
                      <a:pt x="16843" y="3684"/>
                      <a:pt x="16078" y="456"/>
                    </a:cubicBezTo>
                    <a:cubicBezTo>
                      <a:pt x="16003" y="138"/>
                      <a:pt x="15763" y="1"/>
                      <a:pt x="1551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94;p45">
                <a:extLst>
                  <a:ext uri="{FF2B5EF4-FFF2-40B4-BE49-F238E27FC236}">
                    <a16:creationId xmlns:a16="http://schemas.microsoft.com/office/drawing/2014/main" id="{AAC7D7F5-8400-ABFB-6E04-1DC0DD6CB3E5}"/>
                  </a:ext>
                </a:extLst>
              </p:cNvPr>
              <p:cNvSpPr/>
              <p:nvPr/>
            </p:nvSpPr>
            <p:spPr>
              <a:xfrm>
                <a:off x="4127900" y="1578375"/>
                <a:ext cx="1301525" cy="400875"/>
              </a:xfrm>
              <a:custGeom>
                <a:avLst/>
                <a:gdLst/>
                <a:ahLst/>
                <a:cxnLst/>
                <a:rect l="l" t="t" r="r" b="b"/>
                <a:pathLst>
                  <a:path w="52061" h="16035" extrusionOk="0">
                    <a:moveTo>
                      <a:pt x="15845" y="1"/>
                    </a:moveTo>
                    <a:cubicBezTo>
                      <a:pt x="15594" y="1"/>
                      <a:pt x="15333" y="148"/>
                      <a:pt x="15207" y="446"/>
                    </a:cubicBezTo>
                    <a:cubicBezTo>
                      <a:pt x="14218" y="2796"/>
                      <a:pt x="14220" y="4893"/>
                      <a:pt x="11523" y="5600"/>
                    </a:cubicBezTo>
                    <a:cubicBezTo>
                      <a:pt x="10307" y="5919"/>
                      <a:pt x="8820" y="6040"/>
                      <a:pt x="7318" y="6040"/>
                    </a:cubicBezTo>
                    <a:cubicBezTo>
                      <a:pt x="5582" y="6040"/>
                      <a:pt x="3827" y="5878"/>
                      <a:pt x="2448" y="5670"/>
                    </a:cubicBezTo>
                    <a:cubicBezTo>
                      <a:pt x="2403" y="5663"/>
                      <a:pt x="2358" y="5660"/>
                      <a:pt x="2313" y="5660"/>
                    </a:cubicBezTo>
                    <a:cubicBezTo>
                      <a:pt x="2024" y="5660"/>
                      <a:pt x="1735" y="5798"/>
                      <a:pt x="1664" y="6115"/>
                    </a:cubicBezTo>
                    <a:cubicBezTo>
                      <a:pt x="994" y="9084"/>
                      <a:pt x="640" y="12100"/>
                      <a:pt x="89" y="15092"/>
                    </a:cubicBezTo>
                    <a:cubicBezTo>
                      <a:pt x="0" y="15574"/>
                      <a:pt x="410" y="15891"/>
                      <a:pt x="783" y="15891"/>
                    </a:cubicBezTo>
                    <a:cubicBezTo>
                      <a:pt x="1029" y="15891"/>
                      <a:pt x="1260" y="15752"/>
                      <a:pt x="1318" y="15430"/>
                    </a:cubicBezTo>
                    <a:lnTo>
                      <a:pt x="1320" y="15430"/>
                    </a:lnTo>
                    <a:cubicBezTo>
                      <a:pt x="1785" y="12905"/>
                      <a:pt x="1450" y="8391"/>
                      <a:pt x="3868" y="7162"/>
                    </a:cubicBezTo>
                    <a:cubicBezTo>
                      <a:pt x="4218" y="6984"/>
                      <a:pt x="4808" y="6928"/>
                      <a:pt x="5476" y="6928"/>
                    </a:cubicBezTo>
                    <a:cubicBezTo>
                      <a:pt x="6582" y="6928"/>
                      <a:pt x="7899" y="7081"/>
                      <a:pt x="8681" y="7081"/>
                    </a:cubicBezTo>
                    <a:cubicBezTo>
                      <a:pt x="8772" y="7081"/>
                      <a:pt x="8855" y="7079"/>
                      <a:pt x="8931" y="7074"/>
                    </a:cubicBezTo>
                    <a:cubicBezTo>
                      <a:pt x="10655" y="6969"/>
                      <a:pt x="12364" y="6815"/>
                      <a:pt x="14092" y="6764"/>
                    </a:cubicBezTo>
                    <a:cubicBezTo>
                      <a:pt x="14358" y="6757"/>
                      <a:pt x="14649" y="6573"/>
                      <a:pt x="14705" y="6296"/>
                    </a:cubicBezTo>
                    <a:cubicBezTo>
                      <a:pt x="14919" y="5267"/>
                      <a:pt x="15181" y="4282"/>
                      <a:pt x="15496" y="3310"/>
                    </a:cubicBezTo>
                    <a:lnTo>
                      <a:pt x="15496" y="3310"/>
                    </a:lnTo>
                    <a:cubicBezTo>
                      <a:pt x="15761" y="4698"/>
                      <a:pt x="16264" y="6078"/>
                      <a:pt x="17294" y="6641"/>
                    </a:cubicBezTo>
                    <a:cubicBezTo>
                      <a:pt x="17581" y="6799"/>
                      <a:pt x="17903" y="6844"/>
                      <a:pt x="18233" y="6844"/>
                    </a:cubicBezTo>
                    <a:cubicBezTo>
                      <a:pt x="18674" y="6844"/>
                      <a:pt x="19131" y="6764"/>
                      <a:pt x="19546" y="6764"/>
                    </a:cubicBezTo>
                    <a:cubicBezTo>
                      <a:pt x="19565" y="6764"/>
                      <a:pt x="19584" y="6764"/>
                      <a:pt x="19603" y="6764"/>
                    </a:cubicBezTo>
                    <a:cubicBezTo>
                      <a:pt x="22828" y="6827"/>
                      <a:pt x="26006" y="6980"/>
                      <a:pt x="29208" y="7394"/>
                    </a:cubicBezTo>
                    <a:cubicBezTo>
                      <a:pt x="29223" y="7396"/>
                      <a:pt x="29238" y="7397"/>
                      <a:pt x="29254" y="7397"/>
                    </a:cubicBezTo>
                    <a:cubicBezTo>
                      <a:pt x="29497" y="7397"/>
                      <a:pt x="29784" y="7159"/>
                      <a:pt x="29822" y="6925"/>
                    </a:cubicBezTo>
                    <a:cubicBezTo>
                      <a:pt x="29958" y="6103"/>
                      <a:pt x="30123" y="5293"/>
                      <a:pt x="30299" y="4486"/>
                    </a:cubicBezTo>
                    <a:lnTo>
                      <a:pt x="30299" y="4486"/>
                    </a:lnTo>
                    <a:cubicBezTo>
                      <a:pt x="30618" y="5432"/>
                      <a:pt x="31093" y="6297"/>
                      <a:pt x="31837" y="6748"/>
                    </a:cubicBezTo>
                    <a:cubicBezTo>
                      <a:pt x="32732" y="7292"/>
                      <a:pt x="34128" y="7466"/>
                      <a:pt x="35658" y="7466"/>
                    </a:cubicBezTo>
                    <a:cubicBezTo>
                      <a:pt x="38148" y="7466"/>
                      <a:pt x="40990" y="7004"/>
                      <a:pt x="42595" y="6922"/>
                    </a:cubicBezTo>
                    <a:cubicBezTo>
                      <a:pt x="42963" y="6903"/>
                      <a:pt x="43197" y="6643"/>
                      <a:pt x="43232" y="6284"/>
                    </a:cubicBezTo>
                    <a:cubicBezTo>
                      <a:pt x="43285" y="5606"/>
                      <a:pt x="43381" y="4933"/>
                      <a:pt x="43520" y="4270"/>
                    </a:cubicBezTo>
                    <a:lnTo>
                      <a:pt x="43520" y="4270"/>
                    </a:lnTo>
                    <a:cubicBezTo>
                      <a:pt x="43895" y="5765"/>
                      <a:pt x="44394" y="7123"/>
                      <a:pt x="46066" y="7515"/>
                    </a:cubicBezTo>
                    <a:cubicBezTo>
                      <a:pt x="46207" y="7547"/>
                      <a:pt x="46352" y="7562"/>
                      <a:pt x="46500" y="7562"/>
                    </a:cubicBezTo>
                    <a:cubicBezTo>
                      <a:pt x="47405" y="7562"/>
                      <a:pt x="48417" y="7034"/>
                      <a:pt x="49224" y="7034"/>
                    </a:cubicBezTo>
                    <a:cubicBezTo>
                      <a:pt x="49476" y="7034"/>
                      <a:pt x="49709" y="7086"/>
                      <a:pt x="49911" y="7222"/>
                    </a:cubicBezTo>
                    <a:cubicBezTo>
                      <a:pt x="50814" y="7825"/>
                      <a:pt x="50746" y="14182"/>
                      <a:pt x="50776" y="15420"/>
                    </a:cubicBezTo>
                    <a:cubicBezTo>
                      <a:pt x="50786" y="15830"/>
                      <a:pt x="51110" y="16035"/>
                      <a:pt x="51429" y="16035"/>
                    </a:cubicBezTo>
                    <a:cubicBezTo>
                      <a:pt x="51747" y="16035"/>
                      <a:pt x="52060" y="15830"/>
                      <a:pt x="52051" y="15420"/>
                    </a:cubicBezTo>
                    <a:cubicBezTo>
                      <a:pt x="51972" y="12244"/>
                      <a:pt x="51593" y="9091"/>
                      <a:pt x="51083" y="5957"/>
                    </a:cubicBezTo>
                    <a:cubicBezTo>
                      <a:pt x="51033" y="5653"/>
                      <a:pt x="50720" y="5500"/>
                      <a:pt x="50439" y="5500"/>
                    </a:cubicBezTo>
                    <a:cubicBezTo>
                      <a:pt x="50391" y="5500"/>
                      <a:pt x="50344" y="5505"/>
                      <a:pt x="50299" y="5514"/>
                    </a:cubicBezTo>
                    <a:cubicBezTo>
                      <a:pt x="49424" y="5685"/>
                      <a:pt x="48401" y="5998"/>
                      <a:pt x="47424" y="5998"/>
                    </a:cubicBezTo>
                    <a:cubicBezTo>
                      <a:pt x="46564" y="5998"/>
                      <a:pt x="45740" y="5756"/>
                      <a:pt x="45084" y="4961"/>
                    </a:cubicBezTo>
                    <a:cubicBezTo>
                      <a:pt x="44521" y="4277"/>
                      <a:pt x="44452" y="2541"/>
                      <a:pt x="44154" y="1707"/>
                    </a:cubicBezTo>
                    <a:cubicBezTo>
                      <a:pt x="44048" y="1409"/>
                      <a:pt x="43783" y="1253"/>
                      <a:pt x="43522" y="1253"/>
                    </a:cubicBezTo>
                    <a:cubicBezTo>
                      <a:pt x="43269" y="1253"/>
                      <a:pt x="43021" y="1399"/>
                      <a:pt x="42925" y="1707"/>
                    </a:cubicBezTo>
                    <a:cubicBezTo>
                      <a:pt x="41901" y="4986"/>
                      <a:pt x="42022" y="5786"/>
                      <a:pt x="38106" y="5817"/>
                    </a:cubicBezTo>
                    <a:cubicBezTo>
                      <a:pt x="37796" y="5820"/>
                      <a:pt x="37494" y="5822"/>
                      <a:pt x="37201" y="5822"/>
                    </a:cubicBezTo>
                    <a:cubicBezTo>
                      <a:pt x="33821" y="5822"/>
                      <a:pt x="31556" y="5496"/>
                      <a:pt x="30925" y="1391"/>
                    </a:cubicBezTo>
                    <a:cubicBezTo>
                      <a:pt x="30877" y="1082"/>
                      <a:pt x="30613" y="936"/>
                      <a:pt x="30340" y="936"/>
                    </a:cubicBezTo>
                    <a:cubicBezTo>
                      <a:pt x="30056" y="936"/>
                      <a:pt x="29763" y="1094"/>
                      <a:pt x="29695" y="1391"/>
                    </a:cubicBezTo>
                    <a:cubicBezTo>
                      <a:pt x="28880" y="5013"/>
                      <a:pt x="28097" y="5651"/>
                      <a:pt x="25555" y="5651"/>
                    </a:cubicBezTo>
                    <a:cubicBezTo>
                      <a:pt x="24954" y="5651"/>
                      <a:pt x="24256" y="5615"/>
                      <a:pt x="23437" y="5575"/>
                    </a:cubicBezTo>
                    <a:cubicBezTo>
                      <a:pt x="23323" y="5570"/>
                      <a:pt x="23206" y="5567"/>
                      <a:pt x="23085" y="5567"/>
                    </a:cubicBezTo>
                    <a:cubicBezTo>
                      <a:pt x="22431" y="5567"/>
                      <a:pt x="21683" y="5635"/>
                      <a:pt x="20974" y="5635"/>
                    </a:cubicBezTo>
                    <a:cubicBezTo>
                      <a:pt x="20482" y="5635"/>
                      <a:pt x="20009" y="5602"/>
                      <a:pt x="19602" y="5491"/>
                    </a:cubicBezTo>
                    <a:cubicBezTo>
                      <a:pt x="17211" y="4835"/>
                      <a:pt x="16663" y="3362"/>
                      <a:pt x="16459" y="616"/>
                    </a:cubicBezTo>
                    <a:cubicBezTo>
                      <a:pt x="16430" y="208"/>
                      <a:pt x="16144" y="1"/>
                      <a:pt x="1584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95;p45">
                <a:extLst>
                  <a:ext uri="{FF2B5EF4-FFF2-40B4-BE49-F238E27FC236}">
                    <a16:creationId xmlns:a16="http://schemas.microsoft.com/office/drawing/2014/main" id="{F7EDC55C-6BBE-6225-DBDF-2B3797DB9731}"/>
                  </a:ext>
                </a:extLst>
              </p:cNvPr>
              <p:cNvSpPr/>
              <p:nvPr/>
            </p:nvSpPr>
            <p:spPr>
              <a:xfrm>
                <a:off x="4388950" y="3018700"/>
                <a:ext cx="832550" cy="352475"/>
              </a:xfrm>
              <a:custGeom>
                <a:avLst/>
                <a:gdLst/>
                <a:ahLst/>
                <a:cxnLst/>
                <a:rect l="l" t="t" r="r" b="b"/>
                <a:pathLst>
                  <a:path w="33302" h="14099" extrusionOk="0">
                    <a:moveTo>
                      <a:pt x="8548" y="1"/>
                    </a:moveTo>
                    <a:cubicBezTo>
                      <a:pt x="8490" y="1"/>
                      <a:pt x="8428" y="9"/>
                      <a:pt x="8363" y="27"/>
                    </a:cubicBezTo>
                    <a:cubicBezTo>
                      <a:pt x="3706" y="1323"/>
                      <a:pt x="0" y="6688"/>
                      <a:pt x="2475" y="11517"/>
                    </a:cubicBezTo>
                    <a:cubicBezTo>
                      <a:pt x="3414" y="13350"/>
                      <a:pt x="4962" y="13986"/>
                      <a:pt x="6678" y="13986"/>
                    </a:cubicBezTo>
                    <a:cubicBezTo>
                      <a:pt x="8930" y="13986"/>
                      <a:pt x="11470" y="12890"/>
                      <a:pt x="13303" y="11961"/>
                    </a:cubicBezTo>
                    <a:cubicBezTo>
                      <a:pt x="14309" y="11451"/>
                      <a:pt x="15446" y="10449"/>
                      <a:pt x="16500" y="10449"/>
                    </a:cubicBezTo>
                    <a:cubicBezTo>
                      <a:pt x="16580" y="10449"/>
                      <a:pt x="16660" y="10454"/>
                      <a:pt x="16739" y="10467"/>
                    </a:cubicBezTo>
                    <a:cubicBezTo>
                      <a:pt x="18175" y="10691"/>
                      <a:pt x="19669" y="12546"/>
                      <a:pt x="21018" y="13183"/>
                    </a:cubicBezTo>
                    <a:cubicBezTo>
                      <a:pt x="22240" y="13760"/>
                      <a:pt x="23471" y="14098"/>
                      <a:pt x="24688" y="14098"/>
                    </a:cubicBezTo>
                    <a:cubicBezTo>
                      <a:pt x="25878" y="14098"/>
                      <a:pt x="27054" y="13775"/>
                      <a:pt x="28197" y="13036"/>
                    </a:cubicBezTo>
                    <a:cubicBezTo>
                      <a:pt x="33302" y="9728"/>
                      <a:pt x="32002" y="4459"/>
                      <a:pt x="27438" y="1667"/>
                    </a:cubicBezTo>
                    <a:cubicBezTo>
                      <a:pt x="27327" y="1599"/>
                      <a:pt x="27217" y="1569"/>
                      <a:pt x="27114" y="1569"/>
                    </a:cubicBezTo>
                    <a:cubicBezTo>
                      <a:pt x="26567" y="1569"/>
                      <a:pt x="26205" y="2408"/>
                      <a:pt x="26794" y="2768"/>
                    </a:cubicBezTo>
                    <a:cubicBezTo>
                      <a:pt x="30612" y="5103"/>
                      <a:pt x="30193" y="12756"/>
                      <a:pt x="24513" y="12756"/>
                    </a:cubicBezTo>
                    <a:cubicBezTo>
                      <a:pt x="23986" y="12756"/>
                      <a:pt x="23415" y="12690"/>
                      <a:pt x="22798" y="12548"/>
                    </a:cubicBezTo>
                    <a:cubicBezTo>
                      <a:pt x="20741" y="12076"/>
                      <a:pt x="18550" y="10100"/>
                      <a:pt x="17014" y="8853"/>
                    </a:cubicBezTo>
                    <a:cubicBezTo>
                      <a:pt x="16880" y="8744"/>
                      <a:pt x="16708" y="8667"/>
                      <a:pt x="16536" y="8667"/>
                    </a:cubicBezTo>
                    <a:cubicBezTo>
                      <a:pt x="16436" y="8667"/>
                      <a:pt x="16335" y="8693"/>
                      <a:pt x="16242" y="8753"/>
                    </a:cubicBezTo>
                    <a:cubicBezTo>
                      <a:pt x="14115" y="10140"/>
                      <a:pt x="11783" y="11575"/>
                      <a:pt x="9321" y="12264"/>
                    </a:cubicBezTo>
                    <a:cubicBezTo>
                      <a:pt x="8620" y="12460"/>
                      <a:pt x="7984" y="12550"/>
                      <a:pt x="7411" y="12550"/>
                    </a:cubicBezTo>
                    <a:cubicBezTo>
                      <a:pt x="1517" y="12550"/>
                      <a:pt x="2330" y="3031"/>
                      <a:pt x="8702" y="1257"/>
                    </a:cubicBezTo>
                    <a:cubicBezTo>
                      <a:pt x="9427" y="1055"/>
                      <a:pt x="9203" y="1"/>
                      <a:pt x="854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96;p45">
                <a:extLst>
                  <a:ext uri="{FF2B5EF4-FFF2-40B4-BE49-F238E27FC236}">
                    <a16:creationId xmlns:a16="http://schemas.microsoft.com/office/drawing/2014/main" id="{DC0E2510-6E95-8B27-7525-27A6BF98BE30}"/>
                  </a:ext>
                </a:extLst>
              </p:cNvPr>
              <p:cNvSpPr/>
              <p:nvPr/>
            </p:nvSpPr>
            <p:spPr>
              <a:xfrm>
                <a:off x="3663725" y="3019025"/>
                <a:ext cx="949850" cy="536175"/>
              </a:xfrm>
              <a:custGeom>
                <a:avLst/>
                <a:gdLst/>
                <a:ahLst/>
                <a:cxnLst/>
                <a:rect l="l" t="t" r="r" b="b"/>
                <a:pathLst>
                  <a:path w="37994" h="21447" extrusionOk="0">
                    <a:moveTo>
                      <a:pt x="37039" y="0"/>
                    </a:moveTo>
                    <a:cubicBezTo>
                      <a:pt x="36994" y="0"/>
                      <a:pt x="36947" y="5"/>
                      <a:pt x="36899" y="14"/>
                    </a:cubicBezTo>
                    <a:cubicBezTo>
                      <a:pt x="29888" y="1386"/>
                      <a:pt x="23764" y="4705"/>
                      <a:pt x="17874" y="8646"/>
                    </a:cubicBezTo>
                    <a:cubicBezTo>
                      <a:pt x="12408" y="12300"/>
                      <a:pt x="6849" y="17801"/>
                      <a:pt x="678" y="20172"/>
                    </a:cubicBezTo>
                    <a:cubicBezTo>
                      <a:pt x="0" y="20433"/>
                      <a:pt x="192" y="21447"/>
                      <a:pt x="789" y="21447"/>
                    </a:cubicBezTo>
                    <a:cubicBezTo>
                      <a:pt x="860" y="21447"/>
                      <a:pt x="935" y="21433"/>
                      <a:pt x="1016" y="21401"/>
                    </a:cubicBezTo>
                    <a:cubicBezTo>
                      <a:pt x="6351" y="19352"/>
                      <a:pt x="11149" y="14853"/>
                      <a:pt x="15801" y="11611"/>
                    </a:cubicBezTo>
                    <a:cubicBezTo>
                      <a:pt x="22412" y="7006"/>
                      <a:pt x="29218" y="2813"/>
                      <a:pt x="37237" y="1244"/>
                    </a:cubicBezTo>
                    <a:cubicBezTo>
                      <a:pt x="37994" y="1095"/>
                      <a:pt x="37739" y="0"/>
                      <a:pt x="3703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97;p45">
                <a:extLst>
                  <a:ext uri="{FF2B5EF4-FFF2-40B4-BE49-F238E27FC236}">
                    <a16:creationId xmlns:a16="http://schemas.microsoft.com/office/drawing/2014/main" id="{CC74A885-26BE-D93D-0F99-9F87D24DBBC5}"/>
                  </a:ext>
                </a:extLst>
              </p:cNvPr>
              <p:cNvSpPr/>
              <p:nvPr/>
            </p:nvSpPr>
            <p:spPr>
              <a:xfrm>
                <a:off x="4783175" y="3251675"/>
                <a:ext cx="35825" cy="140682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56273" extrusionOk="0">
                    <a:moveTo>
                      <a:pt x="637" y="0"/>
                    </a:moveTo>
                    <a:cubicBezTo>
                      <a:pt x="318" y="0"/>
                      <a:pt x="0" y="205"/>
                      <a:pt x="0" y="616"/>
                    </a:cubicBezTo>
                    <a:cubicBezTo>
                      <a:pt x="5" y="18963"/>
                      <a:pt x="153" y="37311"/>
                      <a:pt x="158" y="55657"/>
                    </a:cubicBezTo>
                    <a:cubicBezTo>
                      <a:pt x="158" y="56068"/>
                      <a:pt x="477" y="56273"/>
                      <a:pt x="795" y="56273"/>
                    </a:cubicBezTo>
                    <a:cubicBezTo>
                      <a:pt x="1114" y="56273"/>
                      <a:pt x="1433" y="56068"/>
                      <a:pt x="1433" y="55657"/>
                    </a:cubicBezTo>
                    <a:cubicBezTo>
                      <a:pt x="1427" y="37311"/>
                      <a:pt x="1280" y="18963"/>
                      <a:pt x="1275" y="616"/>
                    </a:cubicBezTo>
                    <a:cubicBezTo>
                      <a:pt x="1275" y="206"/>
                      <a:pt x="956" y="0"/>
                      <a:pt x="637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98;p45">
                <a:extLst>
                  <a:ext uri="{FF2B5EF4-FFF2-40B4-BE49-F238E27FC236}">
                    <a16:creationId xmlns:a16="http://schemas.microsoft.com/office/drawing/2014/main" id="{B5E66F29-609C-FA94-C311-EE48E080ACF9}"/>
                  </a:ext>
                </a:extLst>
              </p:cNvPr>
              <p:cNvSpPr/>
              <p:nvPr/>
            </p:nvSpPr>
            <p:spPr>
              <a:xfrm>
                <a:off x="4858625" y="4196650"/>
                <a:ext cx="11182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3" extrusionOk="0">
                    <a:moveTo>
                      <a:pt x="1895" y="1361"/>
                    </a:moveTo>
                    <a:cubicBezTo>
                      <a:pt x="2525" y="1361"/>
                      <a:pt x="2660" y="2822"/>
                      <a:pt x="2692" y="3335"/>
                    </a:cubicBezTo>
                    <a:cubicBezTo>
                      <a:pt x="2730" y="3931"/>
                      <a:pt x="2804" y="6165"/>
                      <a:pt x="1847" y="6281"/>
                    </a:cubicBezTo>
                    <a:cubicBezTo>
                      <a:pt x="1841" y="6282"/>
                      <a:pt x="1835" y="6282"/>
                      <a:pt x="1830" y="6282"/>
                    </a:cubicBezTo>
                    <a:cubicBezTo>
                      <a:pt x="1276" y="6282"/>
                      <a:pt x="1431" y="2824"/>
                      <a:pt x="1528" y="1499"/>
                    </a:cubicBezTo>
                    <a:lnTo>
                      <a:pt x="1528" y="1499"/>
                    </a:lnTo>
                    <a:cubicBezTo>
                      <a:pt x="1539" y="1492"/>
                      <a:pt x="1551" y="1485"/>
                      <a:pt x="1562" y="1478"/>
                    </a:cubicBezTo>
                    <a:cubicBezTo>
                      <a:pt x="1686" y="1397"/>
                      <a:pt x="1797" y="1361"/>
                      <a:pt x="1895" y="1361"/>
                    </a:cubicBezTo>
                    <a:close/>
                    <a:moveTo>
                      <a:pt x="1999" y="0"/>
                    </a:moveTo>
                    <a:cubicBezTo>
                      <a:pt x="1680" y="0"/>
                      <a:pt x="1320" y="116"/>
                      <a:pt x="919" y="376"/>
                    </a:cubicBezTo>
                    <a:cubicBezTo>
                      <a:pt x="857" y="417"/>
                      <a:pt x="805" y="463"/>
                      <a:pt x="764" y="512"/>
                    </a:cubicBezTo>
                    <a:lnTo>
                      <a:pt x="764" y="512"/>
                    </a:lnTo>
                    <a:cubicBezTo>
                      <a:pt x="527" y="586"/>
                      <a:pt x="322" y="778"/>
                      <a:pt x="289" y="1085"/>
                    </a:cubicBezTo>
                    <a:cubicBezTo>
                      <a:pt x="121" y="2653"/>
                      <a:pt x="0" y="4334"/>
                      <a:pt x="312" y="5892"/>
                    </a:cubicBezTo>
                    <a:cubicBezTo>
                      <a:pt x="508" y="6872"/>
                      <a:pt x="1094" y="7553"/>
                      <a:pt x="1824" y="7553"/>
                    </a:cubicBezTo>
                    <a:cubicBezTo>
                      <a:pt x="2200" y="7553"/>
                      <a:pt x="2615" y="7373"/>
                      <a:pt x="3034" y="6961"/>
                    </a:cubicBezTo>
                    <a:cubicBezTo>
                      <a:pt x="4473" y="5548"/>
                      <a:pt x="4211" y="0"/>
                      <a:pt x="199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99;p45">
                <a:extLst>
                  <a:ext uri="{FF2B5EF4-FFF2-40B4-BE49-F238E27FC236}">
                    <a16:creationId xmlns:a16="http://schemas.microsoft.com/office/drawing/2014/main" id="{2BCB7598-A019-1FE3-6D0C-B0AA27BD7EF7}"/>
                  </a:ext>
                </a:extLst>
              </p:cNvPr>
              <p:cNvSpPr/>
              <p:nvPr/>
            </p:nvSpPr>
            <p:spPr>
              <a:xfrm>
                <a:off x="4858625" y="3838375"/>
                <a:ext cx="111825" cy="188800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2" extrusionOk="0">
                    <a:moveTo>
                      <a:pt x="1895" y="1362"/>
                    </a:moveTo>
                    <a:cubicBezTo>
                      <a:pt x="2525" y="1362"/>
                      <a:pt x="2660" y="2822"/>
                      <a:pt x="2692" y="3333"/>
                    </a:cubicBezTo>
                    <a:cubicBezTo>
                      <a:pt x="2730" y="3931"/>
                      <a:pt x="2804" y="6164"/>
                      <a:pt x="1847" y="6281"/>
                    </a:cubicBezTo>
                    <a:cubicBezTo>
                      <a:pt x="1841" y="6282"/>
                      <a:pt x="1835" y="6282"/>
                      <a:pt x="1830" y="6282"/>
                    </a:cubicBezTo>
                    <a:cubicBezTo>
                      <a:pt x="1276" y="6282"/>
                      <a:pt x="1430" y="2825"/>
                      <a:pt x="1527" y="1500"/>
                    </a:cubicBezTo>
                    <a:lnTo>
                      <a:pt x="1527" y="1500"/>
                    </a:lnTo>
                    <a:cubicBezTo>
                      <a:pt x="1539" y="1493"/>
                      <a:pt x="1551" y="1486"/>
                      <a:pt x="1562" y="1478"/>
                    </a:cubicBezTo>
                    <a:cubicBezTo>
                      <a:pt x="1686" y="1397"/>
                      <a:pt x="1797" y="1362"/>
                      <a:pt x="1895" y="1362"/>
                    </a:cubicBezTo>
                    <a:close/>
                    <a:moveTo>
                      <a:pt x="2000" y="0"/>
                    </a:moveTo>
                    <a:cubicBezTo>
                      <a:pt x="1681" y="0"/>
                      <a:pt x="1320" y="116"/>
                      <a:pt x="919" y="377"/>
                    </a:cubicBezTo>
                    <a:cubicBezTo>
                      <a:pt x="857" y="417"/>
                      <a:pt x="806" y="462"/>
                      <a:pt x="765" y="512"/>
                    </a:cubicBezTo>
                    <a:lnTo>
                      <a:pt x="765" y="512"/>
                    </a:lnTo>
                    <a:cubicBezTo>
                      <a:pt x="528" y="586"/>
                      <a:pt x="322" y="777"/>
                      <a:pt x="289" y="1085"/>
                    </a:cubicBezTo>
                    <a:cubicBezTo>
                      <a:pt x="121" y="2655"/>
                      <a:pt x="0" y="4335"/>
                      <a:pt x="312" y="5892"/>
                    </a:cubicBezTo>
                    <a:cubicBezTo>
                      <a:pt x="508" y="6872"/>
                      <a:pt x="1094" y="7552"/>
                      <a:pt x="1824" y="7552"/>
                    </a:cubicBezTo>
                    <a:cubicBezTo>
                      <a:pt x="2200" y="7552"/>
                      <a:pt x="2615" y="7372"/>
                      <a:pt x="3034" y="6960"/>
                    </a:cubicBezTo>
                    <a:cubicBezTo>
                      <a:pt x="4473" y="5549"/>
                      <a:pt x="4211" y="0"/>
                      <a:pt x="200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200;p45">
                <a:extLst>
                  <a:ext uri="{FF2B5EF4-FFF2-40B4-BE49-F238E27FC236}">
                    <a16:creationId xmlns:a16="http://schemas.microsoft.com/office/drawing/2014/main" id="{FEA59363-4D2A-6455-BCAB-E39D30BD304E}"/>
                  </a:ext>
                </a:extLst>
              </p:cNvPr>
              <p:cNvSpPr/>
              <p:nvPr/>
            </p:nvSpPr>
            <p:spPr>
              <a:xfrm>
                <a:off x="4858625" y="3511575"/>
                <a:ext cx="11182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7553" extrusionOk="0">
                    <a:moveTo>
                      <a:pt x="1895" y="1362"/>
                    </a:moveTo>
                    <a:cubicBezTo>
                      <a:pt x="2525" y="1362"/>
                      <a:pt x="2660" y="2823"/>
                      <a:pt x="2692" y="3334"/>
                    </a:cubicBezTo>
                    <a:cubicBezTo>
                      <a:pt x="2730" y="3932"/>
                      <a:pt x="2804" y="6166"/>
                      <a:pt x="1847" y="6282"/>
                    </a:cubicBezTo>
                    <a:cubicBezTo>
                      <a:pt x="1841" y="6282"/>
                      <a:pt x="1835" y="6283"/>
                      <a:pt x="1830" y="6283"/>
                    </a:cubicBezTo>
                    <a:cubicBezTo>
                      <a:pt x="1276" y="6283"/>
                      <a:pt x="1431" y="2824"/>
                      <a:pt x="1528" y="1500"/>
                    </a:cubicBezTo>
                    <a:lnTo>
                      <a:pt x="1528" y="1500"/>
                    </a:lnTo>
                    <a:cubicBezTo>
                      <a:pt x="1539" y="1493"/>
                      <a:pt x="1551" y="1486"/>
                      <a:pt x="1562" y="1479"/>
                    </a:cubicBezTo>
                    <a:cubicBezTo>
                      <a:pt x="1686" y="1398"/>
                      <a:pt x="1797" y="1362"/>
                      <a:pt x="1895" y="1362"/>
                    </a:cubicBezTo>
                    <a:close/>
                    <a:moveTo>
                      <a:pt x="2000" y="1"/>
                    </a:moveTo>
                    <a:cubicBezTo>
                      <a:pt x="1681" y="1"/>
                      <a:pt x="1320" y="117"/>
                      <a:pt x="919" y="377"/>
                    </a:cubicBezTo>
                    <a:cubicBezTo>
                      <a:pt x="857" y="417"/>
                      <a:pt x="806" y="463"/>
                      <a:pt x="765" y="512"/>
                    </a:cubicBezTo>
                    <a:lnTo>
                      <a:pt x="765" y="512"/>
                    </a:lnTo>
                    <a:cubicBezTo>
                      <a:pt x="528" y="586"/>
                      <a:pt x="322" y="777"/>
                      <a:pt x="289" y="1086"/>
                    </a:cubicBezTo>
                    <a:cubicBezTo>
                      <a:pt x="121" y="2653"/>
                      <a:pt x="0" y="4335"/>
                      <a:pt x="312" y="5891"/>
                    </a:cubicBezTo>
                    <a:cubicBezTo>
                      <a:pt x="508" y="6872"/>
                      <a:pt x="1094" y="7553"/>
                      <a:pt x="1824" y="7553"/>
                    </a:cubicBezTo>
                    <a:cubicBezTo>
                      <a:pt x="2200" y="7553"/>
                      <a:pt x="2615" y="7372"/>
                      <a:pt x="3034" y="6960"/>
                    </a:cubicBezTo>
                    <a:cubicBezTo>
                      <a:pt x="4473" y="5549"/>
                      <a:pt x="4211" y="1"/>
                      <a:pt x="200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201;p45">
                <a:extLst>
                  <a:ext uri="{FF2B5EF4-FFF2-40B4-BE49-F238E27FC236}">
                    <a16:creationId xmlns:a16="http://schemas.microsoft.com/office/drawing/2014/main" id="{1787B0E3-FC20-5867-5D0A-DAF84EC1D4E3}"/>
                  </a:ext>
                </a:extLst>
              </p:cNvPr>
              <p:cNvSpPr/>
              <p:nvPr/>
            </p:nvSpPr>
            <p:spPr>
              <a:xfrm>
                <a:off x="3956600" y="3117400"/>
                <a:ext cx="425175" cy="125912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50365" extrusionOk="0">
                    <a:moveTo>
                      <a:pt x="15906" y="0"/>
                    </a:moveTo>
                    <a:cubicBezTo>
                      <a:pt x="14015" y="790"/>
                      <a:pt x="11811" y="1261"/>
                      <a:pt x="10550" y="3152"/>
                    </a:cubicBezTo>
                    <a:cubicBezTo>
                      <a:pt x="8661" y="6143"/>
                      <a:pt x="10078" y="10238"/>
                      <a:pt x="10394" y="13388"/>
                    </a:cubicBezTo>
                    <a:cubicBezTo>
                      <a:pt x="11180" y="20632"/>
                      <a:pt x="11495" y="29137"/>
                      <a:pt x="8503" y="36065"/>
                    </a:cubicBezTo>
                    <a:cubicBezTo>
                      <a:pt x="6771" y="40002"/>
                      <a:pt x="4409" y="42208"/>
                      <a:pt x="1731" y="45514"/>
                    </a:cubicBezTo>
                    <a:cubicBezTo>
                      <a:pt x="944" y="46615"/>
                      <a:pt x="0" y="48034"/>
                      <a:pt x="1417" y="49609"/>
                    </a:cubicBezTo>
                    <a:cubicBezTo>
                      <a:pt x="1892" y="50143"/>
                      <a:pt x="2345" y="50364"/>
                      <a:pt x="2818" y="50364"/>
                    </a:cubicBezTo>
                    <a:cubicBezTo>
                      <a:pt x="3598" y="50364"/>
                      <a:pt x="4433" y="49763"/>
                      <a:pt x="5512" y="48979"/>
                    </a:cubicBezTo>
                    <a:cubicBezTo>
                      <a:pt x="11811" y="44411"/>
                      <a:pt x="14015" y="37011"/>
                      <a:pt x="15276" y="29609"/>
                    </a:cubicBezTo>
                    <a:cubicBezTo>
                      <a:pt x="16063" y="24727"/>
                      <a:pt x="17007" y="19371"/>
                      <a:pt x="16221" y="14489"/>
                    </a:cubicBezTo>
                    <a:cubicBezTo>
                      <a:pt x="15590" y="9765"/>
                      <a:pt x="14960" y="4882"/>
                      <a:pt x="16221" y="158"/>
                    </a:cubicBezTo>
                    <a:lnTo>
                      <a:pt x="159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202;p45">
                <a:extLst>
                  <a:ext uri="{FF2B5EF4-FFF2-40B4-BE49-F238E27FC236}">
                    <a16:creationId xmlns:a16="http://schemas.microsoft.com/office/drawing/2014/main" id="{7EECA28D-8CB6-4613-E201-887C87B8B60E}"/>
                  </a:ext>
                </a:extLst>
              </p:cNvPr>
              <p:cNvSpPr/>
              <p:nvPr/>
            </p:nvSpPr>
            <p:spPr>
              <a:xfrm>
                <a:off x="5036600" y="2188250"/>
                <a:ext cx="2096150" cy="1461875"/>
              </a:xfrm>
              <a:custGeom>
                <a:avLst/>
                <a:gdLst/>
                <a:ahLst/>
                <a:cxnLst/>
                <a:rect l="l" t="t" r="r" b="b"/>
                <a:pathLst>
                  <a:path w="83846" h="58475" extrusionOk="0">
                    <a:moveTo>
                      <a:pt x="72044" y="0"/>
                    </a:moveTo>
                    <a:cubicBezTo>
                      <a:pt x="71844" y="0"/>
                      <a:pt x="71649" y="95"/>
                      <a:pt x="71529" y="309"/>
                    </a:cubicBezTo>
                    <a:cubicBezTo>
                      <a:pt x="67936" y="6736"/>
                      <a:pt x="62753" y="12135"/>
                      <a:pt x="57770" y="17505"/>
                    </a:cubicBezTo>
                    <a:cubicBezTo>
                      <a:pt x="53285" y="22339"/>
                      <a:pt x="48448" y="26908"/>
                      <a:pt x="42705" y="30224"/>
                    </a:cubicBezTo>
                    <a:cubicBezTo>
                      <a:pt x="35789" y="34217"/>
                      <a:pt x="26130" y="37300"/>
                      <a:pt x="16982" y="37300"/>
                    </a:cubicBezTo>
                    <a:cubicBezTo>
                      <a:pt x="11262" y="37300"/>
                      <a:pt x="5742" y="36095"/>
                      <a:pt x="1218" y="33152"/>
                    </a:cubicBezTo>
                    <a:cubicBezTo>
                      <a:pt x="1105" y="33079"/>
                      <a:pt x="993" y="33047"/>
                      <a:pt x="889" y="33047"/>
                    </a:cubicBezTo>
                    <a:cubicBezTo>
                      <a:pt x="355" y="33047"/>
                      <a:pt x="1" y="33880"/>
                      <a:pt x="574" y="34254"/>
                    </a:cubicBezTo>
                    <a:lnTo>
                      <a:pt x="572" y="34254"/>
                    </a:lnTo>
                    <a:cubicBezTo>
                      <a:pt x="5234" y="37284"/>
                      <a:pt x="11027" y="38508"/>
                      <a:pt x="16989" y="38508"/>
                    </a:cubicBezTo>
                    <a:cubicBezTo>
                      <a:pt x="24926" y="38508"/>
                      <a:pt x="33162" y="36339"/>
                      <a:pt x="39429" y="33380"/>
                    </a:cubicBezTo>
                    <a:cubicBezTo>
                      <a:pt x="45937" y="30308"/>
                      <a:pt x="51410" y="25870"/>
                      <a:pt x="56422" y="20758"/>
                    </a:cubicBezTo>
                    <a:cubicBezTo>
                      <a:pt x="59172" y="17952"/>
                      <a:pt x="61795" y="15006"/>
                      <a:pt x="64404" y="12068"/>
                    </a:cubicBezTo>
                    <a:cubicBezTo>
                      <a:pt x="66732" y="9450"/>
                      <a:pt x="68803" y="5371"/>
                      <a:pt x="71379" y="3106"/>
                    </a:cubicBezTo>
                    <a:cubicBezTo>
                      <a:pt x="72012" y="2549"/>
                      <a:pt x="72249" y="2254"/>
                      <a:pt x="72434" y="2254"/>
                    </a:cubicBezTo>
                    <a:cubicBezTo>
                      <a:pt x="72680" y="2254"/>
                      <a:pt x="72832" y="2774"/>
                      <a:pt x="73693" y="3893"/>
                    </a:cubicBezTo>
                    <a:cubicBezTo>
                      <a:pt x="74605" y="5079"/>
                      <a:pt x="75540" y="6253"/>
                      <a:pt x="76548" y="7362"/>
                    </a:cubicBezTo>
                    <a:cubicBezTo>
                      <a:pt x="77501" y="8405"/>
                      <a:pt x="78488" y="9442"/>
                      <a:pt x="79600" y="10317"/>
                    </a:cubicBezTo>
                    <a:cubicBezTo>
                      <a:pt x="79798" y="10471"/>
                      <a:pt x="81857" y="11669"/>
                      <a:pt x="81934" y="11851"/>
                    </a:cubicBezTo>
                    <a:cubicBezTo>
                      <a:pt x="83081" y="14546"/>
                      <a:pt x="77600" y="21521"/>
                      <a:pt x="76185" y="23635"/>
                    </a:cubicBezTo>
                    <a:cubicBezTo>
                      <a:pt x="73592" y="27509"/>
                      <a:pt x="70672" y="31151"/>
                      <a:pt x="67740" y="34771"/>
                    </a:cubicBezTo>
                    <a:cubicBezTo>
                      <a:pt x="62523" y="41208"/>
                      <a:pt x="56669" y="47036"/>
                      <a:pt x="49530" y="51348"/>
                    </a:cubicBezTo>
                    <a:cubicBezTo>
                      <a:pt x="45834" y="53580"/>
                      <a:pt x="41686" y="55704"/>
                      <a:pt x="37409" y="56521"/>
                    </a:cubicBezTo>
                    <a:cubicBezTo>
                      <a:pt x="35687" y="56850"/>
                      <a:pt x="32922" y="57137"/>
                      <a:pt x="30135" y="57137"/>
                    </a:cubicBezTo>
                    <a:cubicBezTo>
                      <a:pt x="27130" y="57137"/>
                      <a:pt x="24099" y="56804"/>
                      <a:pt x="22321" y="55832"/>
                    </a:cubicBezTo>
                    <a:cubicBezTo>
                      <a:pt x="22214" y="55774"/>
                      <a:pt x="22109" y="55748"/>
                      <a:pt x="22010" y="55748"/>
                    </a:cubicBezTo>
                    <a:cubicBezTo>
                      <a:pt x="21440" y="55748"/>
                      <a:pt x="21063" y="56597"/>
                      <a:pt x="21677" y="56931"/>
                    </a:cubicBezTo>
                    <a:cubicBezTo>
                      <a:pt x="23770" y="58075"/>
                      <a:pt x="26927" y="58474"/>
                      <a:pt x="30066" y="58474"/>
                    </a:cubicBezTo>
                    <a:cubicBezTo>
                      <a:pt x="32909" y="58474"/>
                      <a:pt x="35737" y="58147"/>
                      <a:pt x="37748" y="57750"/>
                    </a:cubicBezTo>
                    <a:cubicBezTo>
                      <a:pt x="44527" y="56416"/>
                      <a:pt x="51122" y="52288"/>
                      <a:pt x="56445" y="48070"/>
                    </a:cubicBezTo>
                    <a:cubicBezTo>
                      <a:pt x="62644" y="43159"/>
                      <a:pt x="67614" y="37128"/>
                      <a:pt x="72441" y="30911"/>
                    </a:cubicBezTo>
                    <a:cubicBezTo>
                      <a:pt x="77015" y="25021"/>
                      <a:pt x="81178" y="18878"/>
                      <a:pt x="83719" y="11825"/>
                    </a:cubicBezTo>
                    <a:cubicBezTo>
                      <a:pt x="83845" y="11470"/>
                      <a:pt x="83570" y="11164"/>
                      <a:pt x="83273" y="11041"/>
                    </a:cubicBezTo>
                    <a:cubicBezTo>
                      <a:pt x="78672" y="9114"/>
                      <a:pt x="75440" y="4219"/>
                      <a:pt x="72631" y="309"/>
                    </a:cubicBezTo>
                    <a:cubicBezTo>
                      <a:pt x="72490" y="114"/>
                      <a:pt x="72264" y="0"/>
                      <a:pt x="7204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203;p45">
                <a:extLst>
                  <a:ext uri="{FF2B5EF4-FFF2-40B4-BE49-F238E27FC236}">
                    <a16:creationId xmlns:a16="http://schemas.microsoft.com/office/drawing/2014/main" id="{A3217899-E35B-9E89-152E-B5B6013E23BC}"/>
                  </a:ext>
                </a:extLst>
              </p:cNvPr>
              <p:cNvSpPr/>
              <p:nvPr/>
            </p:nvSpPr>
            <p:spPr>
              <a:xfrm>
                <a:off x="5575200" y="3590250"/>
                <a:ext cx="61925" cy="1006225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0249" extrusionOk="0">
                    <a:moveTo>
                      <a:pt x="780" y="1"/>
                    </a:moveTo>
                    <a:cubicBezTo>
                      <a:pt x="461" y="1"/>
                      <a:pt x="139" y="206"/>
                      <a:pt x="132" y="617"/>
                    </a:cubicBezTo>
                    <a:cubicBezTo>
                      <a:pt x="0" y="8155"/>
                      <a:pt x="193" y="15715"/>
                      <a:pt x="319" y="23254"/>
                    </a:cubicBezTo>
                    <a:cubicBezTo>
                      <a:pt x="377" y="26730"/>
                      <a:pt x="475" y="30216"/>
                      <a:pt x="686" y="33688"/>
                    </a:cubicBezTo>
                    <a:cubicBezTo>
                      <a:pt x="758" y="34881"/>
                      <a:pt x="680" y="36294"/>
                      <a:pt x="949" y="37434"/>
                    </a:cubicBezTo>
                    <a:lnTo>
                      <a:pt x="1010" y="38279"/>
                    </a:lnTo>
                    <a:cubicBezTo>
                      <a:pt x="892" y="38734"/>
                      <a:pt x="916" y="39013"/>
                      <a:pt x="1084" y="39115"/>
                    </a:cubicBezTo>
                    <a:lnTo>
                      <a:pt x="1084" y="39115"/>
                    </a:lnTo>
                    <a:cubicBezTo>
                      <a:pt x="892" y="39391"/>
                      <a:pt x="878" y="39819"/>
                      <a:pt x="1235" y="40066"/>
                    </a:cubicBezTo>
                    <a:lnTo>
                      <a:pt x="1356" y="40150"/>
                    </a:lnTo>
                    <a:cubicBezTo>
                      <a:pt x="1455" y="40219"/>
                      <a:pt x="1560" y="40249"/>
                      <a:pt x="1664" y="40249"/>
                    </a:cubicBezTo>
                    <a:cubicBezTo>
                      <a:pt x="1994" y="40249"/>
                      <a:pt x="2304" y="39942"/>
                      <a:pt x="2315" y="39600"/>
                    </a:cubicBezTo>
                    <a:cubicBezTo>
                      <a:pt x="2476" y="34195"/>
                      <a:pt x="1684" y="28673"/>
                      <a:pt x="1594" y="23256"/>
                    </a:cubicBezTo>
                    <a:cubicBezTo>
                      <a:pt x="1468" y="15715"/>
                      <a:pt x="1275" y="8155"/>
                      <a:pt x="1406" y="617"/>
                    </a:cubicBezTo>
                    <a:cubicBezTo>
                      <a:pt x="1413" y="206"/>
                      <a:pt x="1098" y="1"/>
                      <a:pt x="78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204;p45">
                <a:extLst>
                  <a:ext uri="{FF2B5EF4-FFF2-40B4-BE49-F238E27FC236}">
                    <a16:creationId xmlns:a16="http://schemas.microsoft.com/office/drawing/2014/main" id="{B4E172DC-AA64-1FA2-4023-ADCE66267845}"/>
                  </a:ext>
                </a:extLst>
              </p:cNvPr>
              <p:cNvSpPr/>
              <p:nvPr/>
            </p:nvSpPr>
            <p:spPr>
              <a:xfrm>
                <a:off x="5192850" y="3109550"/>
                <a:ext cx="413400" cy="1078800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43152" extrusionOk="0">
                    <a:moveTo>
                      <a:pt x="1418" y="0"/>
                    </a:moveTo>
                    <a:lnTo>
                      <a:pt x="1418" y="0"/>
                    </a:lnTo>
                    <a:cubicBezTo>
                      <a:pt x="1575" y="2678"/>
                      <a:pt x="630" y="5356"/>
                      <a:pt x="472" y="8032"/>
                    </a:cubicBezTo>
                    <a:cubicBezTo>
                      <a:pt x="1" y="13230"/>
                      <a:pt x="1" y="18112"/>
                      <a:pt x="946" y="23308"/>
                    </a:cubicBezTo>
                    <a:cubicBezTo>
                      <a:pt x="2205" y="30710"/>
                      <a:pt x="5984" y="40790"/>
                      <a:pt x="14489" y="42522"/>
                    </a:cubicBezTo>
                    <a:cubicBezTo>
                      <a:pt x="15119" y="42678"/>
                      <a:pt x="15592" y="42994"/>
                      <a:pt x="16220" y="43152"/>
                    </a:cubicBezTo>
                    <a:cubicBezTo>
                      <a:pt x="16536" y="40946"/>
                      <a:pt x="16064" y="38270"/>
                      <a:pt x="16064" y="35906"/>
                    </a:cubicBezTo>
                    <a:cubicBezTo>
                      <a:pt x="9447" y="35120"/>
                      <a:pt x="5037" y="26457"/>
                      <a:pt x="4251" y="20630"/>
                    </a:cubicBezTo>
                    <a:cubicBezTo>
                      <a:pt x="3306" y="14333"/>
                      <a:pt x="3464" y="7087"/>
                      <a:pt x="5982" y="1104"/>
                    </a:cubicBezTo>
                    <a:cubicBezTo>
                      <a:pt x="4567" y="946"/>
                      <a:pt x="2677" y="158"/>
                      <a:pt x="1575" y="158"/>
                    </a:cubicBez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05;p45">
                <a:extLst>
                  <a:ext uri="{FF2B5EF4-FFF2-40B4-BE49-F238E27FC236}">
                    <a16:creationId xmlns:a16="http://schemas.microsoft.com/office/drawing/2014/main" id="{8883B577-CE41-8E25-E0FE-0DA2F1F1078E}"/>
                  </a:ext>
                </a:extLst>
              </p:cNvPr>
              <p:cNvSpPr/>
              <p:nvPr/>
            </p:nvSpPr>
            <p:spPr>
              <a:xfrm>
                <a:off x="4149275" y="2865575"/>
                <a:ext cx="497125" cy="36175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14470" extrusionOk="0">
                    <a:moveTo>
                      <a:pt x="14946" y="1"/>
                    </a:moveTo>
                    <a:cubicBezTo>
                      <a:pt x="11143" y="1"/>
                      <a:pt x="7072" y="450"/>
                      <a:pt x="3999" y="2242"/>
                    </a:cubicBezTo>
                    <a:cubicBezTo>
                      <a:pt x="70" y="4528"/>
                      <a:pt x="21" y="9823"/>
                      <a:pt x="2" y="13854"/>
                    </a:cubicBezTo>
                    <a:cubicBezTo>
                      <a:pt x="0" y="14265"/>
                      <a:pt x="318" y="14470"/>
                      <a:pt x="637" y="14470"/>
                    </a:cubicBezTo>
                    <a:cubicBezTo>
                      <a:pt x="956" y="14470"/>
                      <a:pt x="1275" y="14265"/>
                      <a:pt x="1277" y="13854"/>
                    </a:cubicBezTo>
                    <a:cubicBezTo>
                      <a:pt x="1302" y="8965"/>
                      <a:pt x="1594" y="4041"/>
                      <a:pt x="7011" y="2417"/>
                    </a:cubicBezTo>
                    <a:cubicBezTo>
                      <a:pt x="9783" y="1587"/>
                      <a:pt x="12739" y="1307"/>
                      <a:pt x="15665" y="1307"/>
                    </a:cubicBezTo>
                    <a:cubicBezTo>
                      <a:pt x="16807" y="1307"/>
                      <a:pt x="17945" y="1350"/>
                      <a:pt x="19066" y="1419"/>
                    </a:cubicBezTo>
                    <a:cubicBezTo>
                      <a:pt x="19082" y="1420"/>
                      <a:pt x="19097" y="1421"/>
                      <a:pt x="19113" y="1421"/>
                    </a:cubicBezTo>
                    <a:cubicBezTo>
                      <a:pt x="19884" y="1421"/>
                      <a:pt x="19865" y="194"/>
                      <a:pt x="19066" y="144"/>
                    </a:cubicBezTo>
                    <a:cubicBezTo>
                      <a:pt x="17776" y="65"/>
                      <a:pt x="16380" y="1"/>
                      <a:pt x="149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06;p45">
                <a:extLst>
                  <a:ext uri="{FF2B5EF4-FFF2-40B4-BE49-F238E27FC236}">
                    <a16:creationId xmlns:a16="http://schemas.microsoft.com/office/drawing/2014/main" id="{999266B2-5094-D4CC-BEC3-E77242CB25A3}"/>
                  </a:ext>
                </a:extLst>
              </p:cNvPr>
              <p:cNvSpPr/>
              <p:nvPr/>
            </p:nvSpPr>
            <p:spPr>
              <a:xfrm>
                <a:off x="4987275" y="2857375"/>
                <a:ext cx="517900" cy="287100"/>
              </a:xfrm>
              <a:custGeom>
                <a:avLst/>
                <a:gdLst/>
                <a:ahLst/>
                <a:cxnLst/>
                <a:rect l="l" t="t" r="r" b="b"/>
                <a:pathLst>
                  <a:path w="20716" h="11484" extrusionOk="0">
                    <a:moveTo>
                      <a:pt x="802" y="0"/>
                    </a:moveTo>
                    <a:cubicBezTo>
                      <a:pt x="1" y="0"/>
                      <a:pt x="9" y="1255"/>
                      <a:pt x="822" y="1276"/>
                    </a:cubicBezTo>
                    <a:cubicBezTo>
                      <a:pt x="5050" y="1382"/>
                      <a:pt x="9674" y="2003"/>
                      <a:pt x="13742" y="3290"/>
                    </a:cubicBezTo>
                    <a:cubicBezTo>
                      <a:pt x="17521" y="4486"/>
                      <a:pt x="18982" y="7041"/>
                      <a:pt x="19398" y="10875"/>
                    </a:cubicBezTo>
                    <a:cubicBezTo>
                      <a:pt x="19442" y="11279"/>
                      <a:pt x="19784" y="11483"/>
                      <a:pt x="20103" y="11483"/>
                    </a:cubicBezTo>
                    <a:cubicBezTo>
                      <a:pt x="20421" y="11483"/>
                      <a:pt x="20716" y="11281"/>
                      <a:pt x="20671" y="10875"/>
                    </a:cubicBezTo>
                    <a:cubicBezTo>
                      <a:pt x="20325" y="7667"/>
                      <a:pt x="19494" y="4723"/>
                      <a:pt x="16534" y="3050"/>
                    </a:cubicBezTo>
                    <a:cubicBezTo>
                      <a:pt x="12143" y="565"/>
                      <a:pt x="5749" y="123"/>
                      <a:pt x="822" y="1"/>
                    </a:cubicBezTo>
                    <a:cubicBezTo>
                      <a:pt x="815" y="0"/>
                      <a:pt x="808" y="0"/>
                      <a:pt x="80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07;p45">
                <a:extLst>
                  <a:ext uri="{FF2B5EF4-FFF2-40B4-BE49-F238E27FC236}">
                    <a16:creationId xmlns:a16="http://schemas.microsoft.com/office/drawing/2014/main" id="{4E63FA67-F0FC-E735-6AD5-A69FDAA72962}"/>
                  </a:ext>
                </a:extLst>
              </p:cNvPr>
              <p:cNvSpPr/>
              <p:nvPr/>
            </p:nvSpPr>
            <p:spPr>
              <a:xfrm>
                <a:off x="4434275" y="2688300"/>
                <a:ext cx="21855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8026" extrusionOk="0">
                    <a:moveTo>
                      <a:pt x="7804" y="1"/>
                    </a:moveTo>
                    <a:cubicBezTo>
                      <a:pt x="7756" y="1"/>
                      <a:pt x="7706" y="6"/>
                      <a:pt x="7653" y="17"/>
                    </a:cubicBezTo>
                    <a:cubicBezTo>
                      <a:pt x="3985" y="805"/>
                      <a:pt x="1046" y="3590"/>
                      <a:pt x="122" y="7234"/>
                    </a:cubicBezTo>
                    <a:cubicBezTo>
                      <a:pt x="0" y="7712"/>
                      <a:pt x="397" y="8026"/>
                      <a:pt x="776" y="8026"/>
                    </a:cubicBezTo>
                    <a:cubicBezTo>
                      <a:pt x="1027" y="8026"/>
                      <a:pt x="1270" y="7889"/>
                      <a:pt x="1351" y="7572"/>
                    </a:cubicBezTo>
                    <a:cubicBezTo>
                      <a:pt x="2172" y="4335"/>
                      <a:pt x="4741" y="1945"/>
                      <a:pt x="7992" y="1247"/>
                    </a:cubicBezTo>
                    <a:cubicBezTo>
                      <a:pt x="8741" y="1084"/>
                      <a:pt x="8494" y="1"/>
                      <a:pt x="780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08;p45">
                <a:extLst>
                  <a:ext uri="{FF2B5EF4-FFF2-40B4-BE49-F238E27FC236}">
                    <a16:creationId xmlns:a16="http://schemas.microsoft.com/office/drawing/2014/main" id="{8AA8A59A-4854-179D-0675-41792185F474}"/>
                  </a:ext>
                </a:extLst>
              </p:cNvPr>
              <p:cNvSpPr/>
              <p:nvPr/>
            </p:nvSpPr>
            <p:spPr>
              <a:xfrm>
                <a:off x="4945775" y="2684175"/>
                <a:ext cx="2048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8178" extrusionOk="0">
                    <a:moveTo>
                      <a:pt x="905" y="1"/>
                    </a:moveTo>
                    <a:cubicBezTo>
                      <a:pt x="235" y="1"/>
                      <a:pt x="0" y="1067"/>
                      <a:pt x="737" y="1252"/>
                    </a:cubicBezTo>
                    <a:cubicBezTo>
                      <a:pt x="3755" y="2010"/>
                      <a:pt x="6618" y="4279"/>
                      <a:pt x="6883" y="7567"/>
                    </a:cubicBezTo>
                    <a:cubicBezTo>
                      <a:pt x="6917" y="7973"/>
                      <a:pt x="7254" y="8178"/>
                      <a:pt x="7573" y="8178"/>
                    </a:cubicBezTo>
                    <a:cubicBezTo>
                      <a:pt x="7891" y="8178"/>
                      <a:pt x="8191" y="7975"/>
                      <a:pt x="8158" y="7567"/>
                    </a:cubicBezTo>
                    <a:cubicBezTo>
                      <a:pt x="7844" y="3700"/>
                      <a:pt x="4689" y="931"/>
                      <a:pt x="1075" y="23"/>
                    </a:cubicBezTo>
                    <a:cubicBezTo>
                      <a:pt x="1016" y="8"/>
                      <a:pt x="959" y="1"/>
                      <a:pt x="90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09;p45">
                <a:extLst>
                  <a:ext uri="{FF2B5EF4-FFF2-40B4-BE49-F238E27FC236}">
                    <a16:creationId xmlns:a16="http://schemas.microsoft.com/office/drawing/2014/main" id="{429E2E92-91A8-BEB6-79AD-8815156663F1}"/>
                  </a:ext>
                </a:extLst>
              </p:cNvPr>
              <p:cNvSpPr/>
              <p:nvPr/>
            </p:nvSpPr>
            <p:spPr>
              <a:xfrm>
                <a:off x="4529800" y="2762900"/>
                <a:ext cx="128450" cy="1340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5363" extrusionOk="0">
                    <a:moveTo>
                      <a:pt x="4340" y="0"/>
                    </a:moveTo>
                    <a:cubicBezTo>
                      <a:pt x="4332" y="0"/>
                      <a:pt x="4324" y="0"/>
                      <a:pt x="4316" y="1"/>
                    </a:cubicBezTo>
                    <a:cubicBezTo>
                      <a:pt x="1714" y="79"/>
                      <a:pt x="466" y="2222"/>
                      <a:pt x="80" y="4563"/>
                    </a:cubicBezTo>
                    <a:cubicBezTo>
                      <a:pt x="1" y="5046"/>
                      <a:pt x="414" y="5363"/>
                      <a:pt x="784" y="5363"/>
                    </a:cubicBezTo>
                    <a:cubicBezTo>
                      <a:pt x="1029" y="5363"/>
                      <a:pt x="1256" y="5224"/>
                      <a:pt x="1309" y="4902"/>
                    </a:cubicBezTo>
                    <a:cubicBezTo>
                      <a:pt x="1593" y="3178"/>
                      <a:pt x="2305" y="1335"/>
                      <a:pt x="4316" y="1275"/>
                    </a:cubicBezTo>
                    <a:cubicBezTo>
                      <a:pt x="5126" y="1251"/>
                      <a:pt x="5137" y="0"/>
                      <a:pt x="434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10;p45">
                <a:extLst>
                  <a:ext uri="{FF2B5EF4-FFF2-40B4-BE49-F238E27FC236}">
                    <a16:creationId xmlns:a16="http://schemas.microsoft.com/office/drawing/2014/main" id="{284C1E53-86EE-53CD-15A6-C771C9A2A18F}"/>
                  </a:ext>
                </a:extLst>
              </p:cNvPr>
              <p:cNvSpPr/>
              <p:nvPr/>
            </p:nvSpPr>
            <p:spPr>
              <a:xfrm>
                <a:off x="4967550" y="2774725"/>
                <a:ext cx="10470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4104" extrusionOk="0">
                    <a:moveTo>
                      <a:pt x="792" y="0"/>
                    </a:moveTo>
                    <a:cubicBezTo>
                      <a:pt x="1" y="0"/>
                      <a:pt x="13" y="1245"/>
                      <a:pt x="821" y="1276"/>
                    </a:cubicBezTo>
                    <a:lnTo>
                      <a:pt x="821" y="1274"/>
                    </a:lnTo>
                    <a:cubicBezTo>
                      <a:pt x="1996" y="1318"/>
                      <a:pt x="2729" y="2603"/>
                      <a:pt x="2885" y="3642"/>
                    </a:cubicBezTo>
                    <a:cubicBezTo>
                      <a:pt x="2934" y="3964"/>
                      <a:pt x="3158" y="4103"/>
                      <a:pt x="3403" y="4103"/>
                    </a:cubicBezTo>
                    <a:cubicBezTo>
                      <a:pt x="3772" y="4103"/>
                      <a:pt x="4188" y="3787"/>
                      <a:pt x="4115" y="3303"/>
                    </a:cubicBezTo>
                    <a:cubicBezTo>
                      <a:pt x="3869" y="1669"/>
                      <a:pt x="2552" y="66"/>
                      <a:pt x="821" y="1"/>
                    </a:cubicBezTo>
                    <a:cubicBezTo>
                      <a:pt x="811" y="1"/>
                      <a:pt x="802" y="0"/>
                      <a:pt x="79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11;p45">
                <a:extLst>
                  <a:ext uri="{FF2B5EF4-FFF2-40B4-BE49-F238E27FC236}">
                    <a16:creationId xmlns:a16="http://schemas.microsoft.com/office/drawing/2014/main" id="{A81F5CB6-87F3-B853-B674-0CDB633BDBDC}"/>
                  </a:ext>
                </a:extLst>
              </p:cNvPr>
              <p:cNvSpPr/>
              <p:nvPr/>
            </p:nvSpPr>
            <p:spPr>
              <a:xfrm>
                <a:off x="3656100" y="1230625"/>
                <a:ext cx="2199650" cy="1824025"/>
              </a:xfrm>
              <a:custGeom>
                <a:avLst/>
                <a:gdLst/>
                <a:ahLst/>
                <a:cxnLst/>
                <a:rect l="l" t="t" r="r" b="b"/>
                <a:pathLst>
                  <a:path w="87986" h="72961" extrusionOk="0">
                    <a:moveTo>
                      <a:pt x="45340" y="0"/>
                    </a:moveTo>
                    <a:cubicBezTo>
                      <a:pt x="39094" y="0"/>
                      <a:pt x="32778" y="1428"/>
                      <a:pt x="27073" y="4043"/>
                    </a:cubicBezTo>
                    <a:cubicBezTo>
                      <a:pt x="20892" y="6877"/>
                      <a:pt x="15603" y="11852"/>
                      <a:pt x="12437" y="17870"/>
                    </a:cubicBezTo>
                    <a:cubicBezTo>
                      <a:pt x="8241" y="25842"/>
                      <a:pt x="8004" y="34857"/>
                      <a:pt x="6396" y="43529"/>
                    </a:cubicBezTo>
                    <a:cubicBezTo>
                      <a:pt x="5446" y="48664"/>
                      <a:pt x="2431" y="52099"/>
                      <a:pt x="729" y="56801"/>
                    </a:cubicBezTo>
                    <a:cubicBezTo>
                      <a:pt x="122" y="58473"/>
                      <a:pt x="1" y="59771"/>
                      <a:pt x="1220" y="61207"/>
                    </a:cubicBezTo>
                    <a:cubicBezTo>
                      <a:pt x="3117" y="63440"/>
                      <a:pt x="7084" y="64602"/>
                      <a:pt x="9616" y="65968"/>
                    </a:cubicBezTo>
                    <a:cubicBezTo>
                      <a:pt x="13504" y="68066"/>
                      <a:pt x="17395" y="70074"/>
                      <a:pt x="21772" y="70891"/>
                    </a:cubicBezTo>
                    <a:cubicBezTo>
                      <a:pt x="21818" y="70899"/>
                      <a:pt x="21862" y="70903"/>
                      <a:pt x="21905" y="70903"/>
                    </a:cubicBezTo>
                    <a:cubicBezTo>
                      <a:pt x="22609" y="70903"/>
                      <a:pt x="22871" y="69804"/>
                      <a:pt x="22111" y="69662"/>
                    </a:cubicBezTo>
                    <a:lnTo>
                      <a:pt x="22111" y="69660"/>
                    </a:lnTo>
                    <a:cubicBezTo>
                      <a:pt x="17591" y="68818"/>
                      <a:pt x="13579" y="66668"/>
                      <a:pt x="9577" y="64494"/>
                    </a:cubicBezTo>
                    <a:cubicBezTo>
                      <a:pt x="5709" y="62393"/>
                      <a:pt x="623" y="61341"/>
                      <a:pt x="3035" y="55187"/>
                    </a:cubicBezTo>
                    <a:cubicBezTo>
                      <a:pt x="4330" y="51878"/>
                      <a:pt x="6424" y="49262"/>
                      <a:pt x="7280" y="45719"/>
                    </a:cubicBezTo>
                    <a:cubicBezTo>
                      <a:pt x="8290" y="41537"/>
                      <a:pt x="8557" y="37165"/>
                      <a:pt x="9249" y="32925"/>
                    </a:cubicBezTo>
                    <a:cubicBezTo>
                      <a:pt x="10682" y="24137"/>
                      <a:pt x="13500" y="15916"/>
                      <a:pt x="20373" y="9909"/>
                    </a:cubicBezTo>
                    <a:cubicBezTo>
                      <a:pt x="27071" y="4052"/>
                      <a:pt x="36860" y="1173"/>
                      <a:pt x="45717" y="1173"/>
                    </a:cubicBezTo>
                    <a:cubicBezTo>
                      <a:pt x="46005" y="1173"/>
                      <a:pt x="46292" y="1176"/>
                      <a:pt x="46577" y="1183"/>
                    </a:cubicBezTo>
                    <a:cubicBezTo>
                      <a:pt x="65925" y="1593"/>
                      <a:pt x="79312" y="18601"/>
                      <a:pt x="80434" y="37037"/>
                    </a:cubicBezTo>
                    <a:cubicBezTo>
                      <a:pt x="80850" y="43868"/>
                      <a:pt x="79454" y="51477"/>
                      <a:pt x="82437" y="57911"/>
                    </a:cubicBezTo>
                    <a:cubicBezTo>
                      <a:pt x="83928" y="61130"/>
                      <a:pt x="87659" y="64527"/>
                      <a:pt x="83289" y="67338"/>
                    </a:cubicBezTo>
                    <a:cubicBezTo>
                      <a:pt x="80354" y="69227"/>
                      <a:pt x="76505" y="71685"/>
                      <a:pt x="72967" y="71685"/>
                    </a:cubicBezTo>
                    <a:cubicBezTo>
                      <a:pt x="72147" y="71685"/>
                      <a:pt x="72145" y="72960"/>
                      <a:pt x="72967" y="72960"/>
                    </a:cubicBezTo>
                    <a:cubicBezTo>
                      <a:pt x="77113" y="72960"/>
                      <a:pt x="83698" y="69719"/>
                      <a:pt x="86400" y="66554"/>
                    </a:cubicBezTo>
                    <a:cubicBezTo>
                      <a:pt x="87403" y="65379"/>
                      <a:pt x="87986" y="64259"/>
                      <a:pt x="87435" y="62714"/>
                    </a:cubicBezTo>
                    <a:cubicBezTo>
                      <a:pt x="87158" y="61937"/>
                      <a:pt x="86367" y="61397"/>
                      <a:pt x="85874" y="60787"/>
                    </a:cubicBezTo>
                    <a:cubicBezTo>
                      <a:pt x="84040" y="58509"/>
                      <a:pt x="82881" y="56099"/>
                      <a:pt x="82321" y="53216"/>
                    </a:cubicBezTo>
                    <a:cubicBezTo>
                      <a:pt x="80661" y="44657"/>
                      <a:pt x="82921" y="35775"/>
                      <a:pt x="80092" y="27341"/>
                    </a:cubicBezTo>
                    <a:cubicBezTo>
                      <a:pt x="77846" y="20643"/>
                      <a:pt x="74274" y="13630"/>
                      <a:pt x="69025" y="8786"/>
                    </a:cubicBezTo>
                    <a:cubicBezTo>
                      <a:pt x="62451" y="2719"/>
                      <a:pt x="53961" y="0"/>
                      <a:pt x="4534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12;p45">
                <a:extLst>
                  <a:ext uri="{FF2B5EF4-FFF2-40B4-BE49-F238E27FC236}">
                    <a16:creationId xmlns:a16="http://schemas.microsoft.com/office/drawing/2014/main" id="{FCCE0F92-5B0D-644E-9819-6DBBE16B05E1}"/>
                  </a:ext>
                </a:extLst>
              </p:cNvPr>
              <p:cNvSpPr/>
              <p:nvPr/>
            </p:nvSpPr>
            <p:spPr>
              <a:xfrm>
                <a:off x="6713950" y="2369025"/>
                <a:ext cx="344250" cy="280375"/>
              </a:xfrm>
              <a:custGeom>
                <a:avLst/>
                <a:gdLst/>
                <a:ahLst/>
                <a:cxnLst/>
                <a:rect l="l" t="t" r="r" b="b"/>
                <a:pathLst>
                  <a:path w="13770" h="11215" extrusionOk="0">
                    <a:moveTo>
                      <a:pt x="916" y="0"/>
                    </a:moveTo>
                    <a:cubicBezTo>
                      <a:pt x="433" y="0"/>
                      <a:pt x="0" y="640"/>
                      <a:pt x="439" y="1095"/>
                    </a:cubicBezTo>
                    <a:cubicBezTo>
                      <a:pt x="4036" y="4829"/>
                      <a:pt x="8095" y="8413"/>
                      <a:pt x="12537" y="11117"/>
                    </a:cubicBezTo>
                    <a:cubicBezTo>
                      <a:pt x="12648" y="11185"/>
                      <a:pt x="12757" y="11214"/>
                      <a:pt x="12860" y="11214"/>
                    </a:cubicBezTo>
                    <a:cubicBezTo>
                      <a:pt x="13408" y="11214"/>
                      <a:pt x="13770" y="10375"/>
                      <a:pt x="13179" y="10016"/>
                    </a:cubicBezTo>
                    <a:cubicBezTo>
                      <a:pt x="8830" y="7368"/>
                      <a:pt x="4865" y="3852"/>
                      <a:pt x="1340" y="194"/>
                    </a:cubicBezTo>
                    <a:cubicBezTo>
                      <a:pt x="1209" y="57"/>
                      <a:pt x="1060" y="0"/>
                      <a:pt x="91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13;p45">
                <a:extLst>
                  <a:ext uri="{FF2B5EF4-FFF2-40B4-BE49-F238E27FC236}">
                    <a16:creationId xmlns:a16="http://schemas.microsoft.com/office/drawing/2014/main" id="{558AF147-1756-D803-BEA4-D5314FB93A71}"/>
                  </a:ext>
                </a:extLst>
              </p:cNvPr>
              <p:cNvSpPr/>
              <p:nvPr/>
            </p:nvSpPr>
            <p:spPr>
              <a:xfrm>
                <a:off x="6879450" y="1838875"/>
                <a:ext cx="534500" cy="629700"/>
              </a:xfrm>
              <a:custGeom>
                <a:avLst/>
                <a:gdLst/>
                <a:ahLst/>
                <a:cxnLst/>
                <a:rect l="l" t="t" r="r" b="b"/>
                <a:pathLst>
                  <a:path w="21380" h="25188" extrusionOk="0">
                    <a:moveTo>
                      <a:pt x="11543" y="1"/>
                    </a:moveTo>
                    <a:cubicBezTo>
                      <a:pt x="9993" y="1"/>
                      <a:pt x="8383" y="3787"/>
                      <a:pt x="7205" y="6977"/>
                    </a:cubicBezTo>
                    <a:lnTo>
                      <a:pt x="7205" y="6977"/>
                    </a:lnTo>
                    <a:cubicBezTo>
                      <a:pt x="7148" y="5283"/>
                      <a:pt x="6755" y="3801"/>
                      <a:pt x="5549" y="3801"/>
                    </a:cubicBezTo>
                    <a:cubicBezTo>
                      <a:pt x="5383" y="3801"/>
                      <a:pt x="5201" y="3829"/>
                      <a:pt x="5004" y="3888"/>
                    </a:cubicBezTo>
                    <a:cubicBezTo>
                      <a:pt x="3923" y="4213"/>
                      <a:pt x="3643" y="6242"/>
                      <a:pt x="3418" y="7087"/>
                    </a:cubicBezTo>
                    <a:cubicBezTo>
                      <a:pt x="2501" y="10541"/>
                      <a:pt x="2210" y="14261"/>
                      <a:pt x="300" y="17367"/>
                    </a:cubicBezTo>
                    <a:cubicBezTo>
                      <a:pt x="1" y="17854"/>
                      <a:pt x="441" y="18312"/>
                      <a:pt x="881" y="18312"/>
                    </a:cubicBezTo>
                    <a:cubicBezTo>
                      <a:pt x="1075" y="18312"/>
                      <a:pt x="1269" y="18223"/>
                      <a:pt x="1400" y="18010"/>
                    </a:cubicBezTo>
                    <a:cubicBezTo>
                      <a:pt x="3022" y="15373"/>
                      <a:pt x="3560" y="12274"/>
                      <a:pt x="4225" y="9291"/>
                    </a:cubicBezTo>
                    <a:cubicBezTo>
                      <a:pt x="4390" y="8553"/>
                      <a:pt x="4600" y="5898"/>
                      <a:pt x="5414" y="5843"/>
                    </a:cubicBezTo>
                    <a:cubicBezTo>
                      <a:pt x="5420" y="5843"/>
                      <a:pt x="5427" y="5843"/>
                      <a:pt x="5433" y="5843"/>
                    </a:cubicBezTo>
                    <a:cubicBezTo>
                      <a:pt x="6375" y="5843"/>
                      <a:pt x="5701" y="10581"/>
                      <a:pt x="5566" y="11332"/>
                    </a:cubicBezTo>
                    <a:cubicBezTo>
                      <a:pt x="5485" y="11784"/>
                      <a:pt x="5849" y="12139"/>
                      <a:pt x="6218" y="12139"/>
                    </a:cubicBezTo>
                    <a:cubicBezTo>
                      <a:pt x="6407" y="12139"/>
                      <a:pt x="6598" y="12045"/>
                      <a:pt x="6731" y="11823"/>
                    </a:cubicBezTo>
                    <a:cubicBezTo>
                      <a:pt x="7611" y="10350"/>
                      <a:pt x="8186" y="8811"/>
                      <a:pt x="8812" y="7218"/>
                    </a:cubicBezTo>
                    <a:cubicBezTo>
                      <a:pt x="9084" y="6533"/>
                      <a:pt x="10554" y="1903"/>
                      <a:pt x="11199" y="1717"/>
                    </a:cubicBezTo>
                    <a:cubicBezTo>
                      <a:pt x="11210" y="1714"/>
                      <a:pt x="11221" y="1712"/>
                      <a:pt x="11230" y="1712"/>
                    </a:cubicBezTo>
                    <a:cubicBezTo>
                      <a:pt x="11962" y="1712"/>
                      <a:pt x="8802" y="10752"/>
                      <a:pt x="8392" y="11967"/>
                    </a:cubicBezTo>
                    <a:cubicBezTo>
                      <a:pt x="8234" y="12434"/>
                      <a:pt x="8615" y="12747"/>
                      <a:pt x="9006" y="12747"/>
                    </a:cubicBezTo>
                    <a:cubicBezTo>
                      <a:pt x="9213" y="12747"/>
                      <a:pt x="9423" y="12658"/>
                      <a:pt x="9556" y="12458"/>
                    </a:cubicBezTo>
                    <a:cubicBezTo>
                      <a:pt x="10824" y="10554"/>
                      <a:pt x="11873" y="8507"/>
                      <a:pt x="13070" y="6559"/>
                    </a:cubicBezTo>
                    <a:cubicBezTo>
                      <a:pt x="13582" y="5726"/>
                      <a:pt x="14098" y="4870"/>
                      <a:pt x="14684" y="4085"/>
                    </a:cubicBezTo>
                    <a:cubicBezTo>
                      <a:pt x="15096" y="3476"/>
                      <a:pt x="15571" y="2913"/>
                      <a:pt x="16100" y="2403"/>
                    </a:cubicBezTo>
                    <a:cubicBezTo>
                      <a:pt x="16557" y="2159"/>
                      <a:pt x="16854" y="2037"/>
                      <a:pt x="16991" y="2037"/>
                    </a:cubicBezTo>
                    <a:cubicBezTo>
                      <a:pt x="17188" y="2037"/>
                      <a:pt x="17052" y="2291"/>
                      <a:pt x="16583" y="2799"/>
                    </a:cubicBezTo>
                    <a:cubicBezTo>
                      <a:pt x="16330" y="4511"/>
                      <a:pt x="14072" y="6911"/>
                      <a:pt x="13140" y="8369"/>
                    </a:cubicBezTo>
                    <a:cubicBezTo>
                      <a:pt x="11930" y="10266"/>
                      <a:pt x="10722" y="12162"/>
                      <a:pt x="9903" y="14266"/>
                    </a:cubicBezTo>
                    <a:cubicBezTo>
                      <a:pt x="9719" y="14739"/>
                      <a:pt x="10097" y="15026"/>
                      <a:pt x="10494" y="15026"/>
                    </a:cubicBezTo>
                    <a:cubicBezTo>
                      <a:pt x="10709" y="15026"/>
                      <a:pt x="10930" y="14941"/>
                      <a:pt x="11069" y="14757"/>
                    </a:cubicBezTo>
                    <a:cubicBezTo>
                      <a:pt x="12036" y="13473"/>
                      <a:pt x="12972" y="12165"/>
                      <a:pt x="13944" y="10885"/>
                    </a:cubicBezTo>
                    <a:cubicBezTo>
                      <a:pt x="14682" y="9914"/>
                      <a:pt x="16955" y="6170"/>
                      <a:pt x="18317" y="5868"/>
                    </a:cubicBezTo>
                    <a:cubicBezTo>
                      <a:pt x="18411" y="5847"/>
                      <a:pt x="18489" y="5838"/>
                      <a:pt x="18553" y="5838"/>
                    </a:cubicBezTo>
                    <a:cubicBezTo>
                      <a:pt x="19283" y="5838"/>
                      <a:pt x="18239" y="7091"/>
                      <a:pt x="17924" y="7674"/>
                    </a:cubicBezTo>
                    <a:cubicBezTo>
                      <a:pt x="17293" y="8842"/>
                      <a:pt x="16278" y="9854"/>
                      <a:pt x="15453" y="10896"/>
                    </a:cubicBezTo>
                    <a:cubicBezTo>
                      <a:pt x="14226" y="12446"/>
                      <a:pt x="12990" y="13965"/>
                      <a:pt x="11995" y="15683"/>
                    </a:cubicBezTo>
                    <a:cubicBezTo>
                      <a:pt x="11704" y="16186"/>
                      <a:pt x="12110" y="16606"/>
                      <a:pt x="12559" y="16606"/>
                    </a:cubicBezTo>
                    <a:cubicBezTo>
                      <a:pt x="12708" y="16606"/>
                      <a:pt x="12862" y="16560"/>
                      <a:pt x="12997" y="16455"/>
                    </a:cubicBezTo>
                    <a:cubicBezTo>
                      <a:pt x="13957" y="15705"/>
                      <a:pt x="16399" y="12917"/>
                      <a:pt x="17547" y="12917"/>
                    </a:cubicBezTo>
                    <a:cubicBezTo>
                      <a:pt x="17636" y="12917"/>
                      <a:pt x="17717" y="12934"/>
                      <a:pt x="17789" y="12970"/>
                    </a:cubicBezTo>
                    <a:cubicBezTo>
                      <a:pt x="18677" y="13412"/>
                      <a:pt x="15823" y="16369"/>
                      <a:pt x="15294" y="16956"/>
                    </a:cubicBezTo>
                    <a:cubicBezTo>
                      <a:pt x="13021" y="19485"/>
                      <a:pt x="10494" y="22093"/>
                      <a:pt x="7648" y="23978"/>
                    </a:cubicBezTo>
                    <a:cubicBezTo>
                      <a:pt x="7080" y="24355"/>
                      <a:pt x="7430" y="25187"/>
                      <a:pt x="7960" y="25187"/>
                    </a:cubicBezTo>
                    <a:cubicBezTo>
                      <a:pt x="8065" y="25187"/>
                      <a:pt x="8178" y="25154"/>
                      <a:pt x="8292" y="25079"/>
                    </a:cubicBezTo>
                    <a:lnTo>
                      <a:pt x="8292" y="25077"/>
                    </a:lnTo>
                    <a:cubicBezTo>
                      <a:pt x="10698" y="23483"/>
                      <a:pt x="12812" y="21396"/>
                      <a:pt x="14812" y="19332"/>
                    </a:cubicBezTo>
                    <a:cubicBezTo>
                      <a:pt x="16141" y="17961"/>
                      <a:pt x="19204" y="15369"/>
                      <a:pt x="19473" y="13282"/>
                    </a:cubicBezTo>
                    <a:cubicBezTo>
                      <a:pt x="19659" y="11837"/>
                      <a:pt x="19254" y="11303"/>
                      <a:pt x="18551" y="11303"/>
                    </a:cubicBezTo>
                    <a:cubicBezTo>
                      <a:pt x="18010" y="11303"/>
                      <a:pt x="17293" y="11619"/>
                      <a:pt x="16531" y="12079"/>
                    </a:cubicBezTo>
                    <a:lnTo>
                      <a:pt x="16531" y="12079"/>
                    </a:lnTo>
                    <a:cubicBezTo>
                      <a:pt x="18946" y="8960"/>
                      <a:pt x="21380" y="5161"/>
                      <a:pt x="19217" y="4341"/>
                    </a:cubicBezTo>
                    <a:cubicBezTo>
                      <a:pt x="19063" y="4282"/>
                      <a:pt x="18901" y="4254"/>
                      <a:pt x="18734" y="4254"/>
                    </a:cubicBezTo>
                    <a:cubicBezTo>
                      <a:pt x="18239" y="4254"/>
                      <a:pt x="17692" y="4498"/>
                      <a:pt x="17118" y="4910"/>
                    </a:cubicBezTo>
                    <a:lnTo>
                      <a:pt x="17118" y="4910"/>
                    </a:lnTo>
                    <a:cubicBezTo>
                      <a:pt x="18043" y="3053"/>
                      <a:pt x="18454" y="1516"/>
                      <a:pt x="17644" y="937"/>
                    </a:cubicBezTo>
                    <a:cubicBezTo>
                      <a:pt x="17378" y="747"/>
                      <a:pt x="17097" y="659"/>
                      <a:pt x="16806" y="659"/>
                    </a:cubicBezTo>
                    <a:cubicBezTo>
                      <a:pt x="15572" y="659"/>
                      <a:pt x="14142" y="2222"/>
                      <a:pt x="12808" y="4188"/>
                    </a:cubicBezTo>
                    <a:lnTo>
                      <a:pt x="12808" y="4188"/>
                    </a:lnTo>
                    <a:cubicBezTo>
                      <a:pt x="13251" y="2282"/>
                      <a:pt x="13194" y="653"/>
                      <a:pt x="11946" y="90"/>
                    </a:cubicBezTo>
                    <a:cubicBezTo>
                      <a:pt x="11812" y="29"/>
                      <a:pt x="11678" y="1"/>
                      <a:pt x="1154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14;p45">
                <a:extLst>
                  <a:ext uri="{FF2B5EF4-FFF2-40B4-BE49-F238E27FC236}">
                    <a16:creationId xmlns:a16="http://schemas.microsoft.com/office/drawing/2014/main" id="{D715971C-6B38-4A77-6B42-CBCCAE025255}"/>
                  </a:ext>
                </a:extLst>
              </p:cNvPr>
              <p:cNvSpPr/>
              <p:nvPr/>
            </p:nvSpPr>
            <p:spPr>
              <a:xfrm>
                <a:off x="6662125" y="2424500"/>
                <a:ext cx="360900" cy="275950"/>
              </a:xfrm>
              <a:custGeom>
                <a:avLst/>
                <a:gdLst/>
                <a:ahLst/>
                <a:cxnLst/>
                <a:rect l="l" t="t" r="r" b="b"/>
                <a:pathLst>
                  <a:path w="14436" h="11038" extrusionOk="0">
                    <a:moveTo>
                      <a:pt x="941" y="1"/>
                    </a:moveTo>
                    <a:cubicBezTo>
                      <a:pt x="442" y="1"/>
                      <a:pt x="0" y="642"/>
                      <a:pt x="464" y="1081"/>
                    </a:cubicBezTo>
                    <a:cubicBezTo>
                      <a:pt x="4369" y="4779"/>
                      <a:pt x="8543" y="8220"/>
                      <a:pt x="13193" y="10945"/>
                    </a:cubicBezTo>
                    <a:cubicBezTo>
                      <a:pt x="13303" y="11009"/>
                      <a:pt x="13411" y="11037"/>
                      <a:pt x="13512" y="11037"/>
                    </a:cubicBezTo>
                    <a:cubicBezTo>
                      <a:pt x="14068" y="11037"/>
                      <a:pt x="14436" y="10195"/>
                      <a:pt x="13837" y="9845"/>
                    </a:cubicBezTo>
                    <a:cubicBezTo>
                      <a:pt x="9277" y="7173"/>
                      <a:pt x="5195" y="3806"/>
                      <a:pt x="1365" y="179"/>
                    </a:cubicBezTo>
                    <a:cubicBezTo>
                      <a:pt x="1232" y="54"/>
                      <a:pt x="1085" y="1"/>
                      <a:pt x="94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215;p45">
                <a:extLst>
                  <a:ext uri="{FF2B5EF4-FFF2-40B4-BE49-F238E27FC236}">
                    <a16:creationId xmlns:a16="http://schemas.microsoft.com/office/drawing/2014/main" id="{F23BA692-2ABC-0873-9710-98AACDC4D432}"/>
                  </a:ext>
                </a:extLst>
              </p:cNvPr>
              <p:cNvSpPr/>
              <p:nvPr/>
            </p:nvSpPr>
            <p:spPr>
              <a:xfrm>
                <a:off x="5596925" y="3590475"/>
                <a:ext cx="225425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9017" h="34773" extrusionOk="0">
                    <a:moveTo>
                      <a:pt x="611" y="1"/>
                    </a:moveTo>
                    <a:cubicBezTo>
                      <a:pt x="293" y="1"/>
                      <a:pt x="1" y="202"/>
                      <a:pt x="52" y="608"/>
                    </a:cubicBezTo>
                    <a:cubicBezTo>
                      <a:pt x="697" y="5851"/>
                      <a:pt x="9016" y="32357"/>
                      <a:pt x="990" y="33535"/>
                    </a:cubicBezTo>
                    <a:cubicBezTo>
                      <a:pt x="219" y="33649"/>
                      <a:pt x="496" y="34773"/>
                      <a:pt x="1222" y="34773"/>
                    </a:cubicBezTo>
                    <a:cubicBezTo>
                      <a:pt x="1257" y="34773"/>
                      <a:pt x="1293" y="34770"/>
                      <a:pt x="1330" y="34765"/>
                    </a:cubicBezTo>
                    <a:cubicBezTo>
                      <a:pt x="5446" y="34160"/>
                      <a:pt x="6126" y="27885"/>
                      <a:pt x="5851" y="24708"/>
                    </a:cubicBezTo>
                    <a:cubicBezTo>
                      <a:pt x="5149" y="16606"/>
                      <a:pt x="2321" y="8693"/>
                      <a:pt x="1325" y="608"/>
                    </a:cubicBezTo>
                    <a:cubicBezTo>
                      <a:pt x="1276" y="204"/>
                      <a:pt x="930" y="1"/>
                      <a:pt x="611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216;p45">
                <a:extLst>
                  <a:ext uri="{FF2B5EF4-FFF2-40B4-BE49-F238E27FC236}">
                    <a16:creationId xmlns:a16="http://schemas.microsoft.com/office/drawing/2014/main" id="{B11D67F7-08B4-81F4-6CEE-45BB4C64AC06}"/>
                  </a:ext>
                </a:extLst>
              </p:cNvPr>
              <p:cNvSpPr/>
              <p:nvPr/>
            </p:nvSpPr>
            <p:spPr>
              <a:xfrm>
                <a:off x="4449375" y="2700325"/>
                <a:ext cx="203375" cy="188575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7543" extrusionOk="0">
                    <a:moveTo>
                      <a:pt x="7072" y="0"/>
                    </a:moveTo>
                    <a:cubicBezTo>
                      <a:pt x="6834" y="0"/>
                      <a:pt x="6600" y="154"/>
                      <a:pt x="6490" y="426"/>
                    </a:cubicBezTo>
                    <a:cubicBezTo>
                      <a:pt x="6432" y="571"/>
                      <a:pt x="6387" y="722"/>
                      <a:pt x="6357" y="876"/>
                    </a:cubicBezTo>
                    <a:cubicBezTo>
                      <a:pt x="4452" y="1122"/>
                      <a:pt x="2269" y="2195"/>
                      <a:pt x="1471" y="3945"/>
                    </a:cubicBezTo>
                    <a:cubicBezTo>
                      <a:pt x="1401" y="4092"/>
                      <a:pt x="1387" y="4261"/>
                      <a:pt x="1434" y="4417"/>
                    </a:cubicBezTo>
                    <a:cubicBezTo>
                      <a:pt x="1389" y="4559"/>
                      <a:pt x="1354" y="4703"/>
                      <a:pt x="1331" y="4850"/>
                    </a:cubicBezTo>
                    <a:cubicBezTo>
                      <a:pt x="1226" y="4885"/>
                      <a:pt x="1124" y="4929"/>
                      <a:pt x="1028" y="4983"/>
                    </a:cubicBezTo>
                    <a:cubicBezTo>
                      <a:pt x="580" y="5236"/>
                      <a:pt x="279" y="5755"/>
                      <a:pt x="607" y="6225"/>
                    </a:cubicBezTo>
                    <a:cubicBezTo>
                      <a:pt x="501" y="6370"/>
                      <a:pt x="391" y="6512"/>
                      <a:pt x="289" y="6663"/>
                    </a:cubicBezTo>
                    <a:cubicBezTo>
                      <a:pt x="0" y="7088"/>
                      <a:pt x="409" y="7542"/>
                      <a:pt x="828" y="7542"/>
                    </a:cubicBezTo>
                    <a:cubicBezTo>
                      <a:pt x="965" y="7542"/>
                      <a:pt x="1103" y="7493"/>
                      <a:pt x="1219" y="7379"/>
                    </a:cubicBezTo>
                    <a:lnTo>
                      <a:pt x="1420" y="7175"/>
                    </a:lnTo>
                    <a:cubicBezTo>
                      <a:pt x="1668" y="7398"/>
                      <a:pt x="1969" y="7492"/>
                      <a:pt x="2278" y="7492"/>
                    </a:cubicBezTo>
                    <a:cubicBezTo>
                      <a:pt x="3258" y="7492"/>
                      <a:pt x="4316" y="6546"/>
                      <a:pt x="4005" y="5750"/>
                    </a:cubicBezTo>
                    <a:cubicBezTo>
                      <a:pt x="5033" y="5113"/>
                      <a:pt x="5989" y="4152"/>
                      <a:pt x="6508" y="3058"/>
                    </a:cubicBezTo>
                    <a:cubicBezTo>
                      <a:pt x="6543" y="3065"/>
                      <a:pt x="6579" y="3069"/>
                      <a:pt x="6615" y="3069"/>
                    </a:cubicBezTo>
                    <a:cubicBezTo>
                      <a:pt x="6750" y="3069"/>
                      <a:pt x="6888" y="3017"/>
                      <a:pt x="7006" y="2889"/>
                    </a:cubicBezTo>
                    <a:cubicBezTo>
                      <a:pt x="7011" y="2884"/>
                      <a:pt x="7013" y="2879"/>
                      <a:pt x="7020" y="2872"/>
                    </a:cubicBezTo>
                    <a:cubicBezTo>
                      <a:pt x="7079" y="2905"/>
                      <a:pt x="7144" y="2926"/>
                      <a:pt x="7211" y="2935"/>
                    </a:cubicBezTo>
                    <a:cubicBezTo>
                      <a:pt x="7323" y="3001"/>
                      <a:pt x="7440" y="3033"/>
                      <a:pt x="7553" y="3033"/>
                    </a:cubicBezTo>
                    <a:cubicBezTo>
                      <a:pt x="7838" y="3033"/>
                      <a:pt x="8090" y="2828"/>
                      <a:pt x="8123" y="2472"/>
                    </a:cubicBezTo>
                    <a:cubicBezTo>
                      <a:pt x="8135" y="2323"/>
                      <a:pt x="8135" y="2174"/>
                      <a:pt x="8119" y="2027"/>
                    </a:cubicBezTo>
                    <a:cubicBezTo>
                      <a:pt x="8119" y="2016"/>
                      <a:pt x="8123" y="2009"/>
                      <a:pt x="8123" y="2000"/>
                    </a:cubicBezTo>
                    <a:cubicBezTo>
                      <a:pt x="8112" y="1792"/>
                      <a:pt x="8084" y="1585"/>
                      <a:pt x="8040" y="1381"/>
                    </a:cubicBezTo>
                    <a:cubicBezTo>
                      <a:pt x="8030" y="1220"/>
                      <a:pt x="8012" y="1059"/>
                      <a:pt x="7982" y="897"/>
                    </a:cubicBezTo>
                    <a:cubicBezTo>
                      <a:pt x="7956" y="734"/>
                      <a:pt x="7856" y="638"/>
                      <a:pt x="7740" y="573"/>
                    </a:cubicBezTo>
                    <a:cubicBezTo>
                      <a:pt x="7688" y="473"/>
                      <a:pt x="7632" y="376"/>
                      <a:pt x="7570" y="283"/>
                    </a:cubicBezTo>
                    <a:cubicBezTo>
                      <a:pt x="7438" y="89"/>
                      <a:pt x="7254" y="0"/>
                      <a:pt x="7072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217;p45">
                <a:extLst>
                  <a:ext uri="{FF2B5EF4-FFF2-40B4-BE49-F238E27FC236}">
                    <a16:creationId xmlns:a16="http://schemas.microsoft.com/office/drawing/2014/main" id="{D0565DC0-543E-12C5-7939-CA70E48AA9C1}"/>
                  </a:ext>
                </a:extLst>
              </p:cNvPr>
              <p:cNvSpPr/>
              <p:nvPr/>
            </p:nvSpPr>
            <p:spPr>
              <a:xfrm>
                <a:off x="4961075" y="2703125"/>
                <a:ext cx="173150" cy="171600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6864" extrusionOk="0">
                    <a:moveTo>
                      <a:pt x="891" y="0"/>
                    </a:moveTo>
                    <a:cubicBezTo>
                      <a:pt x="583" y="0"/>
                      <a:pt x="296" y="243"/>
                      <a:pt x="293" y="587"/>
                    </a:cubicBezTo>
                    <a:cubicBezTo>
                      <a:pt x="295" y="669"/>
                      <a:pt x="302" y="750"/>
                      <a:pt x="314" y="831"/>
                    </a:cubicBezTo>
                    <a:cubicBezTo>
                      <a:pt x="121" y="968"/>
                      <a:pt x="0" y="1199"/>
                      <a:pt x="77" y="1453"/>
                    </a:cubicBezTo>
                    <a:cubicBezTo>
                      <a:pt x="368" y="2416"/>
                      <a:pt x="1091" y="3239"/>
                      <a:pt x="1980" y="3740"/>
                    </a:cubicBezTo>
                    <a:cubicBezTo>
                      <a:pt x="2490" y="4121"/>
                      <a:pt x="3059" y="4419"/>
                      <a:pt x="3662" y="4620"/>
                    </a:cubicBezTo>
                    <a:cubicBezTo>
                      <a:pt x="3679" y="4668"/>
                      <a:pt x="3700" y="4708"/>
                      <a:pt x="3720" y="4752"/>
                    </a:cubicBezTo>
                    <a:cubicBezTo>
                      <a:pt x="3714" y="4947"/>
                      <a:pt x="3734" y="5139"/>
                      <a:pt x="3778" y="5329"/>
                    </a:cubicBezTo>
                    <a:cubicBezTo>
                      <a:pt x="3693" y="5518"/>
                      <a:pt x="3704" y="5753"/>
                      <a:pt x="3890" y="5967"/>
                    </a:cubicBezTo>
                    <a:cubicBezTo>
                      <a:pt x="3930" y="6032"/>
                      <a:pt x="3958" y="6102"/>
                      <a:pt x="3974" y="6178"/>
                    </a:cubicBezTo>
                    <a:cubicBezTo>
                      <a:pt x="4041" y="6418"/>
                      <a:pt x="4209" y="6537"/>
                      <a:pt x="4397" y="6576"/>
                    </a:cubicBezTo>
                    <a:cubicBezTo>
                      <a:pt x="4426" y="6607"/>
                      <a:pt x="4453" y="6642"/>
                      <a:pt x="4481" y="6676"/>
                    </a:cubicBezTo>
                    <a:cubicBezTo>
                      <a:pt x="4596" y="6808"/>
                      <a:pt x="4728" y="6863"/>
                      <a:pt x="4859" y="6863"/>
                    </a:cubicBezTo>
                    <a:cubicBezTo>
                      <a:pt x="4997" y="6863"/>
                      <a:pt x="5133" y="6801"/>
                      <a:pt x="5244" y="6704"/>
                    </a:cubicBezTo>
                    <a:cubicBezTo>
                      <a:pt x="5324" y="6714"/>
                      <a:pt x="5405" y="6720"/>
                      <a:pt x="5486" y="6721"/>
                    </a:cubicBezTo>
                    <a:cubicBezTo>
                      <a:pt x="5556" y="6753"/>
                      <a:pt x="5610" y="6798"/>
                      <a:pt x="5685" y="6826"/>
                    </a:cubicBezTo>
                    <a:cubicBezTo>
                      <a:pt x="5741" y="6848"/>
                      <a:pt x="5796" y="6858"/>
                      <a:pt x="5850" y="6858"/>
                    </a:cubicBezTo>
                    <a:cubicBezTo>
                      <a:pt x="6024" y="6858"/>
                      <a:pt x="6180" y="6754"/>
                      <a:pt x="6287" y="6613"/>
                    </a:cubicBezTo>
                    <a:cubicBezTo>
                      <a:pt x="6290" y="6612"/>
                      <a:pt x="6294" y="6612"/>
                      <a:pt x="6297" y="6612"/>
                    </a:cubicBezTo>
                    <a:cubicBezTo>
                      <a:pt x="6303" y="6612"/>
                      <a:pt x="6309" y="6613"/>
                      <a:pt x="6315" y="6613"/>
                    </a:cubicBezTo>
                    <a:cubicBezTo>
                      <a:pt x="6618" y="6574"/>
                      <a:pt x="6925" y="6372"/>
                      <a:pt x="6906" y="6022"/>
                    </a:cubicBezTo>
                    <a:cubicBezTo>
                      <a:pt x="6824" y="4585"/>
                      <a:pt x="5989" y="3105"/>
                      <a:pt x="4695" y="2427"/>
                    </a:cubicBezTo>
                    <a:cubicBezTo>
                      <a:pt x="4340" y="2074"/>
                      <a:pt x="3923" y="1792"/>
                      <a:pt x="3465" y="1594"/>
                    </a:cubicBezTo>
                    <a:cubicBezTo>
                      <a:pt x="2759" y="973"/>
                      <a:pt x="1899" y="480"/>
                      <a:pt x="1180" y="77"/>
                    </a:cubicBezTo>
                    <a:cubicBezTo>
                      <a:pt x="1087" y="24"/>
                      <a:pt x="988" y="0"/>
                      <a:pt x="89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218;p45">
                <a:extLst>
                  <a:ext uri="{FF2B5EF4-FFF2-40B4-BE49-F238E27FC236}">
                    <a16:creationId xmlns:a16="http://schemas.microsoft.com/office/drawing/2014/main" id="{C08C3051-6792-A37A-2E7E-128B712C6855}"/>
                  </a:ext>
                </a:extLst>
              </p:cNvPr>
              <p:cNvSpPr/>
              <p:nvPr/>
            </p:nvSpPr>
            <p:spPr>
              <a:xfrm>
                <a:off x="6677775" y="2389750"/>
                <a:ext cx="374350" cy="3012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12050" extrusionOk="0">
                    <a:moveTo>
                      <a:pt x="2508" y="1"/>
                    </a:moveTo>
                    <a:cubicBezTo>
                      <a:pt x="2426" y="1"/>
                      <a:pt x="2339" y="22"/>
                      <a:pt x="2249" y="70"/>
                    </a:cubicBezTo>
                    <a:cubicBezTo>
                      <a:pt x="2179" y="45"/>
                      <a:pt x="2103" y="32"/>
                      <a:pt x="2027" y="32"/>
                    </a:cubicBezTo>
                    <a:cubicBezTo>
                      <a:pt x="1732" y="32"/>
                      <a:pt x="1434" y="223"/>
                      <a:pt x="1430" y="603"/>
                    </a:cubicBezTo>
                    <a:cubicBezTo>
                      <a:pt x="1430" y="664"/>
                      <a:pt x="1439" y="722"/>
                      <a:pt x="1440" y="784"/>
                    </a:cubicBezTo>
                    <a:cubicBezTo>
                      <a:pt x="1386" y="852"/>
                      <a:pt x="1335" y="924"/>
                      <a:pt x="1290" y="1001"/>
                    </a:cubicBezTo>
                    <a:cubicBezTo>
                      <a:pt x="1141" y="975"/>
                      <a:pt x="990" y="961"/>
                      <a:pt x="839" y="957"/>
                    </a:cubicBezTo>
                    <a:cubicBezTo>
                      <a:pt x="364" y="957"/>
                      <a:pt x="1" y="1629"/>
                      <a:pt x="420" y="1966"/>
                    </a:cubicBezTo>
                    <a:cubicBezTo>
                      <a:pt x="653" y="2153"/>
                      <a:pt x="878" y="2351"/>
                      <a:pt x="1100" y="2551"/>
                    </a:cubicBezTo>
                    <a:cubicBezTo>
                      <a:pt x="1114" y="2593"/>
                      <a:pt x="1132" y="2635"/>
                      <a:pt x="1155" y="2674"/>
                    </a:cubicBezTo>
                    <a:cubicBezTo>
                      <a:pt x="1156" y="2677"/>
                      <a:pt x="1160" y="2681"/>
                      <a:pt x="1163" y="2684"/>
                    </a:cubicBezTo>
                    <a:cubicBezTo>
                      <a:pt x="1484" y="3574"/>
                      <a:pt x="2307" y="4438"/>
                      <a:pt x="3194" y="5106"/>
                    </a:cubicBezTo>
                    <a:cubicBezTo>
                      <a:pt x="3804" y="5669"/>
                      <a:pt x="4481" y="6151"/>
                      <a:pt x="5195" y="6444"/>
                    </a:cubicBezTo>
                    <a:cubicBezTo>
                      <a:pt x="5839" y="6976"/>
                      <a:pt x="6517" y="7460"/>
                      <a:pt x="7273" y="7845"/>
                    </a:cubicBezTo>
                    <a:cubicBezTo>
                      <a:pt x="7366" y="7894"/>
                      <a:pt x="7458" y="7915"/>
                      <a:pt x="7546" y="7915"/>
                    </a:cubicBezTo>
                    <a:cubicBezTo>
                      <a:pt x="7683" y="7915"/>
                      <a:pt x="7810" y="7863"/>
                      <a:pt x="7911" y="7782"/>
                    </a:cubicBezTo>
                    <a:cubicBezTo>
                      <a:pt x="8683" y="8403"/>
                      <a:pt x="9455" y="9022"/>
                      <a:pt x="10223" y="9643"/>
                    </a:cubicBezTo>
                    <a:cubicBezTo>
                      <a:pt x="10358" y="9752"/>
                      <a:pt x="10498" y="9796"/>
                      <a:pt x="10629" y="9796"/>
                    </a:cubicBezTo>
                    <a:cubicBezTo>
                      <a:pt x="10652" y="9796"/>
                      <a:pt x="10675" y="9795"/>
                      <a:pt x="10698" y="9792"/>
                    </a:cubicBezTo>
                    <a:cubicBezTo>
                      <a:pt x="10940" y="9980"/>
                      <a:pt x="11185" y="10165"/>
                      <a:pt x="11434" y="10346"/>
                    </a:cubicBezTo>
                    <a:cubicBezTo>
                      <a:pt x="11510" y="10492"/>
                      <a:pt x="11596" y="10578"/>
                      <a:pt x="11759" y="10707"/>
                    </a:cubicBezTo>
                    <a:cubicBezTo>
                      <a:pt x="11773" y="10718"/>
                      <a:pt x="11789" y="10718"/>
                      <a:pt x="11803" y="10728"/>
                    </a:cubicBezTo>
                    <a:cubicBezTo>
                      <a:pt x="12211" y="11126"/>
                      <a:pt x="12622" y="11516"/>
                      <a:pt x="13058" y="11888"/>
                    </a:cubicBezTo>
                    <a:cubicBezTo>
                      <a:pt x="13186" y="11996"/>
                      <a:pt x="13340" y="12050"/>
                      <a:pt x="13489" y="12050"/>
                    </a:cubicBezTo>
                    <a:cubicBezTo>
                      <a:pt x="13733" y="12050"/>
                      <a:pt x="13964" y="11907"/>
                      <a:pt x="14046" y="11626"/>
                    </a:cubicBezTo>
                    <a:cubicBezTo>
                      <a:pt x="14117" y="11381"/>
                      <a:pt x="14105" y="11137"/>
                      <a:pt x="14061" y="10898"/>
                    </a:cubicBezTo>
                    <a:cubicBezTo>
                      <a:pt x="14165" y="10874"/>
                      <a:pt x="14267" y="10841"/>
                      <a:pt x="14365" y="10799"/>
                    </a:cubicBezTo>
                    <a:cubicBezTo>
                      <a:pt x="14974" y="10531"/>
                      <a:pt x="14593" y="9722"/>
                      <a:pt x="14027" y="9722"/>
                    </a:cubicBezTo>
                    <a:cubicBezTo>
                      <a:pt x="13945" y="9722"/>
                      <a:pt x="13858" y="9739"/>
                      <a:pt x="13770" y="9778"/>
                    </a:cubicBezTo>
                    <a:cubicBezTo>
                      <a:pt x="13742" y="9790"/>
                      <a:pt x="13710" y="9795"/>
                      <a:pt x="13674" y="9795"/>
                    </a:cubicBezTo>
                    <a:cubicBezTo>
                      <a:pt x="13631" y="9795"/>
                      <a:pt x="13583" y="9788"/>
                      <a:pt x="13534" y="9776"/>
                    </a:cubicBezTo>
                    <a:cubicBezTo>
                      <a:pt x="13027" y="9096"/>
                      <a:pt x="12301" y="8500"/>
                      <a:pt x="11818" y="8068"/>
                    </a:cubicBezTo>
                    <a:cubicBezTo>
                      <a:pt x="10188" y="6611"/>
                      <a:pt x="8278" y="5466"/>
                      <a:pt x="6689" y="3965"/>
                    </a:cubicBezTo>
                    <a:cubicBezTo>
                      <a:pt x="6585" y="3865"/>
                      <a:pt x="6447" y="3811"/>
                      <a:pt x="6303" y="3811"/>
                    </a:cubicBezTo>
                    <a:cubicBezTo>
                      <a:pt x="6292" y="3811"/>
                      <a:pt x="6281" y="3811"/>
                      <a:pt x="6270" y="3812"/>
                    </a:cubicBezTo>
                    <a:cubicBezTo>
                      <a:pt x="5437" y="2614"/>
                      <a:pt x="4195" y="1615"/>
                      <a:pt x="2807" y="1171"/>
                    </a:cubicBezTo>
                    <a:cubicBezTo>
                      <a:pt x="2843" y="1120"/>
                      <a:pt x="2871" y="1068"/>
                      <a:pt x="2910" y="1020"/>
                    </a:cubicBezTo>
                    <a:cubicBezTo>
                      <a:pt x="3236" y="622"/>
                      <a:pt x="2952" y="1"/>
                      <a:pt x="2508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219;p45">
                <a:extLst>
                  <a:ext uri="{FF2B5EF4-FFF2-40B4-BE49-F238E27FC236}">
                    <a16:creationId xmlns:a16="http://schemas.microsoft.com/office/drawing/2014/main" id="{945F78C9-E917-D784-75E9-96D7D19764DC}"/>
                  </a:ext>
                </a:extLst>
              </p:cNvPr>
              <p:cNvSpPr/>
              <p:nvPr/>
            </p:nvSpPr>
            <p:spPr>
              <a:xfrm>
                <a:off x="3776350" y="2448250"/>
                <a:ext cx="179775" cy="365550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14622" extrusionOk="0">
                    <a:moveTo>
                      <a:pt x="6413" y="1"/>
                    </a:moveTo>
                    <a:cubicBezTo>
                      <a:pt x="6163" y="1"/>
                      <a:pt x="5922" y="138"/>
                      <a:pt x="5846" y="457"/>
                    </a:cubicBezTo>
                    <a:cubicBezTo>
                      <a:pt x="4687" y="5284"/>
                      <a:pt x="2347" y="9241"/>
                      <a:pt x="241" y="13651"/>
                    </a:cubicBezTo>
                    <a:cubicBezTo>
                      <a:pt x="0" y="14157"/>
                      <a:pt x="444" y="14622"/>
                      <a:pt x="859" y="14622"/>
                    </a:cubicBezTo>
                    <a:cubicBezTo>
                      <a:pt x="1048" y="14622"/>
                      <a:pt x="1231" y="14526"/>
                      <a:pt x="1341" y="14295"/>
                    </a:cubicBezTo>
                    <a:cubicBezTo>
                      <a:pt x="3496" y="9781"/>
                      <a:pt x="5890" y="5735"/>
                      <a:pt x="7075" y="795"/>
                    </a:cubicBezTo>
                    <a:cubicBezTo>
                      <a:pt x="7190" y="315"/>
                      <a:pt x="6791" y="1"/>
                      <a:pt x="641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220;p45">
                <a:extLst>
                  <a:ext uri="{FF2B5EF4-FFF2-40B4-BE49-F238E27FC236}">
                    <a16:creationId xmlns:a16="http://schemas.microsoft.com/office/drawing/2014/main" id="{38536338-FF2F-24E2-FA5A-816BF1ED7C10}"/>
                  </a:ext>
                </a:extLst>
              </p:cNvPr>
              <p:cNvSpPr/>
              <p:nvPr/>
            </p:nvSpPr>
            <p:spPr>
              <a:xfrm>
                <a:off x="3927550" y="2578125"/>
                <a:ext cx="143550" cy="317425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12697" extrusionOk="0">
                    <a:moveTo>
                      <a:pt x="4963" y="0"/>
                    </a:moveTo>
                    <a:cubicBezTo>
                      <a:pt x="4714" y="0"/>
                      <a:pt x="4476" y="138"/>
                      <a:pt x="4405" y="458"/>
                    </a:cubicBezTo>
                    <a:cubicBezTo>
                      <a:pt x="3510" y="4468"/>
                      <a:pt x="1404" y="8023"/>
                      <a:pt x="152" y="11914"/>
                    </a:cubicBezTo>
                    <a:cubicBezTo>
                      <a:pt x="1" y="12387"/>
                      <a:pt x="388" y="12697"/>
                      <a:pt x="775" y="12697"/>
                    </a:cubicBezTo>
                    <a:cubicBezTo>
                      <a:pt x="1029" y="12697"/>
                      <a:pt x="1282" y="12563"/>
                      <a:pt x="1381" y="12254"/>
                    </a:cubicBezTo>
                    <a:cubicBezTo>
                      <a:pt x="2633" y="8360"/>
                      <a:pt x="4738" y="4812"/>
                      <a:pt x="5634" y="796"/>
                    </a:cubicBezTo>
                    <a:cubicBezTo>
                      <a:pt x="5741" y="315"/>
                      <a:pt x="5339" y="0"/>
                      <a:pt x="4963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221;p45">
                <a:extLst>
                  <a:ext uri="{FF2B5EF4-FFF2-40B4-BE49-F238E27FC236}">
                    <a16:creationId xmlns:a16="http://schemas.microsoft.com/office/drawing/2014/main" id="{B70BED5B-CDF9-1064-BCEF-FDC06EF67694}"/>
                  </a:ext>
                </a:extLst>
              </p:cNvPr>
              <p:cNvSpPr/>
              <p:nvPr/>
            </p:nvSpPr>
            <p:spPr>
              <a:xfrm>
                <a:off x="4069050" y="2581200"/>
                <a:ext cx="159000" cy="389225"/>
              </a:xfrm>
              <a:custGeom>
                <a:avLst/>
                <a:gdLst/>
                <a:ahLst/>
                <a:cxnLst/>
                <a:rect l="l" t="t" r="r" b="b"/>
                <a:pathLst>
                  <a:path w="6360" h="15569" extrusionOk="0">
                    <a:moveTo>
                      <a:pt x="5583" y="1"/>
                    </a:moveTo>
                    <a:cubicBezTo>
                      <a:pt x="5332" y="1"/>
                      <a:pt x="5088" y="137"/>
                      <a:pt x="5005" y="452"/>
                    </a:cubicBezTo>
                    <a:cubicBezTo>
                      <a:pt x="4388" y="2799"/>
                      <a:pt x="4098" y="5229"/>
                      <a:pt x="3376" y="7544"/>
                    </a:cubicBezTo>
                    <a:cubicBezTo>
                      <a:pt x="2608" y="10004"/>
                      <a:pt x="1263" y="12244"/>
                      <a:pt x="226" y="14592"/>
                    </a:cubicBezTo>
                    <a:cubicBezTo>
                      <a:pt x="0" y="15102"/>
                      <a:pt x="447" y="15568"/>
                      <a:pt x="857" y="15568"/>
                    </a:cubicBezTo>
                    <a:cubicBezTo>
                      <a:pt x="1044" y="15568"/>
                      <a:pt x="1224" y="15471"/>
                      <a:pt x="1328" y="15235"/>
                    </a:cubicBezTo>
                    <a:cubicBezTo>
                      <a:pt x="2282" y="13073"/>
                      <a:pt x="3481" y="11009"/>
                      <a:pt x="4297" y="8789"/>
                    </a:cubicBezTo>
                    <a:cubicBezTo>
                      <a:pt x="5244" y="6209"/>
                      <a:pt x="5536" y="3442"/>
                      <a:pt x="6233" y="792"/>
                    </a:cubicBezTo>
                    <a:cubicBezTo>
                      <a:pt x="6359" y="314"/>
                      <a:pt x="5964" y="1"/>
                      <a:pt x="5583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222;p45">
                <a:extLst>
                  <a:ext uri="{FF2B5EF4-FFF2-40B4-BE49-F238E27FC236}">
                    <a16:creationId xmlns:a16="http://schemas.microsoft.com/office/drawing/2014/main" id="{93FF582D-B292-B745-D2ED-6CD974F3C779}"/>
                  </a:ext>
                </a:extLst>
              </p:cNvPr>
              <p:cNvSpPr/>
              <p:nvPr/>
            </p:nvSpPr>
            <p:spPr>
              <a:xfrm>
                <a:off x="5226650" y="2602175"/>
                <a:ext cx="94775" cy="3080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2323" extrusionOk="0">
                    <a:moveTo>
                      <a:pt x="774" y="0"/>
                    </a:moveTo>
                    <a:cubicBezTo>
                      <a:pt x="387" y="0"/>
                      <a:pt x="1" y="309"/>
                      <a:pt x="159" y="779"/>
                    </a:cubicBezTo>
                    <a:cubicBezTo>
                      <a:pt x="1365" y="4392"/>
                      <a:pt x="1195" y="8269"/>
                      <a:pt x="2403" y="11882"/>
                    </a:cubicBezTo>
                    <a:cubicBezTo>
                      <a:pt x="2505" y="12189"/>
                      <a:pt x="2761" y="12322"/>
                      <a:pt x="3016" y="12322"/>
                    </a:cubicBezTo>
                    <a:cubicBezTo>
                      <a:pt x="3404" y="12322"/>
                      <a:pt x="3790" y="12014"/>
                      <a:pt x="3632" y="11543"/>
                    </a:cubicBezTo>
                    <a:cubicBezTo>
                      <a:pt x="2424" y="7931"/>
                      <a:pt x="2594" y="4053"/>
                      <a:pt x="1388" y="441"/>
                    </a:cubicBezTo>
                    <a:cubicBezTo>
                      <a:pt x="1285" y="134"/>
                      <a:pt x="1029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223;p45">
                <a:extLst>
                  <a:ext uri="{FF2B5EF4-FFF2-40B4-BE49-F238E27FC236}">
                    <a16:creationId xmlns:a16="http://schemas.microsoft.com/office/drawing/2014/main" id="{9F677674-0D77-3838-19F8-CAB95EF355E8}"/>
                  </a:ext>
                </a:extLst>
              </p:cNvPr>
              <p:cNvSpPr/>
              <p:nvPr/>
            </p:nvSpPr>
            <p:spPr>
              <a:xfrm>
                <a:off x="5451750" y="2616675"/>
                <a:ext cx="193150" cy="391525"/>
              </a:xfrm>
              <a:custGeom>
                <a:avLst/>
                <a:gdLst/>
                <a:ahLst/>
                <a:cxnLst/>
                <a:rect l="l" t="t" r="r" b="b"/>
                <a:pathLst>
                  <a:path w="7726" h="15661" extrusionOk="0">
                    <a:moveTo>
                      <a:pt x="775" y="1"/>
                    </a:moveTo>
                    <a:cubicBezTo>
                      <a:pt x="394" y="1"/>
                      <a:pt x="0" y="312"/>
                      <a:pt x="131" y="790"/>
                    </a:cubicBezTo>
                    <a:cubicBezTo>
                      <a:pt x="1538" y="5920"/>
                      <a:pt x="3660" y="10761"/>
                      <a:pt x="6337" y="15352"/>
                    </a:cubicBezTo>
                    <a:cubicBezTo>
                      <a:pt x="6464" y="15570"/>
                      <a:pt x="6656" y="15660"/>
                      <a:pt x="6849" y="15660"/>
                    </a:cubicBezTo>
                    <a:cubicBezTo>
                      <a:pt x="7284" y="15660"/>
                      <a:pt x="7725" y="15201"/>
                      <a:pt x="7439" y="14709"/>
                    </a:cubicBezTo>
                    <a:cubicBezTo>
                      <a:pt x="4815" y="10211"/>
                      <a:pt x="2737" y="5476"/>
                      <a:pt x="1361" y="452"/>
                    </a:cubicBezTo>
                    <a:cubicBezTo>
                      <a:pt x="1274" y="137"/>
                      <a:pt x="1027" y="1"/>
                      <a:pt x="77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24;p45">
                <a:extLst>
                  <a:ext uri="{FF2B5EF4-FFF2-40B4-BE49-F238E27FC236}">
                    <a16:creationId xmlns:a16="http://schemas.microsoft.com/office/drawing/2014/main" id="{27DA9F23-D8BA-3052-68F6-E60C1C77E961}"/>
                  </a:ext>
                </a:extLst>
              </p:cNvPr>
              <p:cNvSpPr/>
              <p:nvPr/>
            </p:nvSpPr>
            <p:spPr>
              <a:xfrm>
                <a:off x="5642400" y="2682250"/>
                <a:ext cx="149850" cy="231600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9264" extrusionOk="0">
                    <a:moveTo>
                      <a:pt x="774" y="0"/>
                    </a:moveTo>
                    <a:cubicBezTo>
                      <a:pt x="380" y="0"/>
                      <a:pt x="0" y="304"/>
                      <a:pt x="183" y="766"/>
                    </a:cubicBezTo>
                    <a:cubicBezTo>
                      <a:pt x="1330" y="3674"/>
                      <a:pt x="3104" y="6231"/>
                      <a:pt x="4618" y="8950"/>
                    </a:cubicBezTo>
                    <a:cubicBezTo>
                      <a:pt x="4740" y="9172"/>
                      <a:pt x="4930" y="9263"/>
                      <a:pt x="5122" y="9263"/>
                    </a:cubicBezTo>
                    <a:cubicBezTo>
                      <a:pt x="5552" y="9263"/>
                      <a:pt x="5994" y="8803"/>
                      <a:pt x="5717" y="8307"/>
                    </a:cubicBezTo>
                    <a:cubicBezTo>
                      <a:pt x="4262" y="5690"/>
                      <a:pt x="2515" y="3227"/>
                      <a:pt x="1412" y="428"/>
                    </a:cubicBezTo>
                    <a:cubicBezTo>
                      <a:pt x="1294" y="129"/>
                      <a:pt x="1031" y="0"/>
                      <a:pt x="774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25;p45">
                <a:extLst>
                  <a:ext uri="{FF2B5EF4-FFF2-40B4-BE49-F238E27FC236}">
                    <a16:creationId xmlns:a16="http://schemas.microsoft.com/office/drawing/2014/main" id="{2C4372B8-F174-AA04-319D-DC6F3C10609E}"/>
                  </a:ext>
                </a:extLst>
              </p:cNvPr>
              <p:cNvSpPr/>
              <p:nvPr/>
            </p:nvSpPr>
            <p:spPr>
              <a:xfrm>
                <a:off x="4270175" y="4243875"/>
                <a:ext cx="822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49" extrusionOk="0">
                    <a:moveTo>
                      <a:pt x="1646" y="1"/>
                    </a:moveTo>
                    <a:cubicBezTo>
                      <a:pt x="1" y="1"/>
                      <a:pt x="1" y="2549"/>
                      <a:pt x="1646" y="2549"/>
                    </a:cubicBezTo>
                    <a:cubicBezTo>
                      <a:pt x="3289" y="2549"/>
                      <a:pt x="3289" y="1"/>
                      <a:pt x="1646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226;p45">
                <a:extLst>
                  <a:ext uri="{FF2B5EF4-FFF2-40B4-BE49-F238E27FC236}">
                    <a16:creationId xmlns:a16="http://schemas.microsoft.com/office/drawing/2014/main" id="{03772ACC-CD66-F129-AA17-E9D5615C79DF}"/>
                  </a:ext>
                </a:extLst>
              </p:cNvPr>
              <p:cNvSpPr/>
              <p:nvPr/>
            </p:nvSpPr>
            <p:spPr>
              <a:xfrm>
                <a:off x="6666425" y="2659125"/>
                <a:ext cx="8222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2551" extrusionOk="0">
                    <a:moveTo>
                      <a:pt x="1644" y="1"/>
                    </a:moveTo>
                    <a:cubicBezTo>
                      <a:pt x="1" y="1"/>
                      <a:pt x="1" y="2550"/>
                      <a:pt x="1644" y="2550"/>
                    </a:cubicBezTo>
                    <a:cubicBezTo>
                      <a:pt x="3289" y="2550"/>
                      <a:pt x="3289" y="1"/>
                      <a:pt x="1644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2227;p45">
              <a:extLst>
                <a:ext uri="{FF2B5EF4-FFF2-40B4-BE49-F238E27FC236}">
                  <a16:creationId xmlns:a16="http://schemas.microsoft.com/office/drawing/2014/main" id="{3F8881E5-BB8B-034D-A2E8-DCE3AED3FAE5}"/>
                </a:ext>
              </a:extLst>
            </p:cNvPr>
            <p:cNvGrpSpPr/>
            <p:nvPr/>
          </p:nvGrpSpPr>
          <p:grpSpPr>
            <a:xfrm>
              <a:off x="5356934" y="3278235"/>
              <a:ext cx="407487" cy="234180"/>
              <a:chOff x="3380175" y="493600"/>
              <a:chExt cx="356725" cy="205025"/>
            </a:xfrm>
          </p:grpSpPr>
          <p:sp>
            <p:nvSpPr>
              <p:cNvPr id="15" name="Google Shape;2228;p45">
                <a:extLst>
                  <a:ext uri="{FF2B5EF4-FFF2-40B4-BE49-F238E27FC236}">
                    <a16:creationId xmlns:a16="http://schemas.microsoft.com/office/drawing/2014/main" id="{2A2748DA-73C8-55F4-A3B5-7A0D6ABC07D2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29;p45">
                <a:extLst>
                  <a:ext uri="{FF2B5EF4-FFF2-40B4-BE49-F238E27FC236}">
                    <a16:creationId xmlns:a16="http://schemas.microsoft.com/office/drawing/2014/main" id="{F000ABB5-B910-8057-902B-860D5F617E85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30;p45">
                <a:extLst>
                  <a:ext uri="{FF2B5EF4-FFF2-40B4-BE49-F238E27FC236}">
                    <a16:creationId xmlns:a16="http://schemas.microsoft.com/office/drawing/2014/main" id="{A6492DF7-A405-A10A-BDCF-0B0394AAEA15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31;p45">
                <a:extLst>
                  <a:ext uri="{FF2B5EF4-FFF2-40B4-BE49-F238E27FC236}">
                    <a16:creationId xmlns:a16="http://schemas.microsoft.com/office/drawing/2014/main" id="{B9975C31-E3E2-D4EF-4F98-BE29B6A85575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32;p45">
                <a:extLst>
                  <a:ext uri="{FF2B5EF4-FFF2-40B4-BE49-F238E27FC236}">
                    <a16:creationId xmlns:a16="http://schemas.microsoft.com/office/drawing/2014/main" id="{7535A85C-421E-B47F-B970-838CC1061C8D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233;p45">
              <a:extLst>
                <a:ext uri="{FF2B5EF4-FFF2-40B4-BE49-F238E27FC236}">
                  <a16:creationId xmlns:a16="http://schemas.microsoft.com/office/drawing/2014/main" id="{CF773AB6-7DDB-734A-44E8-7A36DC2C7FE6}"/>
                </a:ext>
              </a:extLst>
            </p:cNvPr>
            <p:cNvSpPr/>
            <p:nvPr/>
          </p:nvSpPr>
          <p:spPr>
            <a:xfrm rot="1091532">
              <a:off x="5489438" y="3495043"/>
              <a:ext cx="142455" cy="89086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2234;p45">
              <a:extLst>
                <a:ext uri="{FF2B5EF4-FFF2-40B4-BE49-F238E27FC236}">
                  <a16:creationId xmlns:a16="http://schemas.microsoft.com/office/drawing/2014/main" id="{D4623E1D-AC37-019E-D596-3E4F8E6E9CDC}"/>
                </a:ext>
              </a:extLst>
            </p:cNvPr>
            <p:cNvGrpSpPr/>
            <p:nvPr/>
          </p:nvGrpSpPr>
          <p:grpSpPr>
            <a:xfrm>
              <a:off x="6223698" y="3332744"/>
              <a:ext cx="329650" cy="189443"/>
              <a:chOff x="3380175" y="493600"/>
              <a:chExt cx="356725" cy="205025"/>
            </a:xfrm>
          </p:grpSpPr>
          <p:sp>
            <p:nvSpPr>
              <p:cNvPr id="10" name="Google Shape;2235;p45">
                <a:extLst>
                  <a:ext uri="{FF2B5EF4-FFF2-40B4-BE49-F238E27FC236}">
                    <a16:creationId xmlns:a16="http://schemas.microsoft.com/office/drawing/2014/main" id="{DEE92428-5EB9-9E34-5574-8B5107023054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36;p45">
                <a:extLst>
                  <a:ext uri="{FF2B5EF4-FFF2-40B4-BE49-F238E27FC236}">
                    <a16:creationId xmlns:a16="http://schemas.microsoft.com/office/drawing/2014/main" id="{153ACC35-10A8-218A-A856-E6B0D1DC24AA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37;p45">
                <a:extLst>
                  <a:ext uri="{FF2B5EF4-FFF2-40B4-BE49-F238E27FC236}">
                    <a16:creationId xmlns:a16="http://schemas.microsoft.com/office/drawing/2014/main" id="{DEDB7A50-5401-7607-88DF-BE4AF5A9AE90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38;p45">
                <a:extLst>
                  <a:ext uri="{FF2B5EF4-FFF2-40B4-BE49-F238E27FC236}">
                    <a16:creationId xmlns:a16="http://schemas.microsoft.com/office/drawing/2014/main" id="{C21790A8-812E-7A4A-0AD7-3B39B88F8D79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39;p45">
                <a:extLst>
                  <a:ext uri="{FF2B5EF4-FFF2-40B4-BE49-F238E27FC236}">
                    <a16:creationId xmlns:a16="http://schemas.microsoft.com/office/drawing/2014/main" id="{2ED3EFA7-E17F-706C-29AD-7FF30C33B0C9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2240;p45">
              <a:extLst>
                <a:ext uri="{FF2B5EF4-FFF2-40B4-BE49-F238E27FC236}">
                  <a16:creationId xmlns:a16="http://schemas.microsoft.com/office/drawing/2014/main" id="{B97110AE-B8A1-96C5-DC1C-44B7DF6D32C8}"/>
                </a:ext>
              </a:extLst>
            </p:cNvPr>
            <p:cNvSpPr/>
            <p:nvPr/>
          </p:nvSpPr>
          <p:spPr>
            <a:xfrm>
              <a:off x="6335839" y="3509482"/>
              <a:ext cx="105358" cy="60218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867;p44">
            <a:extLst>
              <a:ext uri="{FF2B5EF4-FFF2-40B4-BE49-F238E27FC236}">
                <a16:creationId xmlns:a16="http://schemas.microsoft.com/office/drawing/2014/main" id="{2B9414F2-A3AF-D7EB-5845-01B613304D2C}"/>
              </a:ext>
            </a:extLst>
          </p:cNvPr>
          <p:cNvGrpSpPr/>
          <p:nvPr/>
        </p:nvGrpSpPr>
        <p:grpSpPr>
          <a:xfrm>
            <a:off x="432630" y="336300"/>
            <a:ext cx="442809" cy="535936"/>
            <a:chOff x="10381438" y="1997094"/>
            <a:chExt cx="457589" cy="553825"/>
          </a:xfrm>
        </p:grpSpPr>
        <p:sp>
          <p:nvSpPr>
            <p:cNvPr id="118" name="Google Shape;1868;p44">
              <a:extLst>
                <a:ext uri="{FF2B5EF4-FFF2-40B4-BE49-F238E27FC236}">
                  <a16:creationId xmlns:a16="http://schemas.microsoft.com/office/drawing/2014/main" id="{A675918D-CADB-5279-0521-06ECBF331808}"/>
                </a:ext>
              </a:extLst>
            </p:cNvPr>
            <p:cNvSpPr/>
            <p:nvPr/>
          </p:nvSpPr>
          <p:spPr>
            <a:xfrm>
              <a:off x="10383474" y="1999650"/>
              <a:ext cx="114062" cy="440456"/>
            </a:xfrm>
            <a:custGeom>
              <a:avLst/>
              <a:gdLst/>
              <a:ahLst/>
              <a:cxnLst/>
              <a:rect l="l" t="t" r="r" b="b"/>
              <a:pathLst>
                <a:path w="5266" h="20335" extrusionOk="0">
                  <a:moveTo>
                    <a:pt x="4801" y="0"/>
                  </a:moveTo>
                  <a:cubicBezTo>
                    <a:pt x="4645" y="0"/>
                    <a:pt x="4497" y="88"/>
                    <a:pt x="4464" y="289"/>
                  </a:cubicBezTo>
                  <a:cubicBezTo>
                    <a:pt x="3364" y="6981"/>
                    <a:pt x="1153" y="13450"/>
                    <a:pt x="21" y="20136"/>
                  </a:cubicBezTo>
                  <a:cubicBezTo>
                    <a:pt x="1" y="20254"/>
                    <a:pt x="96" y="20335"/>
                    <a:pt x="186" y="20335"/>
                  </a:cubicBezTo>
                  <a:cubicBezTo>
                    <a:pt x="244" y="20335"/>
                    <a:pt x="301" y="20301"/>
                    <a:pt x="323" y="20223"/>
                  </a:cubicBezTo>
                  <a:cubicBezTo>
                    <a:pt x="1150" y="17286"/>
                    <a:pt x="1484" y="14212"/>
                    <a:pt x="2244" y="11254"/>
                  </a:cubicBezTo>
                  <a:cubicBezTo>
                    <a:pt x="3170" y="7652"/>
                    <a:pt x="4529" y="4125"/>
                    <a:pt x="5212" y="466"/>
                  </a:cubicBezTo>
                  <a:cubicBezTo>
                    <a:pt x="5266" y="180"/>
                    <a:pt x="5025" y="0"/>
                    <a:pt x="480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69;p44">
              <a:extLst>
                <a:ext uri="{FF2B5EF4-FFF2-40B4-BE49-F238E27FC236}">
                  <a16:creationId xmlns:a16="http://schemas.microsoft.com/office/drawing/2014/main" id="{8A6B45FB-2950-94C9-FCAD-720CED33205B}"/>
                </a:ext>
              </a:extLst>
            </p:cNvPr>
            <p:cNvSpPr/>
            <p:nvPr/>
          </p:nvSpPr>
          <p:spPr>
            <a:xfrm>
              <a:off x="10484149" y="1997094"/>
              <a:ext cx="336488" cy="37970"/>
            </a:xfrm>
            <a:custGeom>
              <a:avLst/>
              <a:gdLst/>
              <a:ahLst/>
              <a:cxnLst/>
              <a:rect l="l" t="t" r="r" b="b"/>
              <a:pathLst>
                <a:path w="15535" h="1753" extrusionOk="0">
                  <a:moveTo>
                    <a:pt x="2530" y="1"/>
                  </a:moveTo>
                  <a:cubicBezTo>
                    <a:pt x="1723" y="1"/>
                    <a:pt x="928" y="60"/>
                    <a:pt x="165" y="236"/>
                  </a:cubicBezTo>
                  <a:cubicBezTo>
                    <a:pt x="0" y="274"/>
                    <a:pt x="41" y="503"/>
                    <a:pt x="196" y="503"/>
                  </a:cubicBezTo>
                  <a:cubicBezTo>
                    <a:pt x="203" y="503"/>
                    <a:pt x="210" y="502"/>
                    <a:pt x="217" y="502"/>
                  </a:cubicBezTo>
                  <a:cubicBezTo>
                    <a:pt x="746" y="435"/>
                    <a:pt x="1288" y="409"/>
                    <a:pt x="1836" y="409"/>
                  </a:cubicBezTo>
                  <a:cubicBezTo>
                    <a:pt x="3566" y="409"/>
                    <a:pt x="5361" y="672"/>
                    <a:pt x="7038" y="776"/>
                  </a:cubicBezTo>
                  <a:cubicBezTo>
                    <a:pt x="9715" y="943"/>
                    <a:pt x="12390" y="1753"/>
                    <a:pt x="15056" y="1753"/>
                  </a:cubicBezTo>
                  <a:cubicBezTo>
                    <a:pt x="15099" y="1753"/>
                    <a:pt x="15142" y="1753"/>
                    <a:pt x="15186" y="1752"/>
                  </a:cubicBezTo>
                  <a:cubicBezTo>
                    <a:pt x="15504" y="1750"/>
                    <a:pt x="15535" y="1281"/>
                    <a:pt x="15213" y="1256"/>
                  </a:cubicBezTo>
                  <a:cubicBezTo>
                    <a:pt x="12376" y="1027"/>
                    <a:pt x="9620" y="361"/>
                    <a:pt x="6760" y="242"/>
                  </a:cubicBezTo>
                  <a:cubicBezTo>
                    <a:pt x="5399" y="185"/>
                    <a:pt x="3948" y="1"/>
                    <a:pt x="253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70;p44">
              <a:extLst>
                <a:ext uri="{FF2B5EF4-FFF2-40B4-BE49-F238E27FC236}">
                  <a16:creationId xmlns:a16="http://schemas.microsoft.com/office/drawing/2014/main" id="{1D952306-D447-B6C1-1E72-38AEBBEA0DD7}"/>
                </a:ext>
              </a:extLst>
            </p:cNvPr>
            <p:cNvSpPr/>
            <p:nvPr/>
          </p:nvSpPr>
          <p:spPr>
            <a:xfrm>
              <a:off x="10691782" y="2031772"/>
              <a:ext cx="128054" cy="482260"/>
            </a:xfrm>
            <a:custGeom>
              <a:avLst/>
              <a:gdLst/>
              <a:ahLst/>
              <a:cxnLst/>
              <a:rect l="l" t="t" r="r" b="b"/>
              <a:pathLst>
                <a:path w="5912" h="22265" extrusionOk="0">
                  <a:moveTo>
                    <a:pt x="5728" y="1"/>
                  </a:moveTo>
                  <a:cubicBezTo>
                    <a:pt x="5666" y="1"/>
                    <a:pt x="5607" y="35"/>
                    <a:pt x="5588" y="112"/>
                  </a:cubicBezTo>
                  <a:cubicBezTo>
                    <a:pt x="4698" y="3774"/>
                    <a:pt x="3278" y="7337"/>
                    <a:pt x="2353" y="11008"/>
                  </a:cubicBezTo>
                  <a:cubicBezTo>
                    <a:pt x="1454" y="14580"/>
                    <a:pt x="410" y="18249"/>
                    <a:pt x="23" y="21919"/>
                  </a:cubicBezTo>
                  <a:cubicBezTo>
                    <a:pt x="0" y="22135"/>
                    <a:pt x="166" y="22265"/>
                    <a:pt x="329" y="22265"/>
                  </a:cubicBezTo>
                  <a:cubicBezTo>
                    <a:pt x="450" y="22265"/>
                    <a:pt x="569" y="22193"/>
                    <a:pt x="608" y="22031"/>
                  </a:cubicBezTo>
                  <a:cubicBezTo>
                    <a:pt x="1490" y="18336"/>
                    <a:pt x="2156" y="14606"/>
                    <a:pt x="3086" y="10917"/>
                  </a:cubicBezTo>
                  <a:cubicBezTo>
                    <a:pt x="3579" y="8968"/>
                    <a:pt x="4106" y="7048"/>
                    <a:pt x="4699" y="5127"/>
                  </a:cubicBezTo>
                  <a:cubicBezTo>
                    <a:pt x="5178" y="3573"/>
                    <a:pt x="5912" y="1799"/>
                    <a:pt x="5895" y="159"/>
                  </a:cubicBezTo>
                  <a:cubicBezTo>
                    <a:pt x="5895" y="60"/>
                    <a:pt x="5809" y="1"/>
                    <a:pt x="572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71;p44">
              <a:extLst>
                <a:ext uri="{FF2B5EF4-FFF2-40B4-BE49-F238E27FC236}">
                  <a16:creationId xmlns:a16="http://schemas.microsoft.com/office/drawing/2014/main" id="{4874D56D-2955-1F4A-06CE-71B38C84E435}"/>
                </a:ext>
              </a:extLst>
            </p:cNvPr>
            <p:cNvSpPr/>
            <p:nvPr/>
          </p:nvSpPr>
          <p:spPr>
            <a:xfrm>
              <a:off x="10383127" y="2439197"/>
              <a:ext cx="314676" cy="77911"/>
            </a:xfrm>
            <a:custGeom>
              <a:avLst/>
              <a:gdLst/>
              <a:ahLst/>
              <a:cxnLst/>
              <a:rect l="l" t="t" r="r" b="b"/>
              <a:pathLst>
                <a:path w="14528" h="3597" extrusionOk="0">
                  <a:moveTo>
                    <a:pt x="182" y="0"/>
                  </a:moveTo>
                  <a:cubicBezTo>
                    <a:pt x="52" y="0"/>
                    <a:pt x="1" y="206"/>
                    <a:pt x="143" y="266"/>
                  </a:cubicBezTo>
                  <a:cubicBezTo>
                    <a:pt x="2459" y="1239"/>
                    <a:pt x="4584" y="2100"/>
                    <a:pt x="7047" y="2665"/>
                  </a:cubicBezTo>
                  <a:cubicBezTo>
                    <a:pt x="9252" y="3170"/>
                    <a:pt x="11638" y="3422"/>
                    <a:pt x="13887" y="3595"/>
                  </a:cubicBezTo>
                  <a:cubicBezTo>
                    <a:pt x="13900" y="3596"/>
                    <a:pt x="13913" y="3597"/>
                    <a:pt x="13926" y="3597"/>
                  </a:cubicBezTo>
                  <a:cubicBezTo>
                    <a:pt x="14446" y="3597"/>
                    <a:pt x="14527" y="2766"/>
                    <a:pt x="13983" y="2734"/>
                  </a:cubicBezTo>
                  <a:cubicBezTo>
                    <a:pt x="11699" y="2604"/>
                    <a:pt x="9410" y="2565"/>
                    <a:pt x="7165" y="2093"/>
                  </a:cubicBezTo>
                  <a:cubicBezTo>
                    <a:pt x="4747" y="1585"/>
                    <a:pt x="2541" y="872"/>
                    <a:pt x="232" y="10"/>
                  </a:cubicBezTo>
                  <a:cubicBezTo>
                    <a:pt x="214" y="4"/>
                    <a:pt x="197" y="0"/>
                    <a:pt x="182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72;p44">
              <a:extLst>
                <a:ext uri="{FF2B5EF4-FFF2-40B4-BE49-F238E27FC236}">
                  <a16:creationId xmlns:a16="http://schemas.microsoft.com/office/drawing/2014/main" id="{C1E1A508-439A-3B56-8191-648B6E87FBDA}"/>
                </a:ext>
              </a:extLst>
            </p:cNvPr>
            <p:cNvSpPr/>
            <p:nvPr/>
          </p:nvSpPr>
          <p:spPr>
            <a:xfrm>
              <a:off x="10810566" y="2024321"/>
              <a:ext cx="27422" cy="30021"/>
            </a:xfrm>
            <a:custGeom>
              <a:avLst/>
              <a:gdLst/>
              <a:ahLst/>
              <a:cxnLst/>
              <a:rect l="l" t="t" r="r" b="b"/>
              <a:pathLst>
                <a:path w="1266" h="1386" extrusionOk="0">
                  <a:moveTo>
                    <a:pt x="263" y="1"/>
                  </a:moveTo>
                  <a:cubicBezTo>
                    <a:pt x="243" y="1"/>
                    <a:pt x="224" y="1"/>
                    <a:pt x="204" y="3"/>
                  </a:cubicBezTo>
                  <a:cubicBezTo>
                    <a:pt x="81" y="13"/>
                    <a:pt x="1" y="156"/>
                    <a:pt x="8" y="266"/>
                  </a:cubicBezTo>
                  <a:cubicBezTo>
                    <a:pt x="19" y="399"/>
                    <a:pt x="117" y="475"/>
                    <a:pt x="242" y="495"/>
                  </a:cubicBezTo>
                  <a:cubicBezTo>
                    <a:pt x="330" y="510"/>
                    <a:pt x="392" y="667"/>
                    <a:pt x="423" y="735"/>
                  </a:cubicBezTo>
                  <a:cubicBezTo>
                    <a:pt x="493" y="886"/>
                    <a:pt x="584" y="1029"/>
                    <a:pt x="633" y="1190"/>
                  </a:cubicBezTo>
                  <a:cubicBezTo>
                    <a:pt x="670" y="1313"/>
                    <a:pt x="791" y="1385"/>
                    <a:pt x="906" y="1385"/>
                  </a:cubicBezTo>
                  <a:cubicBezTo>
                    <a:pt x="1008" y="1385"/>
                    <a:pt x="1105" y="1329"/>
                    <a:pt x="1135" y="1203"/>
                  </a:cubicBezTo>
                  <a:cubicBezTo>
                    <a:pt x="1265" y="656"/>
                    <a:pt x="842" y="1"/>
                    <a:pt x="263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73;p44">
              <a:extLst>
                <a:ext uri="{FF2B5EF4-FFF2-40B4-BE49-F238E27FC236}">
                  <a16:creationId xmlns:a16="http://schemas.microsoft.com/office/drawing/2014/main" id="{8BFD63A6-7978-3BE6-498A-F724F8008219}"/>
                </a:ext>
              </a:extLst>
            </p:cNvPr>
            <p:cNvSpPr/>
            <p:nvPr/>
          </p:nvSpPr>
          <p:spPr>
            <a:xfrm>
              <a:off x="10693168" y="2508227"/>
              <a:ext cx="20187" cy="27422"/>
            </a:xfrm>
            <a:custGeom>
              <a:avLst/>
              <a:gdLst/>
              <a:ahLst/>
              <a:cxnLst/>
              <a:rect l="l" t="t" r="r" b="b"/>
              <a:pathLst>
                <a:path w="932" h="1266" extrusionOk="0">
                  <a:moveTo>
                    <a:pt x="132" y="1"/>
                  </a:moveTo>
                  <a:cubicBezTo>
                    <a:pt x="67" y="1"/>
                    <a:pt x="0" y="68"/>
                    <a:pt x="30" y="143"/>
                  </a:cubicBezTo>
                  <a:cubicBezTo>
                    <a:pt x="177" y="508"/>
                    <a:pt x="437" y="824"/>
                    <a:pt x="604" y="1179"/>
                  </a:cubicBezTo>
                  <a:cubicBezTo>
                    <a:pt x="632" y="1241"/>
                    <a:pt x="680" y="1265"/>
                    <a:pt x="730" y="1265"/>
                  </a:cubicBezTo>
                  <a:cubicBezTo>
                    <a:pt x="815" y="1265"/>
                    <a:pt x="907" y="1195"/>
                    <a:pt x="928" y="1108"/>
                  </a:cubicBezTo>
                  <a:lnTo>
                    <a:pt x="928" y="1108"/>
                  </a:lnTo>
                  <a:cubicBezTo>
                    <a:pt x="928" y="1112"/>
                    <a:pt x="928" y="1114"/>
                    <a:pt x="929" y="1114"/>
                  </a:cubicBezTo>
                  <a:cubicBezTo>
                    <a:pt x="930" y="1114"/>
                    <a:pt x="931" y="1104"/>
                    <a:pt x="932" y="1078"/>
                  </a:cubicBezTo>
                  <a:lnTo>
                    <a:pt x="932" y="1078"/>
                  </a:lnTo>
                  <a:cubicBezTo>
                    <a:pt x="931" y="1088"/>
                    <a:pt x="930" y="1098"/>
                    <a:pt x="928" y="1108"/>
                  </a:cubicBezTo>
                  <a:lnTo>
                    <a:pt x="928" y="1108"/>
                  </a:lnTo>
                  <a:cubicBezTo>
                    <a:pt x="925" y="1082"/>
                    <a:pt x="923" y="983"/>
                    <a:pt x="918" y="960"/>
                  </a:cubicBezTo>
                  <a:cubicBezTo>
                    <a:pt x="908" y="920"/>
                    <a:pt x="895" y="881"/>
                    <a:pt x="879" y="844"/>
                  </a:cubicBezTo>
                  <a:cubicBezTo>
                    <a:pt x="826" y="718"/>
                    <a:pt x="730" y="620"/>
                    <a:pt x="640" y="520"/>
                  </a:cubicBezTo>
                  <a:cubicBezTo>
                    <a:pt x="495" y="363"/>
                    <a:pt x="329" y="219"/>
                    <a:pt x="208" y="43"/>
                  </a:cubicBezTo>
                  <a:cubicBezTo>
                    <a:pt x="188" y="13"/>
                    <a:pt x="160" y="1"/>
                    <a:pt x="132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74;p44">
              <a:extLst>
                <a:ext uri="{FF2B5EF4-FFF2-40B4-BE49-F238E27FC236}">
                  <a16:creationId xmlns:a16="http://schemas.microsoft.com/office/drawing/2014/main" id="{920EDC8E-734A-DCB4-5ABA-DDA5F9C8A9D1}"/>
                </a:ext>
              </a:extLst>
            </p:cNvPr>
            <p:cNvSpPr/>
            <p:nvPr/>
          </p:nvSpPr>
          <p:spPr>
            <a:xfrm>
              <a:off x="10709240" y="2045266"/>
              <a:ext cx="129787" cy="503942"/>
            </a:xfrm>
            <a:custGeom>
              <a:avLst/>
              <a:gdLst/>
              <a:ahLst/>
              <a:cxnLst/>
              <a:rect l="l" t="t" r="r" b="b"/>
              <a:pathLst>
                <a:path w="5992" h="23266" extrusionOk="0">
                  <a:moveTo>
                    <a:pt x="5812" y="0"/>
                  </a:moveTo>
                  <a:cubicBezTo>
                    <a:pt x="5741" y="0"/>
                    <a:pt x="5670" y="38"/>
                    <a:pt x="5653" y="122"/>
                  </a:cubicBezTo>
                  <a:lnTo>
                    <a:pt x="5653" y="120"/>
                  </a:lnTo>
                  <a:cubicBezTo>
                    <a:pt x="4787" y="4416"/>
                    <a:pt x="4039" y="8608"/>
                    <a:pt x="2800" y="12827"/>
                  </a:cubicBezTo>
                  <a:cubicBezTo>
                    <a:pt x="2276" y="14608"/>
                    <a:pt x="1840" y="16412"/>
                    <a:pt x="1414" y="18219"/>
                  </a:cubicBezTo>
                  <a:cubicBezTo>
                    <a:pt x="1097" y="19566"/>
                    <a:pt x="1032" y="21680"/>
                    <a:pt x="186" y="22801"/>
                  </a:cubicBezTo>
                  <a:cubicBezTo>
                    <a:pt x="1" y="23046"/>
                    <a:pt x="212" y="23266"/>
                    <a:pt x="414" y="23266"/>
                  </a:cubicBezTo>
                  <a:cubicBezTo>
                    <a:pt x="520" y="23266"/>
                    <a:pt x="624" y="23206"/>
                    <a:pt x="667" y="23057"/>
                  </a:cubicBezTo>
                  <a:cubicBezTo>
                    <a:pt x="1629" y="19707"/>
                    <a:pt x="2511" y="16346"/>
                    <a:pt x="3353" y="12953"/>
                  </a:cubicBezTo>
                  <a:cubicBezTo>
                    <a:pt x="4384" y="8805"/>
                    <a:pt x="5688" y="4438"/>
                    <a:pt x="5984" y="163"/>
                  </a:cubicBezTo>
                  <a:cubicBezTo>
                    <a:pt x="5991" y="58"/>
                    <a:pt x="5901" y="0"/>
                    <a:pt x="5812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75;p44">
              <a:extLst>
                <a:ext uri="{FF2B5EF4-FFF2-40B4-BE49-F238E27FC236}">
                  <a16:creationId xmlns:a16="http://schemas.microsoft.com/office/drawing/2014/main" id="{3D2A0836-AEE0-FC61-1A72-F796AFC227E0}"/>
                </a:ext>
              </a:extLst>
            </p:cNvPr>
            <p:cNvSpPr/>
            <p:nvPr/>
          </p:nvSpPr>
          <p:spPr>
            <a:xfrm>
              <a:off x="10381438" y="2439651"/>
              <a:ext cx="33530" cy="37580"/>
            </a:xfrm>
            <a:custGeom>
              <a:avLst/>
              <a:gdLst/>
              <a:ahLst/>
              <a:cxnLst/>
              <a:rect l="l" t="t" r="r" b="b"/>
              <a:pathLst>
                <a:path w="1548" h="1735" extrusionOk="0">
                  <a:moveTo>
                    <a:pt x="139" y="0"/>
                  </a:moveTo>
                  <a:cubicBezTo>
                    <a:pt x="58" y="0"/>
                    <a:pt x="1" y="106"/>
                    <a:pt x="51" y="188"/>
                  </a:cubicBezTo>
                  <a:cubicBezTo>
                    <a:pt x="140" y="334"/>
                    <a:pt x="149" y="506"/>
                    <a:pt x="220" y="662"/>
                  </a:cubicBezTo>
                  <a:cubicBezTo>
                    <a:pt x="287" y="812"/>
                    <a:pt x="399" y="938"/>
                    <a:pt x="498" y="1068"/>
                  </a:cubicBezTo>
                  <a:cubicBezTo>
                    <a:pt x="693" y="1328"/>
                    <a:pt x="919" y="1656"/>
                    <a:pt x="1250" y="1731"/>
                  </a:cubicBezTo>
                  <a:cubicBezTo>
                    <a:pt x="1260" y="1733"/>
                    <a:pt x="1269" y="1734"/>
                    <a:pt x="1279" y="1734"/>
                  </a:cubicBezTo>
                  <a:cubicBezTo>
                    <a:pt x="1398" y="1734"/>
                    <a:pt x="1547" y="1592"/>
                    <a:pt x="1499" y="1470"/>
                  </a:cubicBezTo>
                  <a:cubicBezTo>
                    <a:pt x="1247" y="832"/>
                    <a:pt x="735" y="434"/>
                    <a:pt x="207" y="26"/>
                  </a:cubicBezTo>
                  <a:cubicBezTo>
                    <a:pt x="184" y="8"/>
                    <a:pt x="160" y="0"/>
                    <a:pt x="13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76;p44">
              <a:extLst>
                <a:ext uri="{FF2B5EF4-FFF2-40B4-BE49-F238E27FC236}">
                  <a16:creationId xmlns:a16="http://schemas.microsoft.com/office/drawing/2014/main" id="{F2BC569B-A6C0-2AF1-33D3-1375D5138D15}"/>
                </a:ext>
              </a:extLst>
            </p:cNvPr>
            <p:cNvSpPr/>
            <p:nvPr/>
          </p:nvSpPr>
          <p:spPr>
            <a:xfrm>
              <a:off x="10403574" y="2470452"/>
              <a:ext cx="309738" cy="80467"/>
            </a:xfrm>
            <a:custGeom>
              <a:avLst/>
              <a:gdLst/>
              <a:ahLst/>
              <a:cxnLst/>
              <a:rect l="l" t="t" r="r" b="b"/>
              <a:pathLst>
                <a:path w="14300" h="3715" extrusionOk="0">
                  <a:moveTo>
                    <a:pt x="129" y="0"/>
                  </a:moveTo>
                  <a:cubicBezTo>
                    <a:pt x="57" y="0"/>
                    <a:pt x="0" y="86"/>
                    <a:pt x="70" y="148"/>
                  </a:cubicBezTo>
                  <a:cubicBezTo>
                    <a:pt x="1766" y="1646"/>
                    <a:pt x="4543" y="2156"/>
                    <a:pt x="6718" y="2461"/>
                  </a:cubicBezTo>
                  <a:cubicBezTo>
                    <a:pt x="9075" y="2792"/>
                    <a:pt x="11674" y="3135"/>
                    <a:pt x="13974" y="3708"/>
                  </a:cubicBezTo>
                  <a:cubicBezTo>
                    <a:pt x="13992" y="3712"/>
                    <a:pt x="14008" y="3715"/>
                    <a:pt x="14025" y="3715"/>
                  </a:cubicBezTo>
                  <a:cubicBezTo>
                    <a:pt x="14253" y="3715"/>
                    <a:pt x="14299" y="3288"/>
                    <a:pt x="14027" y="3267"/>
                  </a:cubicBezTo>
                  <a:cubicBezTo>
                    <a:pt x="11670" y="3082"/>
                    <a:pt x="9438" y="2414"/>
                    <a:pt x="7127" y="1953"/>
                  </a:cubicBezTo>
                  <a:cubicBezTo>
                    <a:pt x="5768" y="1681"/>
                    <a:pt x="4490" y="1357"/>
                    <a:pt x="3159" y="972"/>
                  </a:cubicBezTo>
                  <a:cubicBezTo>
                    <a:pt x="2154" y="681"/>
                    <a:pt x="1076" y="608"/>
                    <a:pt x="183" y="17"/>
                  </a:cubicBezTo>
                  <a:cubicBezTo>
                    <a:pt x="165" y="5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77;p44">
              <a:extLst>
                <a:ext uri="{FF2B5EF4-FFF2-40B4-BE49-F238E27FC236}">
                  <a16:creationId xmlns:a16="http://schemas.microsoft.com/office/drawing/2014/main" id="{29005578-D142-8C08-B417-E37861C260CF}"/>
                </a:ext>
              </a:extLst>
            </p:cNvPr>
            <p:cNvSpPr/>
            <p:nvPr/>
          </p:nvSpPr>
          <p:spPr>
            <a:xfrm>
              <a:off x="10478973" y="2045981"/>
              <a:ext cx="35544" cy="74900"/>
            </a:xfrm>
            <a:custGeom>
              <a:avLst/>
              <a:gdLst/>
              <a:ahLst/>
              <a:cxnLst/>
              <a:rect l="l" t="t" r="r" b="b"/>
              <a:pathLst>
                <a:path w="1641" h="3458" extrusionOk="0">
                  <a:moveTo>
                    <a:pt x="1160" y="0"/>
                  </a:moveTo>
                  <a:cubicBezTo>
                    <a:pt x="1002" y="0"/>
                    <a:pt x="849" y="92"/>
                    <a:pt x="806" y="297"/>
                  </a:cubicBezTo>
                  <a:cubicBezTo>
                    <a:pt x="724" y="680"/>
                    <a:pt x="668" y="1015"/>
                    <a:pt x="520" y="1384"/>
                  </a:cubicBezTo>
                  <a:cubicBezTo>
                    <a:pt x="405" y="1670"/>
                    <a:pt x="283" y="1915"/>
                    <a:pt x="228" y="2210"/>
                  </a:cubicBezTo>
                  <a:cubicBezTo>
                    <a:pt x="160" y="2569"/>
                    <a:pt x="0" y="2982"/>
                    <a:pt x="133" y="3335"/>
                  </a:cubicBezTo>
                  <a:cubicBezTo>
                    <a:pt x="163" y="3415"/>
                    <a:pt x="235" y="3458"/>
                    <a:pt x="308" y="3458"/>
                  </a:cubicBezTo>
                  <a:cubicBezTo>
                    <a:pt x="367" y="3458"/>
                    <a:pt x="427" y="3429"/>
                    <a:pt x="462" y="3366"/>
                  </a:cubicBezTo>
                  <a:lnTo>
                    <a:pt x="462" y="3366"/>
                  </a:lnTo>
                  <a:lnTo>
                    <a:pt x="461" y="3367"/>
                  </a:lnTo>
                  <a:cubicBezTo>
                    <a:pt x="680" y="2972"/>
                    <a:pt x="752" y="2503"/>
                    <a:pt x="965" y="2103"/>
                  </a:cubicBezTo>
                  <a:cubicBezTo>
                    <a:pt x="1250" y="1567"/>
                    <a:pt x="1640" y="1001"/>
                    <a:pt x="1575" y="368"/>
                  </a:cubicBezTo>
                  <a:cubicBezTo>
                    <a:pt x="1552" y="135"/>
                    <a:pt x="1352" y="0"/>
                    <a:pt x="116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78;p44">
              <a:extLst>
                <a:ext uri="{FF2B5EF4-FFF2-40B4-BE49-F238E27FC236}">
                  <a16:creationId xmlns:a16="http://schemas.microsoft.com/office/drawing/2014/main" id="{12DB4CFD-7D48-33E8-A454-78B58FCCE1A2}"/>
                </a:ext>
              </a:extLst>
            </p:cNvPr>
            <p:cNvSpPr/>
            <p:nvPr/>
          </p:nvSpPr>
          <p:spPr>
            <a:xfrm>
              <a:off x="10497189" y="2050616"/>
              <a:ext cx="269147" cy="50056"/>
            </a:xfrm>
            <a:custGeom>
              <a:avLst/>
              <a:gdLst/>
              <a:ahLst/>
              <a:cxnLst/>
              <a:rect l="l" t="t" r="r" b="b"/>
              <a:pathLst>
                <a:path w="12426" h="2311" extrusionOk="0">
                  <a:moveTo>
                    <a:pt x="214" y="1"/>
                  </a:moveTo>
                  <a:cubicBezTo>
                    <a:pt x="1" y="1"/>
                    <a:pt x="7" y="324"/>
                    <a:pt x="220" y="336"/>
                  </a:cubicBezTo>
                  <a:cubicBezTo>
                    <a:pt x="2318" y="451"/>
                    <a:pt x="4437" y="924"/>
                    <a:pt x="6509" y="1270"/>
                  </a:cubicBezTo>
                  <a:cubicBezTo>
                    <a:pt x="8293" y="1567"/>
                    <a:pt x="10282" y="1736"/>
                    <a:pt x="11999" y="2297"/>
                  </a:cubicBezTo>
                  <a:cubicBezTo>
                    <a:pt x="12028" y="2306"/>
                    <a:pt x="12055" y="2310"/>
                    <a:pt x="12081" y="2310"/>
                  </a:cubicBezTo>
                  <a:cubicBezTo>
                    <a:pt x="12328" y="2310"/>
                    <a:pt x="12425" y="1916"/>
                    <a:pt x="12151" y="1823"/>
                  </a:cubicBezTo>
                  <a:cubicBezTo>
                    <a:pt x="10498" y="1264"/>
                    <a:pt x="8602" y="1252"/>
                    <a:pt x="6888" y="943"/>
                  </a:cubicBezTo>
                  <a:cubicBezTo>
                    <a:pt x="4710" y="550"/>
                    <a:pt x="2432" y="47"/>
                    <a:pt x="218" y="1"/>
                  </a:cubicBezTo>
                  <a:cubicBezTo>
                    <a:pt x="216" y="1"/>
                    <a:pt x="215" y="1"/>
                    <a:pt x="21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79;p44">
              <a:extLst>
                <a:ext uri="{FF2B5EF4-FFF2-40B4-BE49-F238E27FC236}">
                  <a16:creationId xmlns:a16="http://schemas.microsoft.com/office/drawing/2014/main" id="{05460EEB-836D-2461-2126-BEFD03841B62}"/>
                </a:ext>
              </a:extLst>
            </p:cNvPr>
            <p:cNvSpPr/>
            <p:nvPr/>
          </p:nvSpPr>
          <p:spPr>
            <a:xfrm>
              <a:off x="10482178" y="2117026"/>
              <a:ext cx="264555" cy="51659"/>
            </a:xfrm>
            <a:custGeom>
              <a:avLst/>
              <a:gdLst/>
              <a:ahLst/>
              <a:cxnLst/>
              <a:rect l="l" t="t" r="r" b="b"/>
              <a:pathLst>
                <a:path w="12214" h="2385" extrusionOk="0">
                  <a:moveTo>
                    <a:pt x="147" y="1"/>
                  </a:moveTo>
                  <a:cubicBezTo>
                    <a:pt x="43" y="1"/>
                    <a:pt x="0" y="155"/>
                    <a:pt x="84" y="230"/>
                  </a:cubicBezTo>
                  <a:lnTo>
                    <a:pt x="83" y="230"/>
                  </a:lnTo>
                  <a:cubicBezTo>
                    <a:pt x="1275" y="1311"/>
                    <a:pt x="3971" y="1453"/>
                    <a:pt x="5503" y="1751"/>
                  </a:cubicBezTo>
                  <a:cubicBezTo>
                    <a:pt x="7401" y="2121"/>
                    <a:pt x="9401" y="2385"/>
                    <a:pt x="11348" y="2385"/>
                  </a:cubicBezTo>
                  <a:cubicBezTo>
                    <a:pt x="11521" y="2385"/>
                    <a:pt x="11692" y="2383"/>
                    <a:pt x="11864" y="2378"/>
                  </a:cubicBezTo>
                  <a:cubicBezTo>
                    <a:pt x="12155" y="2372"/>
                    <a:pt x="12214" y="1935"/>
                    <a:pt x="11907" y="1916"/>
                  </a:cubicBezTo>
                  <a:cubicBezTo>
                    <a:pt x="10088" y="1795"/>
                    <a:pt x="8269" y="1682"/>
                    <a:pt x="6466" y="1416"/>
                  </a:cubicBezTo>
                  <a:cubicBezTo>
                    <a:pt x="4545" y="1132"/>
                    <a:pt x="1979" y="800"/>
                    <a:pt x="200" y="13"/>
                  </a:cubicBezTo>
                  <a:cubicBezTo>
                    <a:pt x="181" y="5"/>
                    <a:pt x="164" y="1"/>
                    <a:pt x="14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80;p44">
              <a:extLst>
                <a:ext uri="{FF2B5EF4-FFF2-40B4-BE49-F238E27FC236}">
                  <a16:creationId xmlns:a16="http://schemas.microsoft.com/office/drawing/2014/main" id="{869AAA82-7CFC-469E-0551-8BC7287C89AC}"/>
                </a:ext>
              </a:extLst>
            </p:cNvPr>
            <p:cNvSpPr/>
            <p:nvPr/>
          </p:nvSpPr>
          <p:spPr>
            <a:xfrm>
              <a:off x="10737355" y="2096427"/>
              <a:ext cx="24064" cy="74619"/>
            </a:xfrm>
            <a:custGeom>
              <a:avLst/>
              <a:gdLst/>
              <a:ahLst/>
              <a:cxnLst/>
              <a:rect l="l" t="t" r="r" b="b"/>
              <a:pathLst>
                <a:path w="1111" h="3445" extrusionOk="0">
                  <a:moveTo>
                    <a:pt x="859" y="0"/>
                  </a:moveTo>
                  <a:cubicBezTo>
                    <a:pt x="789" y="0"/>
                    <a:pt x="717" y="35"/>
                    <a:pt x="672" y="114"/>
                  </a:cubicBezTo>
                  <a:cubicBezTo>
                    <a:pt x="417" y="560"/>
                    <a:pt x="306" y="1091"/>
                    <a:pt x="216" y="1593"/>
                  </a:cubicBezTo>
                  <a:cubicBezTo>
                    <a:pt x="164" y="1883"/>
                    <a:pt x="196" y="2169"/>
                    <a:pt x="159" y="2460"/>
                  </a:cubicBezTo>
                  <a:cubicBezTo>
                    <a:pt x="122" y="2752"/>
                    <a:pt x="31" y="3038"/>
                    <a:pt x="8" y="3334"/>
                  </a:cubicBezTo>
                  <a:cubicBezTo>
                    <a:pt x="0" y="3386"/>
                    <a:pt x="36" y="3435"/>
                    <a:pt x="88" y="3444"/>
                  </a:cubicBezTo>
                  <a:cubicBezTo>
                    <a:pt x="94" y="3444"/>
                    <a:pt x="99" y="3445"/>
                    <a:pt x="104" y="3445"/>
                  </a:cubicBezTo>
                  <a:cubicBezTo>
                    <a:pt x="149" y="3445"/>
                    <a:pt x="190" y="3413"/>
                    <a:pt x="200" y="3366"/>
                  </a:cubicBezTo>
                  <a:cubicBezTo>
                    <a:pt x="313" y="2940"/>
                    <a:pt x="478" y="2618"/>
                    <a:pt x="523" y="2170"/>
                  </a:cubicBezTo>
                  <a:cubicBezTo>
                    <a:pt x="590" y="1491"/>
                    <a:pt x="810" y="913"/>
                    <a:pt x="1049" y="280"/>
                  </a:cubicBezTo>
                  <a:cubicBezTo>
                    <a:pt x="1110" y="117"/>
                    <a:pt x="988" y="0"/>
                    <a:pt x="85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81;p44">
              <a:extLst>
                <a:ext uri="{FF2B5EF4-FFF2-40B4-BE49-F238E27FC236}">
                  <a16:creationId xmlns:a16="http://schemas.microsoft.com/office/drawing/2014/main" id="{1AEB33FF-E8EF-9358-16C2-CD70D2481BBD}"/>
                </a:ext>
              </a:extLst>
            </p:cNvPr>
            <p:cNvSpPr/>
            <p:nvPr/>
          </p:nvSpPr>
          <p:spPr>
            <a:xfrm>
              <a:off x="10463551" y="2156859"/>
              <a:ext cx="26642" cy="71738"/>
            </a:xfrm>
            <a:custGeom>
              <a:avLst/>
              <a:gdLst/>
              <a:ahLst/>
              <a:cxnLst/>
              <a:rect l="l" t="t" r="r" b="b"/>
              <a:pathLst>
                <a:path w="1230" h="3312" extrusionOk="0">
                  <a:moveTo>
                    <a:pt x="995" y="0"/>
                  </a:moveTo>
                  <a:cubicBezTo>
                    <a:pt x="940" y="0"/>
                    <a:pt x="887" y="29"/>
                    <a:pt x="857" y="99"/>
                  </a:cubicBezTo>
                  <a:cubicBezTo>
                    <a:pt x="452" y="1034"/>
                    <a:pt x="146" y="2051"/>
                    <a:pt x="20" y="3064"/>
                  </a:cubicBezTo>
                  <a:cubicBezTo>
                    <a:pt x="0" y="3226"/>
                    <a:pt x="122" y="3312"/>
                    <a:pt x="249" y="3312"/>
                  </a:cubicBezTo>
                  <a:cubicBezTo>
                    <a:pt x="360" y="3312"/>
                    <a:pt x="475" y="3244"/>
                    <a:pt x="496" y="3103"/>
                  </a:cubicBezTo>
                  <a:cubicBezTo>
                    <a:pt x="637" y="2120"/>
                    <a:pt x="806" y="1195"/>
                    <a:pt x="1173" y="266"/>
                  </a:cubicBezTo>
                  <a:cubicBezTo>
                    <a:pt x="1230" y="124"/>
                    <a:pt x="1108" y="0"/>
                    <a:pt x="99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82;p44">
              <a:extLst>
                <a:ext uri="{FF2B5EF4-FFF2-40B4-BE49-F238E27FC236}">
                  <a16:creationId xmlns:a16="http://schemas.microsoft.com/office/drawing/2014/main" id="{93B9E9F4-60DB-AF0A-0778-F29C139958B4}"/>
                </a:ext>
              </a:extLst>
            </p:cNvPr>
            <p:cNvSpPr/>
            <p:nvPr/>
          </p:nvSpPr>
          <p:spPr>
            <a:xfrm>
              <a:off x="10435349" y="2226279"/>
              <a:ext cx="36822" cy="85449"/>
            </a:xfrm>
            <a:custGeom>
              <a:avLst/>
              <a:gdLst/>
              <a:ahLst/>
              <a:cxnLst/>
              <a:rect l="l" t="t" r="r" b="b"/>
              <a:pathLst>
                <a:path w="1700" h="3945" extrusionOk="0">
                  <a:moveTo>
                    <a:pt x="1551" y="1"/>
                  </a:moveTo>
                  <a:cubicBezTo>
                    <a:pt x="1513" y="1"/>
                    <a:pt x="1476" y="17"/>
                    <a:pt x="1453" y="56"/>
                  </a:cubicBezTo>
                  <a:cubicBezTo>
                    <a:pt x="1117" y="632"/>
                    <a:pt x="746" y="1106"/>
                    <a:pt x="460" y="1724"/>
                  </a:cubicBezTo>
                  <a:cubicBezTo>
                    <a:pt x="177" y="2333"/>
                    <a:pt x="1" y="3003"/>
                    <a:pt x="6" y="3677"/>
                  </a:cubicBezTo>
                  <a:cubicBezTo>
                    <a:pt x="8" y="3860"/>
                    <a:pt x="133" y="3944"/>
                    <a:pt x="267" y="3944"/>
                  </a:cubicBezTo>
                  <a:cubicBezTo>
                    <a:pt x="416" y="3944"/>
                    <a:pt x="577" y="3839"/>
                    <a:pt x="591" y="3647"/>
                  </a:cubicBezTo>
                  <a:cubicBezTo>
                    <a:pt x="649" y="2841"/>
                    <a:pt x="849" y="2237"/>
                    <a:pt x="1163" y="1495"/>
                  </a:cubicBezTo>
                  <a:cubicBezTo>
                    <a:pt x="1364" y="1018"/>
                    <a:pt x="1625" y="655"/>
                    <a:pt x="1690" y="142"/>
                  </a:cubicBezTo>
                  <a:cubicBezTo>
                    <a:pt x="1700" y="60"/>
                    <a:pt x="1623" y="1"/>
                    <a:pt x="155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83;p44">
              <a:extLst>
                <a:ext uri="{FF2B5EF4-FFF2-40B4-BE49-F238E27FC236}">
                  <a16:creationId xmlns:a16="http://schemas.microsoft.com/office/drawing/2014/main" id="{9CF22867-0061-1B7B-93E4-44F9BA4C74C2}"/>
                </a:ext>
              </a:extLst>
            </p:cNvPr>
            <p:cNvSpPr/>
            <p:nvPr/>
          </p:nvSpPr>
          <p:spPr>
            <a:xfrm>
              <a:off x="10415076" y="2310493"/>
              <a:ext cx="30367" cy="107434"/>
            </a:xfrm>
            <a:custGeom>
              <a:avLst/>
              <a:gdLst/>
              <a:ahLst/>
              <a:cxnLst/>
              <a:rect l="l" t="t" r="r" b="b"/>
              <a:pathLst>
                <a:path w="1402" h="4960" extrusionOk="0">
                  <a:moveTo>
                    <a:pt x="1240" y="1"/>
                  </a:moveTo>
                  <a:cubicBezTo>
                    <a:pt x="1174" y="1"/>
                    <a:pt x="1107" y="35"/>
                    <a:pt x="1084" y="108"/>
                  </a:cubicBezTo>
                  <a:cubicBezTo>
                    <a:pt x="582" y="1687"/>
                    <a:pt x="0" y="3219"/>
                    <a:pt x="749" y="4830"/>
                  </a:cubicBezTo>
                  <a:cubicBezTo>
                    <a:pt x="791" y="4920"/>
                    <a:pt x="879" y="4960"/>
                    <a:pt x="971" y="4960"/>
                  </a:cubicBezTo>
                  <a:cubicBezTo>
                    <a:pt x="1118" y="4960"/>
                    <a:pt x="1273" y="4856"/>
                    <a:pt x="1253" y="4693"/>
                  </a:cubicBezTo>
                  <a:cubicBezTo>
                    <a:pt x="1147" y="3811"/>
                    <a:pt x="835" y="3099"/>
                    <a:pt x="982" y="2182"/>
                  </a:cubicBezTo>
                  <a:cubicBezTo>
                    <a:pt x="1091" y="1498"/>
                    <a:pt x="1323" y="843"/>
                    <a:pt x="1391" y="155"/>
                  </a:cubicBezTo>
                  <a:cubicBezTo>
                    <a:pt x="1401" y="55"/>
                    <a:pt x="1322" y="1"/>
                    <a:pt x="124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84;p44">
              <a:extLst>
                <a:ext uri="{FF2B5EF4-FFF2-40B4-BE49-F238E27FC236}">
                  <a16:creationId xmlns:a16="http://schemas.microsoft.com/office/drawing/2014/main" id="{0AD2D502-703D-54DF-E924-44926891F02F}"/>
                </a:ext>
              </a:extLst>
            </p:cNvPr>
            <p:cNvSpPr/>
            <p:nvPr/>
          </p:nvSpPr>
          <p:spPr>
            <a:xfrm>
              <a:off x="10480272" y="2157573"/>
              <a:ext cx="256216" cy="65413"/>
            </a:xfrm>
            <a:custGeom>
              <a:avLst/>
              <a:gdLst/>
              <a:ahLst/>
              <a:cxnLst/>
              <a:rect l="l" t="t" r="r" b="b"/>
              <a:pathLst>
                <a:path w="11829" h="3020" extrusionOk="0">
                  <a:moveTo>
                    <a:pt x="259" y="1"/>
                  </a:moveTo>
                  <a:cubicBezTo>
                    <a:pt x="128" y="1"/>
                    <a:pt x="1" y="154"/>
                    <a:pt x="131" y="259"/>
                  </a:cubicBezTo>
                  <a:lnTo>
                    <a:pt x="131" y="260"/>
                  </a:lnTo>
                  <a:cubicBezTo>
                    <a:pt x="1383" y="1276"/>
                    <a:pt x="3657" y="1550"/>
                    <a:pt x="5188" y="1930"/>
                  </a:cubicBezTo>
                  <a:cubicBezTo>
                    <a:pt x="6237" y="2191"/>
                    <a:pt x="7324" y="2369"/>
                    <a:pt x="8391" y="2542"/>
                  </a:cubicBezTo>
                  <a:cubicBezTo>
                    <a:pt x="9270" y="2683"/>
                    <a:pt x="10177" y="3019"/>
                    <a:pt x="11069" y="3019"/>
                  </a:cubicBezTo>
                  <a:cubicBezTo>
                    <a:pt x="11178" y="3019"/>
                    <a:pt x="11287" y="3014"/>
                    <a:pt x="11395" y="3003"/>
                  </a:cubicBezTo>
                  <a:cubicBezTo>
                    <a:pt x="11829" y="2959"/>
                    <a:pt x="11711" y="2340"/>
                    <a:pt x="11305" y="2340"/>
                  </a:cubicBezTo>
                  <a:cubicBezTo>
                    <a:pt x="11300" y="2340"/>
                    <a:pt x="11294" y="2340"/>
                    <a:pt x="11289" y="2341"/>
                  </a:cubicBezTo>
                  <a:cubicBezTo>
                    <a:pt x="11199" y="2344"/>
                    <a:pt x="11107" y="2346"/>
                    <a:pt x="11015" y="2346"/>
                  </a:cubicBezTo>
                  <a:cubicBezTo>
                    <a:pt x="9357" y="2346"/>
                    <a:pt x="7436" y="1810"/>
                    <a:pt x="5848" y="1477"/>
                  </a:cubicBezTo>
                  <a:cubicBezTo>
                    <a:pt x="4104" y="1112"/>
                    <a:pt x="1955" y="744"/>
                    <a:pt x="323" y="14"/>
                  </a:cubicBezTo>
                  <a:cubicBezTo>
                    <a:pt x="302" y="5"/>
                    <a:pt x="281" y="1"/>
                    <a:pt x="25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85;p44">
              <a:extLst>
                <a:ext uri="{FF2B5EF4-FFF2-40B4-BE49-F238E27FC236}">
                  <a16:creationId xmlns:a16="http://schemas.microsoft.com/office/drawing/2014/main" id="{08218F91-3F71-0F54-C2F7-979AE09BB1B0}"/>
                </a:ext>
              </a:extLst>
            </p:cNvPr>
            <p:cNvSpPr/>
            <p:nvPr/>
          </p:nvSpPr>
          <p:spPr>
            <a:xfrm>
              <a:off x="10707637" y="2218719"/>
              <a:ext cx="18498" cy="50035"/>
            </a:xfrm>
            <a:custGeom>
              <a:avLst/>
              <a:gdLst/>
              <a:ahLst/>
              <a:cxnLst/>
              <a:rect l="l" t="t" r="r" b="b"/>
              <a:pathLst>
                <a:path w="854" h="2310" extrusionOk="0">
                  <a:moveTo>
                    <a:pt x="716" y="0"/>
                  </a:moveTo>
                  <a:cubicBezTo>
                    <a:pt x="669" y="0"/>
                    <a:pt x="623" y="28"/>
                    <a:pt x="617" y="85"/>
                  </a:cubicBezTo>
                  <a:cubicBezTo>
                    <a:pt x="575" y="515"/>
                    <a:pt x="449" y="794"/>
                    <a:pt x="284" y="1187"/>
                  </a:cubicBezTo>
                  <a:cubicBezTo>
                    <a:pt x="157" y="1489"/>
                    <a:pt x="1" y="1872"/>
                    <a:pt x="156" y="2184"/>
                  </a:cubicBezTo>
                  <a:cubicBezTo>
                    <a:pt x="198" y="2266"/>
                    <a:pt x="270" y="2309"/>
                    <a:pt x="342" y="2309"/>
                  </a:cubicBezTo>
                  <a:cubicBezTo>
                    <a:pt x="408" y="2309"/>
                    <a:pt x="473" y="2275"/>
                    <a:pt x="516" y="2203"/>
                  </a:cubicBezTo>
                  <a:cubicBezTo>
                    <a:pt x="718" y="1868"/>
                    <a:pt x="696" y="1400"/>
                    <a:pt x="782" y="1020"/>
                  </a:cubicBezTo>
                  <a:cubicBezTo>
                    <a:pt x="854" y="700"/>
                    <a:pt x="851" y="416"/>
                    <a:pt x="821" y="89"/>
                  </a:cubicBezTo>
                  <a:cubicBezTo>
                    <a:pt x="816" y="31"/>
                    <a:pt x="765" y="0"/>
                    <a:pt x="71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86;p44">
              <a:extLst>
                <a:ext uri="{FF2B5EF4-FFF2-40B4-BE49-F238E27FC236}">
                  <a16:creationId xmlns:a16="http://schemas.microsoft.com/office/drawing/2014/main" id="{0CF54A8E-29EF-CB68-6FF7-041197E4BA8A}"/>
                </a:ext>
              </a:extLst>
            </p:cNvPr>
            <p:cNvSpPr/>
            <p:nvPr/>
          </p:nvSpPr>
          <p:spPr>
            <a:xfrm>
              <a:off x="10432577" y="2414916"/>
              <a:ext cx="240686" cy="62078"/>
            </a:xfrm>
            <a:custGeom>
              <a:avLst/>
              <a:gdLst/>
              <a:ahLst/>
              <a:cxnLst/>
              <a:rect l="l" t="t" r="r" b="b"/>
              <a:pathLst>
                <a:path w="11112" h="2866" extrusionOk="0">
                  <a:moveTo>
                    <a:pt x="176" y="1"/>
                  </a:moveTo>
                  <a:cubicBezTo>
                    <a:pt x="51" y="1"/>
                    <a:pt x="0" y="180"/>
                    <a:pt x="131" y="240"/>
                  </a:cubicBezTo>
                  <a:cubicBezTo>
                    <a:pt x="3337" y="1728"/>
                    <a:pt x="7067" y="2819"/>
                    <a:pt x="10619" y="2865"/>
                  </a:cubicBezTo>
                  <a:cubicBezTo>
                    <a:pt x="10621" y="2865"/>
                    <a:pt x="10623" y="2865"/>
                    <a:pt x="10625" y="2865"/>
                  </a:cubicBezTo>
                  <a:cubicBezTo>
                    <a:pt x="11065" y="2865"/>
                    <a:pt x="11111" y="2174"/>
                    <a:pt x="10667" y="2174"/>
                  </a:cubicBezTo>
                  <a:cubicBezTo>
                    <a:pt x="7093" y="2173"/>
                    <a:pt x="3603" y="1046"/>
                    <a:pt x="219" y="8"/>
                  </a:cubicBezTo>
                  <a:cubicBezTo>
                    <a:pt x="204" y="3"/>
                    <a:pt x="189" y="1"/>
                    <a:pt x="17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87;p44">
              <a:extLst>
                <a:ext uri="{FF2B5EF4-FFF2-40B4-BE49-F238E27FC236}">
                  <a16:creationId xmlns:a16="http://schemas.microsoft.com/office/drawing/2014/main" id="{A42F1272-17B2-BB1B-C889-5086B1535FE6}"/>
                </a:ext>
              </a:extLst>
            </p:cNvPr>
            <p:cNvSpPr/>
            <p:nvPr/>
          </p:nvSpPr>
          <p:spPr>
            <a:xfrm>
              <a:off x="10660419" y="2406273"/>
              <a:ext cx="26382" cy="67882"/>
            </a:xfrm>
            <a:custGeom>
              <a:avLst/>
              <a:gdLst/>
              <a:ahLst/>
              <a:cxnLst/>
              <a:rect l="l" t="t" r="r" b="b"/>
              <a:pathLst>
                <a:path w="1218" h="3134" extrusionOk="0">
                  <a:moveTo>
                    <a:pt x="1029" y="1"/>
                  </a:moveTo>
                  <a:cubicBezTo>
                    <a:pt x="955" y="1"/>
                    <a:pt x="873" y="54"/>
                    <a:pt x="861" y="137"/>
                  </a:cubicBezTo>
                  <a:cubicBezTo>
                    <a:pt x="780" y="696"/>
                    <a:pt x="735" y="1247"/>
                    <a:pt x="592" y="1796"/>
                  </a:cubicBezTo>
                  <a:cubicBezTo>
                    <a:pt x="498" y="2159"/>
                    <a:pt x="414" y="2764"/>
                    <a:pt x="75" y="2974"/>
                  </a:cubicBezTo>
                  <a:cubicBezTo>
                    <a:pt x="1" y="3020"/>
                    <a:pt x="47" y="3134"/>
                    <a:pt x="123" y="3134"/>
                  </a:cubicBezTo>
                  <a:cubicBezTo>
                    <a:pt x="132" y="3134"/>
                    <a:pt x="143" y="3132"/>
                    <a:pt x="153" y="3128"/>
                  </a:cubicBezTo>
                  <a:cubicBezTo>
                    <a:pt x="589" y="2952"/>
                    <a:pt x="702" y="2476"/>
                    <a:pt x="827" y="2066"/>
                  </a:cubicBezTo>
                  <a:cubicBezTo>
                    <a:pt x="1017" y="1447"/>
                    <a:pt x="1217" y="765"/>
                    <a:pt x="1150" y="112"/>
                  </a:cubicBezTo>
                  <a:cubicBezTo>
                    <a:pt x="1142" y="34"/>
                    <a:pt x="1088" y="1"/>
                    <a:pt x="102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88;p44">
              <a:extLst>
                <a:ext uri="{FF2B5EF4-FFF2-40B4-BE49-F238E27FC236}">
                  <a16:creationId xmlns:a16="http://schemas.microsoft.com/office/drawing/2014/main" id="{0A7595F0-4775-7560-05D7-1075751D837F}"/>
                </a:ext>
              </a:extLst>
            </p:cNvPr>
            <p:cNvSpPr/>
            <p:nvPr/>
          </p:nvSpPr>
          <p:spPr>
            <a:xfrm>
              <a:off x="10679978" y="2254545"/>
              <a:ext cx="37580" cy="148501"/>
            </a:xfrm>
            <a:custGeom>
              <a:avLst/>
              <a:gdLst/>
              <a:ahLst/>
              <a:cxnLst/>
              <a:rect l="l" t="t" r="r" b="b"/>
              <a:pathLst>
                <a:path w="1735" h="6856" extrusionOk="0">
                  <a:moveTo>
                    <a:pt x="1380" y="0"/>
                  </a:moveTo>
                  <a:cubicBezTo>
                    <a:pt x="1213" y="0"/>
                    <a:pt x="1042" y="105"/>
                    <a:pt x="1014" y="319"/>
                  </a:cubicBezTo>
                  <a:cubicBezTo>
                    <a:pt x="853" y="1554"/>
                    <a:pt x="564" y="2768"/>
                    <a:pt x="387" y="4000"/>
                  </a:cubicBezTo>
                  <a:cubicBezTo>
                    <a:pt x="264" y="4860"/>
                    <a:pt x="317" y="5918"/>
                    <a:pt x="26" y="6733"/>
                  </a:cubicBezTo>
                  <a:cubicBezTo>
                    <a:pt x="1" y="6802"/>
                    <a:pt x="52" y="6855"/>
                    <a:pt x="106" y="6855"/>
                  </a:cubicBezTo>
                  <a:cubicBezTo>
                    <a:pt x="134" y="6855"/>
                    <a:pt x="162" y="6841"/>
                    <a:pt x="182" y="6809"/>
                  </a:cubicBezTo>
                  <a:lnTo>
                    <a:pt x="182" y="6810"/>
                  </a:lnTo>
                  <a:cubicBezTo>
                    <a:pt x="720" y="5913"/>
                    <a:pt x="815" y="4910"/>
                    <a:pt x="995" y="3899"/>
                  </a:cubicBezTo>
                  <a:cubicBezTo>
                    <a:pt x="1207" y="2711"/>
                    <a:pt x="1626" y="1567"/>
                    <a:pt x="1717" y="359"/>
                  </a:cubicBezTo>
                  <a:cubicBezTo>
                    <a:pt x="1734" y="122"/>
                    <a:pt x="1560" y="0"/>
                    <a:pt x="138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89;p44">
              <a:extLst>
                <a:ext uri="{FF2B5EF4-FFF2-40B4-BE49-F238E27FC236}">
                  <a16:creationId xmlns:a16="http://schemas.microsoft.com/office/drawing/2014/main" id="{8755C205-05E8-7F72-CB30-2D16E8DF8C6E}"/>
                </a:ext>
              </a:extLst>
            </p:cNvPr>
            <p:cNvSpPr/>
            <p:nvPr/>
          </p:nvSpPr>
          <p:spPr>
            <a:xfrm>
              <a:off x="10466020" y="2224243"/>
              <a:ext cx="236419" cy="58980"/>
            </a:xfrm>
            <a:custGeom>
              <a:avLst/>
              <a:gdLst/>
              <a:ahLst/>
              <a:cxnLst/>
              <a:rect l="l" t="t" r="r" b="b"/>
              <a:pathLst>
                <a:path w="10915" h="2723" extrusionOk="0">
                  <a:moveTo>
                    <a:pt x="149" y="1"/>
                  </a:moveTo>
                  <a:cubicBezTo>
                    <a:pt x="51" y="1"/>
                    <a:pt x="0" y="146"/>
                    <a:pt x="104" y="186"/>
                  </a:cubicBezTo>
                  <a:cubicBezTo>
                    <a:pt x="1729" y="821"/>
                    <a:pt x="3426" y="1020"/>
                    <a:pt x="5124" y="1435"/>
                  </a:cubicBezTo>
                  <a:cubicBezTo>
                    <a:pt x="6919" y="1874"/>
                    <a:pt x="8759" y="2467"/>
                    <a:pt x="10588" y="2720"/>
                  </a:cubicBezTo>
                  <a:cubicBezTo>
                    <a:pt x="10600" y="2722"/>
                    <a:pt x="10611" y="2723"/>
                    <a:pt x="10622" y="2723"/>
                  </a:cubicBezTo>
                  <a:cubicBezTo>
                    <a:pt x="10885" y="2723"/>
                    <a:pt x="10915" y="2272"/>
                    <a:pt x="10636" y="2268"/>
                  </a:cubicBezTo>
                  <a:cubicBezTo>
                    <a:pt x="7102" y="2216"/>
                    <a:pt x="3655" y="420"/>
                    <a:pt x="161" y="2"/>
                  </a:cubicBezTo>
                  <a:cubicBezTo>
                    <a:pt x="157" y="1"/>
                    <a:pt x="153" y="1"/>
                    <a:pt x="14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90;p44">
              <a:extLst>
                <a:ext uri="{FF2B5EF4-FFF2-40B4-BE49-F238E27FC236}">
                  <a16:creationId xmlns:a16="http://schemas.microsoft.com/office/drawing/2014/main" id="{5E727FE1-5C9A-30E8-11A8-EA70FE3A66A3}"/>
                </a:ext>
              </a:extLst>
            </p:cNvPr>
            <p:cNvSpPr/>
            <p:nvPr/>
          </p:nvSpPr>
          <p:spPr>
            <a:xfrm>
              <a:off x="10434656" y="2316081"/>
              <a:ext cx="264642" cy="80229"/>
            </a:xfrm>
            <a:custGeom>
              <a:avLst/>
              <a:gdLst/>
              <a:ahLst/>
              <a:cxnLst/>
              <a:rect l="l" t="t" r="r" b="b"/>
              <a:pathLst>
                <a:path w="12218" h="3704" extrusionOk="0">
                  <a:moveTo>
                    <a:pt x="205" y="0"/>
                  </a:moveTo>
                  <a:cubicBezTo>
                    <a:pt x="72" y="0"/>
                    <a:pt x="1" y="186"/>
                    <a:pt x="126" y="270"/>
                  </a:cubicBezTo>
                  <a:cubicBezTo>
                    <a:pt x="1543" y="1214"/>
                    <a:pt x="3466" y="1672"/>
                    <a:pt x="5086" y="2148"/>
                  </a:cubicBezTo>
                  <a:cubicBezTo>
                    <a:pt x="6205" y="2477"/>
                    <a:pt x="7327" y="2711"/>
                    <a:pt x="8467" y="2947"/>
                  </a:cubicBezTo>
                  <a:cubicBezTo>
                    <a:pt x="9422" y="3146"/>
                    <a:pt x="10801" y="3267"/>
                    <a:pt x="11677" y="3674"/>
                  </a:cubicBezTo>
                  <a:cubicBezTo>
                    <a:pt x="11721" y="3695"/>
                    <a:pt x="11764" y="3704"/>
                    <a:pt x="11804" y="3704"/>
                  </a:cubicBezTo>
                  <a:cubicBezTo>
                    <a:pt x="12062" y="3704"/>
                    <a:pt x="12217" y="3329"/>
                    <a:pt x="11940" y="3177"/>
                  </a:cubicBezTo>
                  <a:cubicBezTo>
                    <a:pt x="10468" y="2370"/>
                    <a:pt x="8274" y="2403"/>
                    <a:pt x="6642" y="1987"/>
                  </a:cubicBezTo>
                  <a:cubicBezTo>
                    <a:pt x="4475" y="1435"/>
                    <a:pt x="2385" y="645"/>
                    <a:pt x="249" y="7"/>
                  </a:cubicBezTo>
                  <a:cubicBezTo>
                    <a:pt x="234" y="2"/>
                    <a:pt x="219" y="0"/>
                    <a:pt x="20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91;p44">
              <a:extLst>
                <a:ext uri="{FF2B5EF4-FFF2-40B4-BE49-F238E27FC236}">
                  <a16:creationId xmlns:a16="http://schemas.microsoft.com/office/drawing/2014/main" id="{CC141CAB-5BD2-D2F1-9143-C8E983277218}"/>
                </a:ext>
              </a:extLst>
            </p:cNvPr>
            <p:cNvSpPr/>
            <p:nvPr/>
          </p:nvSpPr>
          <p:spPr>
            <a:xfrm>
              <a:off x="10473861" y="2186338"/>
              <a:ext cx="65803" cy="248505"/>
            </a:xfrm>
            <a:custGeom>
              <a:avLst/>
              <a:gdLst/>
              <a:ahLst/>
              <a:cxnLst/>
              <a:rect l="l" t="t" r="r" b="b"/>
              <a:pathLst>
                <a:path w="3038" h="11473" extrusionOk="0">
                  <a:moveTo>
                    <a:pt x="2939" y="0"/>
                  </a:moveTo>
                  <a:cubicBezTo>
                    <a:pt x="2908" y="0"/>
                    <a:pt x="2876" y="14"/>
                    <a:pt x="2857" y="44"/>
                  </a:cubicBezTo>
                  <a:cubicBezTo>
                    <a:pt x="1942" y="1556"/>
                    <a:pt x="1734" y="3618"/>
                    <a:pt x="1308" y="5313"/>
                  </a:cubicBezTo>
                  <a:cubicBezTo>
                    <a:pt x="825" y="7230"/>
                    <a:pt x="1" y="9302"/>
                    <a:pt x="119" y="11308"/>
                  </a:cubicBezTo>
                  <a:cubicBezTo>
                    <a:pt x="125" y="11410"/>
                    <a:pt x="220" y="11473"/>
                    <a:pt x="307" y="11473"/>
                  </a:cubicBezTo>
                  <a:cubicBezTo>
                    <a:pt x="374" y="11473"/>
                    <a:pt x="436" y="11435"/>
                    <a:pt x="449" y="11350"/>
                  </a:cubicBezTo>
                  <a:cubicBezTo>
                    <a:pt x="1044" y="7540"/>
                    <a:pt x="2014" y="3817"/>
                    <a:pt x="3020" y="99"/>
                  </a:cubicBezTo>
                  <a:cubicBezTo>
                    <a:pt x="3037" y="36"/>
                    <a:pt x="2989" y="0"/>
                    <a:pt x="293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92;p44">
              <a:extLst>
                <a:ext uri="{FF2B5EF4-FFF2-40B4-BE49-F238E27FC236}">
                  <a16:creationId xmlns:a16="http://schemas.microsoft.com/office/drawing/2014/main" id="{D0105378-D328-2F45-3945-5C3EE1DF900D}"/>
                </a:ext>
              </a:extLst>
            </p:cNvPr>
            <p:cNvSpPr/>
            <p:nvPr/>
          </p:nvSpPr>
          <p:spPr>
            <a:xfrm>
              <a:off x="10547743" y="2200265"/>
              <a:ext cx="62619" cy="263559"/>
            </a:xfrm>
            <a:custGeom>
              <a:avLst/>
              <a:gdLst/>
              <a:ahLst/>
              <a:cxnLst/>
              <a:rect l="l" t="t" r="r" b="b"/>
              <a:pathLst>
                <a:path w="2891" h="12168" extrusionOk="0">
                  <a:moveTo>
                    <a:pt x="2659" y="0"/>
                  </a:moveTo>
                  <a:cubicBezTo>
                    <a:pt x="2574" y="0"/>
                    <a:pt x="2493" y="50"/>
                    <a:pt x="2481" y="161"/>
                  </a:cubicBezTo>
                  <a:cubicBezTo>
                    <a:pt x="2237" y="2327"/>
                    <a:pt x="1503" y="4301"/>
                    <a:pt x="923" y="6381"/>
                  </a:cubicBezTo>
                  <a:cubicBezTo>
                    <a:pt x="420" y="8185"/>
                    <a:pt x="328" y="10073"/>
                    <a:pt x="28" y="11916"/>
                  </a:cubicBezTo>
                  <a:cubicBezTo>
                    <a:pt x="0" y="12082"/>
                    <a:pt x="121" y="12167"/>
                    <a:pt x="253" y="12167"/>
                  </a:cubicBezTo>
                  <a:cubicBezTo>
                    <a:pt x="377" y="12167"/>
                    <a:pt x="510" y="12091"/>
                    <a:pt x="536" y="11937"/>
                  </a:cubicBezTo>
                  <a:cubicBezTo>
                    <a:pt x="842" y="10118"/>
                    <a:pt x="952" y="8277"/>
                    <a:pt x="1327" y="6471"/>
                  </a:cubicBezTo>
                  <a:cubicBezTo>
                    <a:pt x="1753" y="4425"/>
                    <a:pt x="2664" y="2291"/>
                    <a:pt x="2876" y="231"/>
                  </a:cubicBezTo>
                  <a:cubicBezTo>
                    <a:pt x="2890" y="86"/>
                    <a:pt x="2771" y="0"/>
                    <a:pt x="265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93;p44">
              <a:extLst>
                <a:ext uri="{FF2B5EF4-FFF2-40B4-BE49-F238E27FC236}">
                  <a16:creationId xmlns:a16="http://schemas.microsoft.com/office/drawing/2014/main" id="{9B6037FE-ACA8-B54D-1EFE-DC11F52D99F9}"/>
                </a:ext>
              </a:extLst>
            </p:cNvPr>
            <p:cNvSpPr/>
            <p:nvPr/>
          </p:nvSpPr>
          <p:spPr>
            <a:xfrm>
              <a:off x="10656346" y="2211528"/>
              <a:ext cx="16353" cy="48302"/>
            </a:xfrm>
            <a:custGeom>
              <a:avLst/>
              <a:gdLst/>
              <a:ahLst/>
              <a:cxnLst/>
              <a:rect l="l" t="t" r="r" b="b"/>
              <a:pathLst>
                <a:path w="755" h="2230" extrusionOk="0">
                  <a:moveTo>
                    <a:pt x="558" y="1"/>
                  </a:moveTo>
                  <a:cubicBezTo>
                    <a:pt x="475" y="1"/>
                    <a:pt x="394" y="46"/>
                    <a:pt x="385" y="142"/>
                  </a:cubicBezTo>
                  <a:cubicBezTo>
                    <a:pt x="353" y="447"/>
                    <a:pt x="251" y="747"/>
                    <a:pt x="189" y="1047"/>
                  </a:cubicBezTo>
                  <a:cubicBezTo>
                    <a:pt x="123" y="1373"/>
                    <a:pt x="107" y="1706"/>
                    <a:pt x="29" y="2029"/>
                  </a:cubicBezTo>
                  <a:cubicBezTo>
                    <a:pt x="0" y="2152"/>
                    <a:pt x="93" y="2229"/>
                    <a:pt x="188" y="2229"/>
                  </a:cubicBezTo>
                  <a:cubicBezTo>
                    <a:pt x="251" y="2229"/>
                    <a:pt x="315" y="2194"/>
                    <a:pt x="342" y="2115"/>
                  </a:cubicBezTo>
                  <a:cubicBezTo>
                    <a:pt x="553" y="1514"/>
                    <a:pt x="717" y="810"/>
                    <a:pt x="749" y="172"/>
                  </a:cubicBezTo>
                  <a:cubicBezTo>
                    <a:pt x="754" y="61"/>
                    <a:pt x="654" y="1"/>
                    <a:pt x="55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94;p44">
              <a:extLst>
                <a:ext uri="{FF2B5EF4-FFF2-40B4-BE49-F238E27FC236}">
                  <a16:creationId xmlns:a16="http://schemas.microsoft.com/office/drawing/2014/main" id="{5011958B-7256-FB0E-AB42-0E061A3EAEB4}"/>
                </a:ext>
              </a:extLst>
            </p:cNvPr>
            <p:cNvSpPr/>
            <p:nvPr/>
          </p:nvSpPr>
          <p:spPr>
            <a:xfrm>
              <a:off x="10621236" y="2311403"/>
              <a:ext cx="30930" cy="166609"/>
            </a:xfrm>
            <a:custGeom>
              <a:avLst/>
              <a:gdLst/>
              <a:ahLst/>
              <a:cxnLst/>
              <a:rect l="l" t="t" r="r" b="b"/>
              <a:pathLst>
                <a:path w="1428" h="7692" extrusionOk="0">
                  <a:moveTo>
                    <a:pt x="1302" y="1"/>
                  </a:moveTo>
                  <a:cubicBezTo>
                    <a:pt x="1251" y="1"/>
                    <a:pt x="1200" y="31"/>
                    <a:pt x="1190" y="96"/>
                  </a:cubicBezTo>
                  <a:cubicBezTo>
                    <a:pt x="806" y="2524"/>
                    <a:pt x="242" y="4983"/>
                    <a:pt x="17" y="7429"/>
                  </a:cubicBezTo>
                  <a:cubicBezTo>
                    <a:pt x="1" y="7603"/>
                    <a:pt x="140" y="7692"/>
                    <a:pt x="283" y="7692"/>
                  </a:cubicBezTo>
                  <a:cubicBezTo>
                    <a:pt x="426" y="7692"/>
                    <a:pt x="573" y="7603"/>
                    <a:pt x="569" y="7422"/>
                  </a:cubicBezTo>
                  <a:cubicBezTo>
                    <a:pt x="529" y="5018"/>
                    <a:pt x="1065" y="2499"/>
                    <a:pt x="1416" y="125"/>
                  </a:cubicBezTo>
                  <a:cubicBezTo>
                    <a:pt x="1427" y="45"/>
                    <a:pt x="1365" y="1"/>
                    <a:pt x="1302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895;p44">
            <a:extLst>
              <a:ext uri="{FF2B5EF4-FFF2-40B4-BE49-F238E27FC236}">
                <a16:creationId xmlns:a16="http://schemas.microsoft.com/office/drawing/2014/main" id="{D2E584E3-DF4F-AE62-7690-FB13E7E91B0C}"/>
              </a:ext>
            </a:extLst>
          </p:cNvPr>
          <p:cNvGrpSpPr/>
          <p:nvPr/>
        </p:nvGrpSpPr>
        <p:grpSpPr>
          <a:xfrm>
            <a:off x="2911740" y="683944"/>
            <a:ext cx="575649" cy="734269"/>
            <a:chOff x="134650" y="1451605"/>
            <a:chExt cx="575649" cy="734269"/>
          </a:xfrm>
        </p:grpSpPr>
        <p:sp>
          <p:nvSpPr>
            <p:cNvPr id="146" name="Google Shape;1896;p44">
              <a:extLst>
                <a:ext uri="{FF2B5EF4-FFF2-40B4-BE49-F238E27FC236}">
                  <a16:creationId xmlns:a16="http://schemas.microsoft.com/office/drawing/2014/main" id="{6DDBB1EA-FE48-FE85-345D-A778018B5412}"/>
                </a:ext>
              </a:extLst>
            </p:cNvPr>
            <p:cNvSpPr/>
            <p:nvPr/>
          </p:nvSpPr>
          <p:spPr>
            <a:xfrm>
              <a:off x="242973" y="1656528"/>
              <a:ext cx="383749" cy="356368"/>
            </a:xfrm>
            <a:custGeom>
              <a:avLst/>
              <a:gdLst/>
              <a:ahLst/>
              <a:cxnLst/>
              <a:rect l="l" t="t" r="r" b="b"/>
              <a:pathLst>
                <a:path w="18514" h="17193" extrusionOk="0">
                  <a:moveTo>
                    <a:pt x="8062" y="1"/>
                  </a:moveTo>
                  <a:cubicBezTo>
                    <a:pt x="8055" y="1"/>
                    <a:pt x="8048" y="1"/>
                    <a:pt x="8041" y="2"/>
                  </a:cubicBezTo>
                  <a:cubicBezTo>
                    <a:pt x="3105" y="614"/>
                    <a:pt x="1" y="6884"/>
                    <a:pt x="993" y="11527"/>
                  </a:cubicBezTo>
                  <a:cubicBezTo>
                    <a:pt x="1782" y="15222"/>
                    <a:pt x="5789" y="17192"/>
                    <a:pt x="9381" y="17192"/>
                  </a:cubicBezTo>
                  <a:cubicBezTo>
                    <a:pt x="9868" y="17192"/>
                    <a:pt x="10348" y="17156"/>
                    <a:pt x="10812" y="17083"/>
                  </a:cubicBezTo>
                  <a:cubicBezTo>
                    <a:pt x="15282" y="16376"/>
                    <a:pt x="18513" y="12130"/>
                    <a:pt x="18230" y="7586"/>
                  </a:cubicBezTo>
                  <a:cubicBezTo>
                    <a:pt x="17941" y="2955"/>
                    <a:pt x="13757" y="269"/>
                    <a:pt x="9550" y="269"/>
                  </a:cubicBezTo>
                  <a:cubicBezTo>
                    <a:pt x="9083" y="269"/>
                    <a:pt x="8616" y="302"/>
                    <a:pt x="8154" y="369"/>
                  </a:cubicBezTo>
                  <a:cubicBezTo>
                    <a:pt x="7588" y="451"/>
                    <a:pt x="7610" y="1375"/>
                    <a:pt x="8199" y="1384"/>
                  </a:cubicBezTo>
                  <a:cubicBezTo>
                    <a:pt x="10478" y="1426"/>
                    <a:pt x="12470" y="1506"/>
                    <a:pt x="14333" y="3002"/>
                  </a:cubicBezTo>
                  <a:cubicBezTo>
                    <a:pt x="16013" y="4352"/>
                    <a:pt x="16930" y="6297"/>
                    <a:pt x="16925" y="8451"/>
                  </a:cubicBezTo>
                  <a:cubicBezTo>
                    <a:pt x="16916" y="12550"/>
                    <a:pt x="13458" y="15814"/>
                    <a:pt x="9534" y="16036"/>
                  </a:cubicBezTo>
                  <a:cubicBezTo>
                    <a:pt x="9383" y="16045"/>
                    <a:pt x="9231" y="16049"/>
                    <a:pt x="9078" y="16049"/>
                  </a:cubicBezTo>
                  <a:cubicBezTo>
                    <a:pt x="5781" y="16049"/>
                    <a:pt x="2218" y="14075"/>
                    <a:pt x="1560" y="10624"/>
                  </a:cubicBezTo>
                  <a:cubicBezTo>
                    <a:pt x="681" y="6014"/>
                    <a:pt x="3927" y="1659"/>
                    <a:pt x="8142" y="342"/>
                  </a:cubicBezTo>
                  <a:cubicBezTo>
                    <a:pt x="8333" y="283"/>
                    <a:pt x="8241" y="1"/>
                    <a:pt x="806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97;p44">
              <a:extLst>
                <a:ext uri="{FF2B5EF4-FFF2-40B4-BE49-F238E27FC236}">
                  <a16:creationId xmlns:a16="http://schemas.microsoft.com/office/drawing/2014/main" id="{5C832BA7-7DB0-CD8B-8ECC-164EBA24EFF0}"/>
                </a:ext>
              </a:extLst>
            </p:cNvPr>
            <p:cNvSpPr/>
            <p:nvPr/>
          </p:nvSpPr>
          <p:spPr>
            <a:xfrm>
              <a:off x="409354" y="1804613"/>
              <a:ext cx="69437" cy="68028"/>
            </a:xfrm>
            <a:custGeom>
              <a:avLst/>
              <a:gdLst/>
              <a:ahLst/>
              <a:cxnLst/>
              <a:rect l="l" t="t" r="r" b="b"/>
              <a:pathLst>
                <a:path w="3350" h="3282" extrusionOk="0">
                  <a:moveTo>
                    <a:pt x="1771" y="958"/>
                  </a:moveTo>
                  <a:cubicBezTo>
                    <a:pt x="1904" y="970"/>
                    <a:pt x="2035" y="983"/>
                    <a:pt x="2134" y="1051"/>
                  </a:cubicBezTo>
                  <a:cubicBezTo>
                    <a:pt x="2324" y="1182"/>
                    <a:pt x="2324" y="1491"/>
                    <a:pt x="2206" y="1767"/>
                  </a:cubicBezTo>
                  <a:cubicBezTo>
                    <a:pt x="2085" y="2051"/>
                    <a:pt x="1872" y="2281"/>
                    <a:pt x="1577" y="2281"/>
                  </a:cubicBezTo>
                  <a:cubicBezTo>
                    <a:pt x="1536" y="2281"/>
                    <a:pt x="1493" y="2277"/>
                    <a:pt x="1449" y="2267"/>
                  </a:cubicBezTo>
                  <a:cubicBezTo>
                    <a:pt x="1121" y="2198"/>
                    <a:pt x="982" y="1935"/>
                    <a:pt x="987" y="1608"/>
                  </a:cubicBezTo>
                  <a:cubicBezTo>
                    <a:pt x="993" y="1209"/>
                    <a:pt x="1282" y="1162"/>
                    <a:pt x="1647" y="1051"/>
                  </a:cubicBezTo>
                  <a:cubicBezTo>
                    <a:pt x="1700" y="1035"/>
                    <a:pt x="1742" y="1001"/>
                    <a:pt x="1771" y="958"/>
                  </a:cubicBezTo>
                  <a:close/>
                  <a:moveTo>
                    <a:pt x="1917" y="1"/>
                  </a:moveTo>
                  <a:cubicBezTo>
                    <a:pt x="1777" y="1"/>
                    <a:pt x="1629" y="27"/>
                    <a:pt x="1476" y="85"/>
                  </a:cubicBezTo>
                  <a:cubicBezTo>
                    <a:pt x="1274" y="162"/>
                    <a:pt x="1164" y="360"/>
                    <a:pt x="1178" y="547"/>
                  </a:cubicBezTo>
                  <a:lnTo>
                    <a:pt x="1178" y="547"/>
                  </a:lnTo>
                  <a:cubicBezTo>
                    <a:pt x="1136" y="544"/>
                    <a:pt x="1094" y="542"/>
                    <a:pt x="1053" y="542"/>
                  </a:cubicBezTo>
                  <a:cubicBezTo>
                    <a:pt x="778" y="542"/>
                    <a:pt x="514" y="621"/>
                    <a:pt x="303" y="853"/>
                  </a:cubicBezTo>
                  <a:cubicBezTo>
                    <a:pt x="80" y="1099"/>
                    <a:pt x="1" y="1477"/>
                    <a:pt x="1" y="1798"/>
                  </a:cubicBezTo>
                  <a:cubicBezTo>
                    <a:pt x="1" y="2504"/>
                    <a:pt x="490" y="3056"/>
                    <a:pt x="1159" y="3230"/>
                  </a:cubicBezTo>
                  <a:cubicBezTo>
                    <a:pt x="1293" y="3265"/>
                    <a:pt x="1425" y="3281"/>
                    <a:pt x="1554" y="3281"/>
                  </a:cubicBezTo>
                  <a:cubicBezTo>
                    <a:pt x="2375" y="3281"/>
                    <a:pt x="3054" y="2614"/>
                    <a:pt x="3203" y="1786"/>
                  </a:cubicBezTo>
                  <a:cubicBezTo>
                    <a:pt x="3349" y="966"/>
                    <a:pt x="2767" y="1"/>
                    <a:pt x="19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98;p44">
              <a:extLst>
                <a:ext uri="{FF2B5EF4-FFF2-40B4-BE49-F238E27FC236}">
                  <a16:creationId xmlns:a16="http://schemas.microsoft.com/office/drawing/2014/main" id="{75C6B7B8-C4B0-2DBD-C8F8-306285A787EF}"/>
                </a:ext>
              </a:extLst>
            </p:cNvPr>
            <p:cNvSpPr/>
            <p:nvPr/>
          </p:nvSpPr>
          <p:spPr>
            <a:xfrm>
              <a:off x="401685" y="1727606"/>
              <a:ext cx="54451" cy="105130"/>
            </a:xfrm>
            <a:custGeom>
              <a:avLst/>
              <a:gdLst/>
              <a:ahLst/>
              <a:cxnLst/>
              <a:rect l="l" t="t" r="r" b="b"/>
              <a:pathLst>
                <a:path w="2627" h="5072" extrusionOk="0">
                  <a:moveTo>
                    <a:pt x="1075" y="1"/>
                  </a:moveTo>
                  <a:cubicBezTo>
                    <a:pt x="1030" y="1"/>
                    <a:pt x="985" y="4"/>
                    <a:pt x="938" y="9"/>
                  </a:cubicBezTo>
                  <a:cubicBezTo>
                    <a:pt x="0" y="118"/>
                    <a:pt x="24" y="1384"/>
                    <a:pt x="50" y="2081"/>
                  </a:cubicBezTo>
                  <a:cubicBezTo>
                    <a:pt x="86" y="3055"/>
                    <a:pt x="329" y="4492"/>
                    <a:pt x="1253" y="5020"/>
                  </a:cubicBezTo>
                  <a:cubicBezTo>
                    <a:pt x="1315" y="5056"/>
                    <a:pt x="1380" y="5072"/>
                    <a:pt x="1444" y="5072"/>
                  </a:cubicBezTo>
                  <a:cubicBezTo>
                    <a:pt x="1680" y="5072"/>
                    <a:pt x="1886" y="4850"/>
                    <a:pt x="1769" y="4586"/>
                  </a:cubicBezTo>
                  <a:lnTo>
                    <a:pt x="1770" y="4586"/>
                  </a:lnTo>
                  <a:cubicBezTo>
                    <a:pt x="1314" y="3546"/>
                    <a:pt x="926" y="2513"/>
                    <a:pt x="1129" y="1360"/>
                  </a:cubicBezTo>
                  <a:cubicBezTo>
                    <a:pt x="1158" y="1198"/>
                    <a:pt x="1179" y="1136"/>
                    <a:pt x="1201" y="1136"/>
                  </a:cubicBezTo>
                  <a:cubicBezTo>
                    <a:pt x="1236" y="1136"/>
                    <a:pt x="1269" y="1303"/>
                    <a:pt x="1328" y="1473"/>
                  </a:cubicBezTo>
                  <a:cubicBezTo>
                    <a:pt x="1414" y="1720"/>
                    <a:pt x="1504" y="1948"/>
                    <a:pt x="1544" y="2212"/>
                  </a:cubicBezTo>
                  <a:cubicBezTo>
                    <a:pt x="1628" y="2757"/>
                    <a:pt x="1576" y="3298"/>
                    <a:pt x="1543" y="3845"/>
                  </a:cubicBezTo>
                  <a:cubicBezTo>
                    <a:pt x="1523" y="4175"/>
                    <a:pt x="1768" y="4368"/>
                    <a:pt x="2010" y="4368"/>
                  </a:cubicBezTo>
                  <a:cubicBezTo>
                    <a:pt x="2083" y="4368"/>
                    <a:pt x="2156" y="4351"/>
                    <a:pt x="2221" y="4315"/>
                  </a:cubicBezTo>
                  <a:lnTo>
                    <a:pt x="2221" y="4315"/>
                  </a:lnTo>
                  <a:cubicBezTo>
                    <a:pt x="2197" y="4351"/>
                    <a:pt x="2182" y="4376"/>
                    <a:pt x="2187" y="4376"/>
                  </a:cubicBezTo>
                  <a:cubicBezTo>
                    <a:pt x="2191" y="4376"/>
                    <a:pt x="2213" y="4354"/>
                    <a:pt x="2259" y="4299"/>
                  </a:cubicBezTo>
                  <a:cubicBezTo>
                    <a:pt x="2266" y="4291"/>
                    <a:pt x="2272" y="4284"/>
                    <a:pt x="2278" y="4277"/>
                  </a:cubicBezTo>
                  <a:lnTo>
                    <a:pt x="2278" y="4277"/>
                  </a:lnTo>
                  <a:cubicBezTo>
                    <a:pt x="2343" y="4226"/>
                    <a:pt x="2397" y="4152"/>
                    <a:pt x="2431" y="4054"/>
                  </a:cubicBezTo>
                  <a:lnTo>
                    <a:pt x="2431" y="4054"/>
                  </a:lnTo>
                  <a:cubicBezTo>
                    <a:pt x="2523" y="3867"/>
                    <a:pt x="2532" y="3606"/>
                    <a:pt x="2557" y="3405"/>
                  </a:cubicBezTo>
                  <a:cubicBezTo>
                    <a:pt x="2616" y="2911"/>
                    <a:pt x="2626" y="2407"/>
                    <a:pt x="2567" y="1914"/>
                  </a:cubicBezTo>
                  <a:cubicBezTo>
                    <a:pt x="2472" y="1140"/>
                    <a:pt x="2004" y="1"/>
                    <a:pt x="10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99;p44">
              <a:extLst>
                <a:ext uri="{FF2B5EF4-FFF2-40B4-BE49-F238E27FC236}">
                  <a16:creationId xmlns:a16="http://schemas.microsoft.com/office/drawing/2014/main" id="{05D7902F-9028-33CD-D715-1DCFBBD4D6B3}"/>
                </a:ext>
              </a:extLst>
            </p:cNvPr>
            <p:cNvSpPr/>
            <p:nvPr/>
          </p:nvSpPr>
          <p:spPr>
            <a:xfrm>
              <a:off x="453774" y="1800136"/>
              <a:ext cx="74743" cy="52275"/>
            </a:xfrm>
            <a:custGeom>
              <a:avLst/>
              <a:gdLst/>
              <a:ahLst/>
              <a:cxnLst/>
              <a:rect l="l" t="t" r="r" b="b"/>
              <a:pathLst>
                <a:path w="3606" h="2522" extrusionOk="0">
                  <a:moveTo>
                    <a:pt x="2249" y="0"/>
                  </a:moveTo>
                  <a:cubicBezTo>
                    <a:pt x="1717" y="0"/>
                    <a:pt x="1121" y="194"/>
                    <a:pt x="781" y="383"/>
                  </a:cubicBezTo>
                  <a:cubicBezTo>
                    <a:pt x="613" y="476"/>
                    <a:pt x="684" y="711"/>
                    <a:pt x="846" y="711"/>
                  </a:cubicBezTo>
                  <a:cubicBezTo>
                    <a:pt x="868" y="711"/>
                    <a:pt x="892" y="706"/>
                    <a:pt x="916" y="697"/>
                  </a:cubicBezTo>
                  <a:lnTo>
                    <a:pt x="918" y="697"/>
                  </a:lnTo>
                  <a:cubicBezTo>
                    <a:pt x="1171" y="600"/>
                    <a:pt x="1463" y="565"/>
                    <a:pt x="1732" y="562"/>
                  </a:cubicBezTo>
                  <a:cubicBezTo>
                    <a:pt x="1761" y="562"/>
                    <a:pt x="1803" y="561"/>
                    <a:pt x="1855" y="561"/>
                  </a:cubicBezTo>
                  <a:cubicBezTo>
                    <a:pt x="2092" y="561"/>
                    <a:pt x="2515" y="581"/>
                    <a:pt x="2554" y="767"/>
                  </a:cubicBezTo>
                  <a:cubicBezTo>
                    <a:pt x="2664" y="1286"/>
                    <a:pt x="1073" y="1294"/>
                    <a:pt x="819" y="1335"/>
                  </a:cubicBezTo>
                  <a:cubicBezTo>
                    <a:pt x="212" y="1432"/>
                    <a:pt x="0" y="2418"/>
                    <a:pt x="727" y="2509"/>
                  </a:cubicBezTo>
                  <a:cubicBezTo>
                    <a:pt x="794" y="2518"/>
                    <a:pt x="867" y="2522"/>
                    <a:pt x="943" y="2522"/>
                  </a:cubicBezTo>
                  <a:cubicBezTo>
                    <a:pt x="1929" y="2522"/>
                    <a:pt x="3606" y="1829"/>
                    <a:pt x="3311" y="667"/>
                  </a:cubicBezTo>
                  <a:cubicBezTo>
                    <a:pt x="3186" y="169"/>
                    <a:pt x="2745" y="0"/>
                    <a:pt x="224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00;p44">
              <a:extLst>
                <a:ext uri="{FF2B5EF4-FFF2-40B4-BE49-F238E27FC236}">
                  <a16:creationId xmlns:a16="http://schemas.microsoft.com/office/drawing/2014/main" id="{53B53067-E279-D256-B390-7B7735D61101}"/>
                </a:ext>
              </a:extLst>
            </p:cNvPr>
            <p:cNvSpPr/>
            <p:nvPr/>
          </p:nvSpPr>
          <p:spPr>
            <a:xfrm>
              <a:off x="449649" y="1939474"/>
              <a:ext cx="36418" cy="65105"/>
            </a:xfrm>
            <a:custGeom>
              <a:avLst/>
              <a:gdLst/>
              <a:ahLst/>
              <a:cxnLst/>
              <a:rect l="l" t="t" r="r" b="b"/>
              <a:pathLst>
                <a:path w="1757" h="3141" extrusionOk="0">
                  <a:moveTo>
                    <a:pt x="544" y="1"/>
                  </a:moveTo>
                  <a:cubicBezTo>
                    <a:pt x="276" y="1"/>
                    <a:pt x="1" y="229"/>
                    <a:pt x="121" y="531"/>
                  </a:cubicBezTo>
                  <a:cubicBezTo>
                    <a:pt x="217" y="770"/>
                    <a:pt x="311" y="1009"/>
                    <a:pt x="393" y="1253"/>
                  </a:cubicBezTo>
                  <a:cubicBezTo>
                    <a:pt x="425" y="1351"/>
                    <a:pt x="492" y="1494"/>
                    <a:pt x="506" y="1580"/>
                  </a:cubicBezTo>
                  <a:cubicBezTo>
                    <a:pt x="522" y="1689"/>
                    <a:pt x="470" y="1831"/>
                    <a:pt x="457" y="1955"/>
                  </a:cubicBezTo>
                  <a:cubicBezTo>
                    <a:pt x="404" y="2444"/>
                    <a:pt x="573" y="2893"/>
                    <a:pt x="1034" y="3102"/>
                  </a:cubicBezTo>
                  <a:cubicBezTo>
                    <a:pt x="1091" y="3128"/>
                    <a:pt x="1152" y="3140"/>
                    <a:pt x="1212" y="3140"/>
                  </a:cubicBezTo>
                  <a:cubicBezTo>
                    <a:pt x="1293" y="3140"/>
                    <a:pt x="1373" y="3118"/>
                    <a:pt x="1446" y="3078"/>
                  </a:cubicBezTo>
                  <a:cubicBezTo>
                    <a:pt x="1479" y="3060"/>
                    <a:pt x="1757" y="2751"/>
                    <a:pt x="1687" y="2739"/>
                  </a:cubicBezTo>
                  <a:cubicBezTo>
                    <a:pt x="1655" y="2734"/>
                    <a:pt x="1561" y="2081"/>
                    <a:pt x="1562" y="1941"/>
                  </a:cubicBezTo>
                  <a:cubicBezTo>
                    <a:pt x="1564" y="1774"/>
                    <a:pt x="1586" y="1624"/>
                    <a:pt x="1542" y="1460"/>
                  </a:cubicBezTo>
                  <a:cubicBezTo>
                    <a:pt x="1422" y="1015"/>
                    <a:pt x="1122" y="582"/>
                    <a:pt x="886" y="189"/>
                  </a:cubicBezTo>
                  <a:cubicBezTo>
                    <a:pt x="807" y="57"/>
                    <a:pt x="676" y="1"/>
                    <a:pt x="5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01;p44">
              <a:extLst>
                <a:ext uri="{FF2B5EF4-FFF2-40B4-BE49-F238E27FC236}">
                  <a16:creationId xmlns:a16="http://schemas.microsoft.com/office/drawing/2014/main" id="{D268B83A-8EA2-A8E0-C6E4-D699F6325997}"/>
                </a:ext>
              </a:extLst>
            </p:cNvPr>
            <p:cNvSpPr/>
            <p:nvPr/>
          </p:nvSpPr>
          <p:spPr>
            <a:xfrm>
              <a:off x="545950" y="1817506"/>
              <a:ext cx="60711" cy="27381"/>
            </a:xfrm>
            <a:custGeom>
              <a:avLst/>
              <a:gdLst/>
              <a:ahLst/>
              <a:cxnLst/>
              <a:rect l="l" t="t" r="r" b="b"/>
              <a:pathLst>
                <a:path w="2929" h="1321" extrusionOk="0">
                  <a:moveTo>
                    <a:pt x="2244" y="1"/>
                  </a:moveTo>
                  <a:cubicBezTo>
                    <a:pt x="2113" y="1"/>
                    <a:pt x="1980" y="20"/>
                    <a:pt x="1859" y="48"/>
                  </a:cubicBezTo>
                  <a:cubicBezTo>
                    <a:pt x="1450" y="141"/>
                    <a:pt x="1044" y="183"/>
                    <a:pt x="627" y="218"/>
                  </a:cubicBezTo>
                  <a:cubicBezTo>
                    <a:pt x="1" y="272"/>
                    <a:pt x="133" y="1237"/>
                    <a:pt x="717" y="1280"/>
                  </a:cubicBezTo>
                  <a:cubicBezTo>
                    <a:pt x="903" y="1294"/>
                    <a:pt x="1196" y="1321"/>
                    <a:pt x="1506" y="1321"/>
                  </a:cubicBezTo>
                  <a:cubicBezTo>
                    <a:pt x="2175" y="1321"/>
                    <a:pt x="2928" y="1195"/>
                    <a:pt x="2896" y="540"/>
                  </a:cubicBezTo>
                  <a:cubicBezTo>
                    <a:pt x="2874" y="122"/>
                    <a:pt x="2570" y="1"/>
                    <a:pt x="22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02;p44">
              <a:extLst>
                <a:ext uri="{FF2B5EF4-FFF2-40B4-BE49-F238E27FC236}">
                  <a16:creationId xmlns:a16="http://schemas.microsoft.com/office/drawing/2014/main" id="{64C53DEE-EAD8-5AFB-C10C-258690D7865E}"/>
                </a:ext>
              </a:extLst>
            </p:cNvPr>
            <p:cNvSpPr/>
            <p:nvPr/>
          </p:nvSpPr>
          <p:spPr>
            <a:xfrm>
              <a:off x="398389" y="1666560"/>
              <a:ext cx="24396" cy="45559"/>
            </a:xfrm>
            <a:custGeom>
              <a:avLst/>
              <a:gdLst/>
              <a:ahLst/>
              <a:cxnLst/>
              <a:rect l="l" t="t" r="r" b="b"/>
              <a:pathLst>
                <a:path w="1177" h="2198" extrusionOk="0">
                  <a:moveTo>
                    <a:pt x="615" y="1"/>
                  </a:moveTo>
                  <a:cubicBezTo>
                    <a:pt x="441" y="1"/>
                    <a:pt x="253" y="115"/>
                    <a:pt x="196" y="280"/>
                  </a:cubicBezTo>
                  <a:cubicBezTo>
                    <a:pt x="0" y="846"/>
                    <a:pt x="11" y="1514"/>
                    <a:pt x="381" y="2010"/>
                  </a:cubicBezTo>
                  <a:cubicBezTo>
                    <a:pt x="476" y="2138"/>
                    <a:pt x="613" y="2197"/>
                    <a:pt x="747" y="2197"/>
                  </a:cubicBezTo>
                  <a:cubicBezTo>
                    <a:pt x="967" y="2197"/>
                    <a:pt x="1176" y="2037"/>
                    <a:pt x="1175" y="1761"/>
                  </a:cubicBezTo>
                  <a:cubicBezTo>
                    <a:pt x="1173" y="1247"/>
                    <a:pt x="1101" y="682"/>
                    <a:pt x="913" y="202"/>
                  </a:cubicBezTo>
                  <a:cubicBezTo>
                    <a:pt x="857" y="60"/>
                    <a:pt x="740" y="1"/>
                    <a:pt x="6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03;p44">
              <a:extLst>
                <a:ext uri="{FF2B5EF4-FFF2-40B4-BE49-F238E27FC236}">
                  <a16:creationId xmlns:a16="http://schemas.microsoft.com/office/drawing/2014/main" id="{9CF103F3-7D83-B617-145E-D38960196AC2}"/>
                </a:ext>
              </a:extLst>
            </p:cNvPr>
            <p:cNvSpPr/>
            <p:nvPr/>
          </p:nvSpPr>
          <p:spPr>
            <a:xfrm>
              <a:off x="259099" y="1849345"/>
              <a:ext cx="38595" cy="26241"/>
            </a:xfrm>
            <a:custGeom>
              <a:avLst/>
              <a:gdLst/>
              <a:ahLst/>
              <a:cxnLst/>
              <a:rect l="l" t="t" r="r" b="b"/>
              <a:pathLst>
                <a:path w="1862" h="1266" extrusionOk="0">
                  <a:moveTo>
                    <a:pt x="1387" y="1"/>
                  </a:moveTo>
                  <a:cubicBezTo>
                    <a:pt x="1349" y="1"/>
                    <a:pt x="1310" y="6"/>
                    <a:pt x="1271" y="17"/>
                  </a:cubicBezTo>
                  <a:cubicBezTo>
                    <a:pt x="1184" y="42"/>
                    <a:pt x="1180" y="51"/>
                    <a:pt x="1170" y="51"/>
                  </a:cubicBezTo>
                  <a:cubicBezTo>
                    <a:pt x="1162" y="51"/>
                    <a:pt x="1151" y="46"/>
                    <a:pt x="1099" y="41"/>
                  </a:cubicBezTo>
                  <a:cubicBezTo>
                    <a:pt x="1084" y="39"/>
                    <a:pt x="1069" y="38"/>
                    <a:pt x="1054" y="38"/>
                  </a:cubicBezTo>
                  <a:cubicBezTo>
                    <a:pt x="908" y="38"/>
                    <a:pt x="750" y="108"/>
                    <a:pt x="624" y="170"/>
                  </a:cubicBezTo>
                  <a:cubicBezTo>
                    <a:pt x="310" y="325"/>
                    <a:pt x="72" y="535"/>
                    <a:pt x="26" y="899"/>
                  </a:cubicBezTo>
                  <a:cubicBezTo>
                    <a:pt x="0" y="1108"/>
                    <a:pt x="173" y="1265"/>
                    <a:pt x="356" y="1265"/>
                  </a:cubicBezTo>
                  <a:cubicBezTo>
                    <a:pt x="422" y="1265"/>
                    <a:pt x="489" y="1245"/>
                    <a:pt x="549" y="1199"/>
                  </a:cubicBezTo>
                  <a:lnTo>
                    <a:pt x="550" y="1199"/>
                  </a:lnTo>
                  <a:cubicBezTo>
                    <a:pt x="638" y="1133"/>
                    <a:pt x="793" y="1112"/>
                    <a:pt x="900" y="1090"/>
                  </a:cubicBezTo>
                  <a:cubicBezTo>
                    <a:pt x="1052" y="1059"/>
                    <a:pt x="1187" y="1026"/>
                    <a:pt x="1327" y="958"/>
                  </a:cubicBezTo>
                  <a:cubicBezTo>
                    <a:pt x="1518" y="864"/>
                    <a:pt x="1749" y="745"/>
                    <a:pt x="1803" y="519"/>
                  </a:cubicBezTo>
                  <a:cubicBezTo>
                    <a:pt x="1861" y="244"/>
                    <a:pt x="1648" y="1"/>
                    <a:pt x="13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04;p44">
              <a:extLst>
                <a:ext uri="{FF2B5EF4-FFF2-40B4-BE49-F238E27FC236}">
                  <a16:creationId xmlns:a16="http://schemas.microsoft.com/office/drawing/2014/main" id="{908E6A63-8B2D-75A5-05B4-A16025B97B15}"/>
                </a:ext>
              </a:extLst>
            </p:cNvPr>
            <p:cNvSpPr/>
            <p:nvPr/>
          </p:nvSpPr>
          <p:spPr>
            <a:xfrm>
              <a:off x="296222" y="1730488"/>
              <a:ext cx="43279" cy="27816"/>
            </a:xfrm>
            <a:custGeom>
              <a:avLst/>
              <a:gdLst/>
              <a:ahLst/>
              <a:cxnLst/>
              <a:rect l="l" t="t" r="r" b="b"/>
              <a:pathLst>
                <a:path w="2088" h="1342" extrusionOk="0">
                  <a:moveTo>
                    <a:pt x="463" y="0"/>
                  </a:moveTo>
                  <a:cubicBezTo>
                    <a:pt x="296" y="0"/>
                    <a:pt x="127" y="135"/>
                    <a:pt x="75" y="282"/>
                  </a:cubicBezTo>
                  <a:cubicBezTo>
                    <a:pt x="1" y="490"/>
                    <a:pt x="86" y="687"/>
                    <a:pt x="270" y="803"/>
                  </a:cubicBezTo>
                  <a:cubicBezTo>
                    <a:pt x="643" y="1039"/>
                    <a:pt x="964" y="1248"/>
                    <a:pt x="1402" y="1334"/>
                  </a:cubicBezTo>
                  <a:cubicBezTo>
                    <a:pt x="1428" y="1339"/>
                    <a:pt x="1454" y="1341"/>
                    <a:pt x="1480" y="1341"/>
                  </a:cubicBezTo>
                  <a:cubicBezTo>
                    <a:pt x="1809" y="1341"/>
                    <a:pt x="2088" y="933"/>
                    <a:pt x="1791" y="669"/>
                  </a:cubicBezTo>
                  <a:cubicBezTo>
                    <a:pt x="1609" y="506"/>
                    <a:pt x="1439" y="360"/>
                    <a:pt x="1212" y="259"/>
                  </a:cubicBezTo>
                  <a:cubicBezTo>
                    <a:pt x="1002" y="167"/>
                    <a:pt x="779" y="96"/>
                    <a:pt x="564" y="18"/>
                  </a:cubicBezTo>
                  <a:cubicBezTo>
                    <a:pt x="531" y="6"/>
                    <a:pt x="497" y="0"/>
                    <a:pt x="46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05;p44">
              <a:extLst>
                <a:ext uri="{FF2B5EF4-FFF2-40B4-BE49-F238E27FC236}">
                  <a16:creationId xmlns:a16="http://schemas.microsoft.com/office/drawing/2014/main" id="{B42DC7A9-E6C8-FA53-CDDD-2F377ED5E976}"/>
                </a:ext>
              </a:extLst>
            </p:cNvPr>
            <p:cNvSpPr/>
            <p:nvPr/>
          </p:nvSpPr>
          <p:spPr>
            <a:xfrm>
              <a:off x="499105" y="1709116"/>
              <a:ext cx="35776" cy="29392"/>
            </a:xfrm>
            <a:custGeom>
              <a:avLst/>
              <a:gdLst/>
              <a:ahLst/>
              <a:cxnLst/>
              <a:rect l="l" t="t" r="r" b="b"/>
              <a:pathLst>
                <a:path w="1726" h="1418" extrusionOk="0">
                  <a:moveTo>
                    <a:pt x="1464" y="0"/>
                  </a:moveTo>
                  <a:cubicBezTo>
                    <a:pt x="1456" y="0"/>
                    <a:pt x="1449" y="1"/>
                    <a:pt x="1441" y="1"/>
                  </a:cubicBezTo>
                  <a:cubicBezTo>
                    <a:pt x="880" y="55"/>
                    <a:pt x="526" y="535"/>
                    <a:pt x="174" y="924"/>
                  </a:cubicBezTo>
                  <a:cubicBezTo>
                    <a:pt x="0" y="1115"/>
                    <a:pt x="193" y="1418"/>
                    <a:pt x="405" y="1418"/>
                  </a:cubicBezTo>
                  <a:cubicBezTo>
                    <a:pt x="459" y="1418"/>
                    <a:pt x="514" y="1398"/>
                    <a:pt x="565" y="1353"/>
                  </a:cubicBezTo>
                  <a:cubicBezTo>
                    <a:pt x="909" y="1046"/>
                    <a:pt x="1319" y="775"/>
                    <a:pt x="1612" y="417"/>
                  </a:cubicBezTo>
                  <a:cubicBezTo>
                    <a:pt x="1725" y="279"/>
                    <a:pt x="1674" y="0"/>
                    <a:pt x="1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06;p44">
              <a:extLst>
                <a:ext uri="{FF2B5EF4-FFF2-40B4-BE49-F238E27FC236}">
                  <a16:creationId xmlns:a16="http://schemas.microsoft.com/office/drawing/2014/main" id="{A48F82D1-E278-F970-D712-4CA64CE3E2C6}"/>
                </a:ext>
              </a:extLst>
            </p:cNvPr>
            <p:cNvSpPr/>
            <p:nvPr/>
          </p:nvSpPr>
          <p:spPr>
            <a:xfrm>
              <a:off x="323313" y="1942728"/>
              <a:ext cx="40999" cy="38491"/>
            </a:xfrm>
            <a:custGeom>
              <a:avLst/>
              <a:gdLst/>
              <a:ahLst/>
              <a:cxnLst/>
              <a:rect l="l" t="t" r="r" b="b"/>
              <a:pathLst>
                <a:path w="1978" h="1857" extrusionOk="0">
                  <a:moveTo>
                    <a:pt x="1395" y="0"/>
                  </a:moveTo>
                  <a:cubicBezTo>
                    <a:pt x="1252" y="0"/>
                    <a:pt x="1109" y="69"/>
                    <a:pt x="1021" y="234"/>
                  </a:cubicBezTo>
                  <a:cubicBezTo>
                    <a:pt x="860" y="538"/>
                    <a:pt x="651" y="937"/>
                    <a:pt x="359" y="1128"/>
                  </a:cubicBezTo>
                  <a:cubicBezTo>
                    <a:pt x="0" y="1364"/>
                    <a:pt x="196" y="1857"/>
                    <a:pt x="549" y="1857"/>
                  </a:cubicBezTo>
                  <a:cubicBezTo>
                    <a:pt x="608" y="1857"/>
                    <a:pt x="670" y="1843"/>
                    <a:pt x="735" y="1813"/>
                  </a:cubicBezTo>
                  <a:lnTo>
                    <a:pt x="736" y="1813"/>
                  </a:lnTo>
                  <a:cubicBezTo>
                    <a:pt x="1236" y="1580"/>
                    <a:pt x="1572" y="1103"/>
                    <a:pt x="1809" y="624"/>
                  </a:cubicBezTo>
                  <a:cubicBezTo>
                    <a:pt x="1978" y="284"/>
                    <a:pt x="1686" y="0"/>
                    <a:pt x="139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07;p44">
              <a:extLst>
                <a:ext uri="{FF2B5EF4-FFF2-40B4-BE49-F238E27FC236}">
                  <a16:creationId xmlns:a16="http://schemas.microsoft.com/office/drawing/2014/main" id="{36BA1801-E1B9-4E4B-1655-3033FE139FEA}"/>
                </a:ext>
              </a:extLst>
            </p:cNvPr>
            <p:cNvSpPr/>
            <p:nvPr/>
          </p:nvSpPr>
          <p:spPr>
            <a:xfrm>
              <a:off x="528787" y="1914226"/>
              <a:ext cx="35175" cy="34408"/>
            </a:xfrm>
            <a:custGeom>
              <a:avLst/>
              <a:gdLst/>
              <a:ahLst/>
              <a:cxnLst/>
              <a:rect l="l" t="t" r="r" b="b"/>
              <a:pathLst>
                <a:path w="1697" h="1660" extrusionOk="0">
                  <a:moveTo>
                    <a:pt x="556" y="1"/>
                  </a:moveTo>
                  <a:cubicBezTo>
                    <a:pt x="280" y="1"/>
                    <a:pt x="0" y="304"/>
                    <a:pt x="172" y="630"/>
                  </a:cubicBezTo>
                  <a:cubicBezTo>
                    <a:pt x="349" y="968"/>
                    <a:pt x="660" y="1171"/>
                    <a:pt x="879" y="1472"/>
                  </a:cubicBezTo>
                  <a:cubicBezTo>
                    <a:pt x="974" y="1603"/>
                    <a:pt x="1100" y="1659"/>
                    <a:pt x="1220" y="1659"/>
                  </a:cubicBezTo>
                  <a:cubicBezTo>
                    <a:pt x="1471" y="1659"/>
                    <a:pt x="1696" y="1414"/>
                    <a:pt x="1563" y="1096"/>
                  </a:cubicBezTo>
                  <a:cubicBezTo>
                    <a:pt x="1408" y="724"/>
                    <a:pt x="1077" y="538"/>
                    <a:pt x="882" y="202"/>
                  </a:cubicBezTo>
                  <a:cubicBezTo>
                    <a:pt x="800" y="60"/>
                    <a:pt x="678" y="1"/>
                    <a:pt x="5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08;p44">
              <a:extLst>
                <a:ext uri="{FF2B5EF4-FFF2-40B4-BE49-F238E27FC236}">
                  <a16:creationId xmlns:a16="http://schemas.microsoft.com/office/drawing/2014/main" id="{0395647B-9E1C-6ABE-561F-E35E576D3617}"/>
                </a:ext>
              </a:extLst>
            </p:cNvPr>
            <p:cNvSpPr/>
            <p:nvPr/>
          </p:nvSpPr>
          <p:spPr>
            <a:xfrm>
              <a:off x="201082" y="1607774"/>
              <a:ext cx="503886" cy="476691"/>
            </a:xfrm>
            <a:custGeom>
              <a:avLst/>
              <a:gdLst/>
              <a:ahLst/>
              <a:cxnLst/>
              <a:rect l="l" t="t" r="r" b="b"/>
              <a:pathLst>
                <a:path w="24310" h="22998" extrusionOk="0">
                  <a:moveTo>
                    <a:pt x="11597" y="1"/>
                  </a:moveTo>
                  <a:cubicBezTo>
                    <a:pt x="11108" y="1"/>
                    <a:pt x="11084" y="803"/>
                    <a:pt x="11568" y="887"/>
                  </a:cubicBezTo>
                  <a:cubicBezTo>
                    <a:pt x="13461" y="1221"/>
                    <a:pt x="15434" y="1390"/>
                    <a:pt x="17242" y="2084"/>
                  </a:cubicBezTo>
                  <a:cubicBezTo>
                    <a:pt x="20765" y="3436"/>
                    <a:pt x="22585" y="7005"/>
                    <a:pt x="22790" y="10722"/>
                  </a:cubicBezTo>
                  <a:cubicBezTo>
                    <a:pt x="23101" y="16345"/>
                    <a:pt x="18549" y="21221"/>
                    <a:pt x="12997" y="21869"/>
                  </a:cubicBezTo>
                  <a:cubicBezTo>
                    <a:pt x="12546" y="21921"/>
                    <a:pt x="12093" y="21947"/>
                    <a:pt x="11639" y="21947"/>
                  </a:cubicBezTo>
                  <a:cubicBezTo>
                    <a:pt x="7114" y="21947"/>
                    <a:pt x="2604" y="19356"/>
                    <a:pt x="1619" y="14706"/>
                  </a:cubicBezTo>
                  <a:cubicBezTo>
                    <a:pt x="973" y="11663"/>
                    <a:pt x="1311" y="8585"/>
                    <a:pt x="3141" y="6020"/>
                  </a:cubicBezTo>
                  <a:cubicBezTo>
                    <a:pt x="4787" y="3714"/>
                    <a:pt x="7529" y="1189"/>
                    <a:pt x="10472" y="813"/>
                  </a:cubicBezTo>
                  <a:cubicBezTo>
                    <a:pt x="10700" y="785"/>
                    <a:pt x="10664" y="457"/>
                    <a:pt x="10454" y="428"/>
                  </a:cubicBezTo>
                  <a:cubicBezTo>
                    <a:pt x="10258" y="400"/>
                    <a:pt x="10063" y="387"/>
                    <a:pt x="9867" y="387"/>
                  </a:cubicBezTo>
                  <a:cubicBezTo>
                    <a:pt x="7417" y="387"/>
                    <a:pt x="5044" y="2455"/>
                    <a:pt x="3446" y="4109"/>
                  </a:cubicBezTo>
                  <a:cubicBezTo>
                    <a:pt x="829" y="6820"/>
                    <a:pt x="1" y="9688"/>
                    <a:pt x="369" y="13402"/>
                  </a:cubicBezTo>
                  <a:cubicBezTo>
                    <a:pt x="958" y="19332"/>
                    <a:pt x="5855" y="22998"/>
                    <a:pt x="11617" y="22998"/>
                  </a:cubicBezTo>
                  <a:cubicBezTo>
                    <a:pt x="11893" y="22998"/>
                    <a:pt x="12171" y="22990"/>
                    <a:pt x="12451" y="22973"/>
                  </a:cubicBezTo>
                  <a:cubicBezTo>
                    <a:pt x="18435" y="22609"/>
                    <a:pt x="24309" y="17236"/>
                    <a:pt x="23491" y="11030"/>
                  </a:cubicBezTo>
                  <a:cubicBezTo>
                    <a:pt x="23107" y="8121"/>
                    <a:pt x="22596" y="4740"/>
                    <a:pt x="20297" y="2656"/>
                  </a:cubicBezTo>
                  <a:cubicBezTo>
                    <a:pt x="18010" y="581"/>
                    <a:pt x="14569" y="165"/>
                    <a:pt x="11622" y="2"/>
                  </a:cubicBezTo>
                  <a:cubicBezTo>
                    <a:pt x="11613" y="1"/>
                    <a:pt x="11605" y="1"/>
                    <a:pt x="11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09;p44">
              <a:extLst>
                <a:ext uri="{FF2B5EF4-FFF2-40B4-BE49-F238E27FC236}">
                  <a16:creationId xmlns:a16="http://schemas.microsoft.com/office/drawing/2014/main" id="{9D4A5D3A-A96E-BD6D-3133-F9AD9DF8E5DF}"/>
                </a:ext>
              </a:extLst>
            </p:cNvPr>
            <p:cNvSpPr/>
            <p:nvPr/>
          </p:nvSpPr>
          <p:spPr>
            <a:xfrm>
              <a:off x="267597" y="2156357"/>
              <a:ext cx="155746" cy="29516"/>
            </a:xfrm>
            <a:custGeom>
              <a:avLst/>
              <a:gdLst/>
              <a:ahLst/>
              <a:cxnLst/>
              <a:rect l="l" t="t" r="r" b="b"/>
              <a:pathLst>
                <a:path w="7514" h="1424" extrusionOk="0">
                  <a:moveTo>
                    <a:pt x="6293" y="0"/>
                  </a:moveTo>
                  <a:cubicBezTo>
                    <a:pt x="5542" y="0"/>
                    <a:pt x="4792" y="207"/>
                    <a:pt x="4051" y="331"/>
                  </a:cubicBezTo>
                  <a:cubicBezTo>
                    <a:pt x="2782" y="546"/>
                    <a:pt x="1500" y="451"/>
                    <a:pt x="234" y="661"/>
                  </a:cubicBezTo>
                  <a:cubicBezTo>
                    <a:pt x="17" y="695"/>
                    <a:pt x="1" y="1055"/>
                    <a:pt x="221" y="1100"/>
                  </a:cubicBezTo>
                  <a:lnTo>
                    <a:pt x="220" y="1101"/>
                  </a:lnTo>
                  <a:cubicBezTo>
                    <a:pt x="1265" y="1311"/>
                    <a:pt x="2358" y="1423"/>
                    <a:pt x="3452" y="1423"/>
                  </a:cubicBezTo>
                  <a:cubicBezTo>
                    <a:pt x="4634" y="1423"/>
                    <a:pt x="5816" y="1292"/>
                    <a:pt x="6939" y="1013"/>
                  </a:cubicBezTo>
                  <a:cubicBezTo>
                    <a:pt x="7450" y="884"/>
                    <a:pt x="7513" y="169"/>
                    <a:pt x="6946" y="60"/>
                  </a:cubicBezTo>
                  <a:cubicBezTo>
                    <a:pt x="6729" y="18"/>
                    <a:pt x="6511" y="0"/>
                    <a:pt x="629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10;p44">
              <a:extLst>
                <a:ext uri="{FF2B5EF4-FFF2-40B4-BE49-F238E27FC236}">
                  <a16:creationId xmlns:a16="http://schemas.microsoft.com/office/drawing/2014/main" id="{3F0CF59C-0965-D69F-AE6B-C19D23F7FE06}"/>
                </a:ext>
              </a:extLst>
            </p:cNvPr>
            <p:cNvSpPr/>
            <p:nvPr/>
          </p:nvSpPr>
          <p:spPr>
            <a:xfrm>
              <a:off x="573269" y="2091642"/>
              <a:ext cx="137030" cy="51777"/>
            </a:xfrm>
            <a:custGeom>
              <a:avLst/>
              <a:gdLst/>
              <a:ahLst/>
              <a:cxnLst/>
              <a:rect l="l" t="t" r="r" b="b"/>
              <a:pathLst>
                <a:path w="6611" h="2498" extrusionOk="0">
                  <a:moveTo>
                    <a:pt x="5979" y="0"/>
                  </a:moveTo>
                  <a:cubicBezTo>
                    <a:pt x="5816" y="0"/>
                    <a:pt x="5658" y="74"/>
                    <a:pt x="5558" y="236"/>
                  </a:cubicBezTo>
                  <a:lnTo>
                    <a:pt x="5558" y="236"/>
                  </a:lnTo>
                  <a:cubicBezTo>
                    <a:pt x="3776" y="838"/>
                    <a:pt x="2001" y="1375"/>
                    <a:pt x="237" y="2047"/>
                  </a:cubicBezTo>
                  <a:cubicBezTo>
                    <a:pt x="23" y="2129"/>
                    <a:pt x="0" y="2497"/>
                    <a:pt x="272" y="2497"/>
                  </a:cubicBezTo>
                  <a:cubicBezTo>
                    <a:pt x="275" y="2497"/>
                    <a:pt x="279" y="2497"/>
                    <a:pt x="282" y="2497"/>
                  </a:cubicBezTo>
                  <a:cubicBezTo>
                    <a:pt x="1342" y="2457"/>
                    <a:pt x="2172" y="2225"/>
                    <a:pt x="3194" y="1959"/>
                  </a:cubicBezTo>
                  <a:cubicBezTo>
                    <a:pt x="4189" y="1700"/>
                    <a:pt x="5206" y="1562"/>
                    <a:pt x="6195" y="1273"/>
                  </a:cubicBezTo>
                  <a:cubicBezTo>
                    <a:pt x="6461" y="1195"/>
                    <a:pt x="6603" y="940"/>
                    <a:pt x="6609" y="678"/>
                  </a:cubicBezTo>
                  <a:cubicBezTo>
                    <a:pt x="6611" y="588"/>
                    <a:pt x="6578" y="494"/>
                    <a:pt x="6548" y="411"/>
                  </a:cubicBezTo>
                  <a:cubicBezTo>
                    <a:pt x="6454" y="152"/>
                    <a:pt x="6212" y="0"/>
                    <a:pt x="597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11;p44">
              <a:extLst>
                <a:ext uri="{FF2B5EF4-FFF2-40B4-BE49-F238E27FC236}">
                  <a16:creationId xmlns:a16="http://schemas.microsoft.com/office/drawing/2014/main" id="{1BF3CDEE-3861-3509-9798-DBAD91329A3A}"/>
                </a:ext>
              </a:extLst>
            </p:cNvPr>
            <p:cNvSpPr/>
            <p:nvPr/>
          </p:nvSpPr>
          <p:spPr>
            <a:xfrm>
              <a:off x="630788" y="1981117"/>
              <a:ext cx="76111" cy="132946"/>
            </a:xfrm>
            <a:custGeom>
              <a:avLst/>
              <a:gdLst/>
              <a:ahLst/>
              <a:cxnLst/>
              <a:rect l="l" t="t" r="r" b="b"/>
              <a:pathLst>
                <a:path w="3672" h="6414" extrusionOk="0">
                  <a:moveTo>
                    <a:pt x="479" y="0"/>
                  </a:moveTo>
                  <a:cubicBezTo>
                    <a:pt x="204" y="0"/>
                    <a:pt x="1" y="370"/>
                    <a:pt x="271" y="563"/>
                  </a:cubicBezTo>
                  <a:cubicBezTo>
                    <a:pt x="1030" y="1106"/>
                    <a:pt x="1134" y="2365"/>
                    <a:pt x="1421" y="3187"/>
                  </a:cubicBezTo>
                  <a:cubicBezTo>
                    <a:pt x="1741" y="4103"/>
                    <a:pt x="2425" y="4871"/>
                    <a:pt x="2499" y="5872"/>
                  </a:cubicBezTo>
                  <a:cubicBezTo>
                    <a:pt x="2526" y="6234"/>
                    <a:pt x="2822" y="6413"/>
                    <a:pt x="3106" y="6413"/>
                  </a:cubicBezTo>
                  <a:cubicBezTo>
                    <a:pt x="3395" y="6413"/>
                    <a:pt x="3671" y="6227"/>
                    <a:pt x="3638" y="5860"/>
                  </a:cubicBezTo>
                  <a:cubicBezTo>
                    <a:pt x="3523" y="4600"/>
                    <a:pt x="2747" y="3639"/>
                    <a:pt x="2313" y="2487"/>
                  </a:cubicBezTo>
                  <a:cubicBezTo>
                    <a:pt x="1959" y="1545"/>
                    <a:pt x="1625" y="406"/>
                    <a:pt x="590" y="21"/>
                  </a:cubicBezTo>
                  <a:cubicBezTo>
                    <a:pt x="552" y="7"/>
                    <a:pt x="515" y="0"/>
                    <a:pt x="47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12;p44">
              <a:extLst>
                <a:ext uri="{FF2B5EF4-FFF2-40B4-BE49-F238E27FC236}">
                  <a16:creationId xmlns:a16="http://schemas.microsoft.com/office/drawing/2014/main" id="{16F49FC9-AF89-9B8C-2C6B-999BEFB7F6EE}"/>
                </a:ext>
              </a:extLst>
            </p:cNvPr>
            <p:cNvSpPr/>
            <p:nvPr/>
          </p:nvSpPr>
          <p:spPr>
            <a:xfrm>
              <a:off x="264074" y="2034887"/>
              <a:ext cx="56379" cy="147683"/>
            </a:xfrm>
            <a:custGeom>
              <a:avLst/>
              <a:gdLst/>
              <a:ahLst/>
              <a:cxnLst/>
              <a:rect l="l" t="t" r="r" b="b"/>
              <a:pathLst>
                <a:path w="2720" h="7125" extrusionOk="0">
                  <a:moveTo>
                    <a:pt x="2010" y="1"/>
                  </a:moveTo>
                  <a:cubicBezTo>
                    <a:pt x="1910" y="1"/>
                    <a:pt x="1803" y="33"/>
                    <a:pt x="1698" y="106"/>
                  </a:cubicBezTo>
                  <a:cubicBezTo>
                    <a:pt x="809" y="731"/>
                    <a:pt x="505" y="2483"/>
                    <a:pt x="278" y="3475"/>
                  </a:cubicBezTo>
                  <a:cubicBezTo>
                    <a:pt x="205" y="3790"/>
                    <a:pt x="0" y="6734"/>
                    <a:pt x="334" y="6734"/>
                  </a:cubicBezTo>
                  <a:cubicBezTo>
                    <a:pt x="342" y="6734"/>
                    <a:pt x="351" y="6733"/>
                    <a:pt x="359" y="6729"/>
                  </a:cubicBezTo>
                  <a:lnTo>
                    <a:pt x="359" y="6729"/>
                  </a:lnTo>
                  <a:cubicBezTo>
                    <a:pt x="130" y="6821"/>
                    <a:pt x="271" y="7125"/>
                    <a:pt x="477" y="7125"/>
                  </a:cubicBezTo>
                  <a:cubicBezTo>
                    <a:pt x="484" y="7125"/>
                    <a:pt x="492" y="7124"/>
                    <a:pt x="500" y="7124"/>
                  </a:cubicBezTo>
                  <a:lnTo>
                    <a:pt x="500" y="7123"/>
                  </a:lnTo>
                  <a:cubicBezTo>
                    <a:pt x="1185" y="7049"/>
                    <a:pt x="813" y="5799"/>
                    <a:pt x="842" y="5440"/>
                  </a:cubicBezTo>
                  <a:cubicBezTo>
                    <a:pt x="913" y="4567"/>
                    <a:pt x="1121" y="3723"/>
                    <a:pt x="1422" y="2901"/>
                  </a:cubicBezTo>
                  <a:cubicBezTo>
                    <a:pt x="1641" y="2306"/>
                    <a:pt x="1874" y="1322"/>
                    <a:pt x="2339" y="884"/>
                  </a:cubicBezTo>
                  <a:cubicBezTo>
                    <a:pt x="2720" y="526"/>
                    <a:pt x="2418" y="1"/>
                    <a:pt x="20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13;p44">
              <a:extLst>
                <a:ext uri="{FF2B5EF4-FFF2-40B4-BE49-F238E27FC236}">
                  <a16:creationId xmlns:a16="http://schemas.microsoft.com/office/drawing/2014/main" id="{9223EFB2-FD59-A201-16C2-A654A306093B}"/>
                </a:ext>
              </a:extLst>
            </p:cNvPr>
            <p:cNvSpPr/>
            <p:nvPr/>
          </p:nvSpPr>
          <p:spPr>
            <a:xfrm>
              <a:off x="402493" y="2067576"/>
              <a:ext cx="29972" cy="111866"/>
            </a:xfrm>
            <a:custGeom>
              <a:avLst/>
              <a:gdLst/>
              <a:ahLst/>
              <a:cxnLst/>
              <a:rect l="l" t="t" r="r" b="b"/>
              <a:pathLst>
                <a:path w="1446" h="5397" extrusionOk="0">
                  <a:moveTo>
                    <a:pt x="802" y="1"/>
                  </a:moveTo>
                  <a:cubicBezTo>
                    <a:pt x="569" y="1"/>
                    <a:pt x="308" y="181"/>
                    <a:pt x="245" y="415"/>
                  </a:cubicBezTo>
                  <a:cubicBezTo>
                    <a:pt x="0" y="1324"/>
                    <a:pt x="126" y="2530"/>
                    <a:pt x="196" y="3468"/>
                  </a:cubicBezTo>
                  <a:cubicBezTo>
                    <a:pt x="215" y="3728"/>
                    <a:pt x="534" y="4853"/>
                    <a:pt x="397" y="5004"/>
                  </a:cubicBezTo>
                  <a:cubicBezTo>
                    <a:pt x="271" y="5144"/>
                    <a:pt x="375" y="5397"/>
                    <a:pt x="539" y="5397"/>
                  </a:cubicBezTo>
                  <a:cubicBezTo>
                    <a:pt x="574" y="5397"/>
                    <a:pt x="611" y="5385"/>
                    <a:pt x="650" y="5359"/>
                  </a:cubicBezTo>
                  <a:cubicBezTo>
                    <a:pt x="1251" y="4949"/>
                    <a:pt x="1228" y="4331"/>
                    <a:pt x="1243" y="3659"/>
                  </a:cubicBezTo>
                  <a:cubicBezTo>
                    <a:pt x="1268" y="2576"/>
                    <a:pt x="1445" y="1350"/>
                    <a:pt x="1166" y="302"/>
                  </a:cubicBezTo>
                  <a:cubicBezTo>
                    <a:pt x="1109" y="87"/>
                    <a:pt x="962" y="1"/>
                    <a:pt x="8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14;p44">
              <a:extLst>
                <a:ext uri="{FF2B5EF4-FFF2-40B4-BE49-F238E27FC236}">
                  <a16:creationId xmlns:a16="http://schemas.microsoft.com/office/drawing/2014/main" id="{C3168619-6C34-CE66-3E87-2DEA3FE071D0}"/>
                </a:ext>
              </a:extLst>
            </p:cNvPr>
            <p:cNvSpPr/>
            <p:nvPr/>
          </p:nvSpPr>
          <p:spPr>
            <a:xfrm>
              <a:off x="516185" y="2060197"/>
              <a:ext cx="72235" cy="92631"/>
            </a:xfrm>
            <a:custGeom>
              <a:avLst/>
              <a:gdLst/>
              <a:ahLst/>
              <a:cxnLst/>
              <a:rect l="l" t="t" r="r" b="b"/>
              <a:pathLst>
                <a:path w="3485" h="4469" extrusionOk="0">
                  <a:moveTo>
                    <a:pt x="446" y="1"/>
                  </a:moveTo>
                  <a:cubicBezTo>
                    <a:pt x="173" y="1"/>
                    <a:pt x="1" y="363"/>
                    <a:pt x="247" y="566"/>
                  </a:cubicBezTo>
                  <a:lnTo>
                    <a:pt x="247" y="565"/>
                  </a:lnTo>
                  <a:cubicBezTo>
                    <a:pt x="789" y="1014"/>
                    <a:pt x="987" y="1871"/>
                    <a:pt x="1280" y="2483"/>
                  </a:cubicBezTo>
                  <a:cubicBezTo>
                    <a:pt x="1597" y="3142"/>
                    <a:pt x="2035" y="3873"/>
                    <a:pt x="2580" y="4362"/>
                  </a:cubicBezTo>
                  <a:cubicBezTo>
                    <a:pt x="2663" y="4437"/>
                    <a:pt x="2758" y="4469"/>
                    <a:pt x="2851" y="4469"/>
                  </a:cubicBezTo>
                  <a:cubicBezTo>
                    <a:pt x="3172" y="4469"/>
                    <a:pt x="3484" y="4090"/>
                    <a:pt x="3328" y="3764"/>
                  </a:cubicBezTo>
                  <a:cubicBezTo>
                    <a:pt x="2952" y="2979"/>
                    <a:pt x="2344" y="2297"/>
                    <a:pt x="1935" y="1516"/>
                  </a:cubicBezTo>
                  <a:cubicBezTo>
                    <a:pt x="1584" y="849"/>
                    <a:pt x="1300" y="306"/>
                    <a:pt x="567" y="24"/>
                  </a:cubicBezTo>
                  <a:cubicBezTo>
                    <a:pt x="525" y="8"/>
                    <a:pt x="484" y="1"/>
                    <a:pt x="44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15;p44">
              <a:extLst>
                <a:ext uri="{FF2B5EF4-FFF2-40B4-BE49-F238E27FC236}">
                  <a16:creationId xmlns:a16="http://schemas.microsoft.com/office/drawing/2014/main" id="{B89407E2-89CB-564D-45D2-92DFE5F5FD69}"/>
                </a:ext>
              </a:extLst>
            </p:cNvPr>
            <p:cNvSpPr/>
            <p:nvPr/>
          </p:nvSpPr>
          <p:spPr>
            <a:xfrm>
              <a:off x="134650" y="1591316"/>
              <a:ext cx="188993" cy="198445"/>
            </a:xfrm>
            <a:custGeom>
              <a:avLst/>
              <a:gdLst/>
              <a:ahLst/>
              <a:cxnLst/>
              <a:rect l="l" t="t" r="r" b="b"/>
              <a:pathLst>
                <a:path w="9118" h="9574" extrusionOk="0">
                  <a:moveTo>
                    <a:pt x="5468" y="1"/>
                  </a:moveTo>
                  <a:cubicBezTo>
                    <a:pt x="4517" y="1"/>
                    <a:pt x="3523" y="416"/>
                    <a:pt x="2657" y="1306"/>
                  </a:cubicBezTo>
                  <a:cubicBezTo>
                    <a:pt x="172" y="3862"/>
                    <a:pt x="0" y="8483"/>
                    <a:pt x="4032" y="9566"/>
                  </a:cubicBezTo>
                  <a:cubicBezTo>
                    <a:pt x="4052" y="9571"/>
                    <a:pt x="4072" y="9574"/>
                    <a:pt x="4090" y="9574"/>
                  </a:cubicBezTo>
                  <a:cubicBezTo>
                    <a:pt x="4272" y="9574"/>
                    <a:pt x="4353" y="9327"/>
                    <a:pt x="4163" y="9232"/>
                  </a:cubicBezTo>
                  <a:cubicBezTo>
                    <a:pt x="1807" y="8067"/>
                    <a:pt x="959" y="5271"/>
                    <a:pt x="2403" y="3054"/>
                  </a:cubicBezTo>
                  <a:cubicBezTo>
                    <a:pt x="3080" y="2013"/>
                    <a:pt x="4066" y="924"/>
                    <a:pt x="5326" y="924"/>
                  </a:cubicBezTo>
                  <a:cubicBezTo>
                    <a:pt x="5509" y="924"/>
                    <a:pt x="5697" y="946"/>
                    <a:pt x="5891" y="996"/>
                  </a:cubicBezTo>
                  <a:cubicBezTo>
                    <a:pt x="7124" y="1310"/>
                    <a:pt x="7388" y="2272"/>
                    <a:pt x="7947" y="3255"/>
                  </a:cubicBezTo>
                  <a:cubicBezTo>
                    <a:pt x="8053" y="3441"/>
                    <a:pt x="8237" y="3522"/>
                    <a:pt x="8421" y="3522"/>
                  </a:cubicBezTo>
                  <a:cubicBezTo>
                    <a:pt x="8767" y="3522"/>
                    <a:pt x="9118" y="3240"/>
                    <a:pt x="8979" y="2837"/>
                  </a:cubicBezTo>
                  <a:cubicBezTo>
                    <a:pt x="8354" y="1025"/>
                    <a:pt x="6963" y="1"/>
                    <a:pt x="54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16;p44">
              <a:extLst>
                <a:ext uri="{FF2B5EF4-FFF2-40B4-BE49-F238E27FC236}">
                  <a16:creationId xmlns:a16="http://schemas.microsoft.com/office/drawing/2014/main" id="{FB2411CC-4092-FB1F-A6E1-8787AB94DD9C}"/>
                </a:ext>
              </a:extLst>
            </p:cNvPr>
            <p:cNvSpPr/>
            <p:nvPr/>
          </p:nvSpPr>
          <p:spPr>
            <a:xfrm>
              <a:off x="432320" y="1524942"/>
              <a:ext cx="263903" cy="160928"/>
            </a:xfrm>
            <a:custGeom>
              <a:avLst/>
              <a:gdLst/>
              <a:ahLst/>
              <a:cxnLst/>
              <a:rect l="l" t="t" r="r" b="b"/>
              <a:pathLst>
                <a:path w="12732" h="7764" extrusionOk="0">
                  <a:moveTo>
                    <a:pt x="4587" y="0"/>
                  </a:moveTo>
                  <a:cubicBezTo>
                    <a:pt x="3663" y="0"/>
                    <a:pt x="2737" y="128"/>
                    <a:pt x="2039" y="441"/>
                  </a:cubicBezTo>
                  <a:cubicBezTo>
                    <a:pt x="1" y="1356"/>
                    <a:pt x="938" y="2850"/>
                    <a:pt x="185" y="4495"/>
                  </a:cubicBezTo>
                  <a:cubicBezTo>
                    <a:pt x="68" y="4751"/>
                    <a:pt x="277" y="4932"/>
                    <a:pt x="495" y="4932"/>
                  </a:cubicBezTo>
                  <a:cubicBezTo>
                    <a:pt x="592" y="4932"/>
                    <a:pt x="691" y="4896"/>
                    <a:pt x="764" y="4816"/>
                  </a:cubicBezTo>
                  <a:lnTo>
                    <a:pt x="765" y="4816"/>
                  </a:lnTo>
                  <a:cubicBezTo>
                    <a:pt x="1123" y="4423"/>
                    <a:pt x="1126" y="4154"/>
                    <a:pt x="1251" y="3650"/>
                  </a:cubicBezTo>
                  <a:cubicBezTo>
                    <a:pt x="1271" y="3420"/>
                    <a:pt x="1279" y="3188"/>
                    <a:pt x="1274" y="2958"/>
                  </a:cubicBezTo>
                  <a:lnTo>
                    <a:pt x="2967" y="1136"/>
                  </a:lnTo>
                  <a:cubicBezTo>
                    <a:pt x="3161" y="1055"/>
                    <a:pt x="3407" y="1029"/>
                    <a:pt x="3669" y="1029"/>
                  </a:cubicBezTo>
                  <a:cubicBezTo>
                    <a:pt x="4115" y="1029"/>
                    <a:pt x="4606" y="1105"/>
                    <a:pt x="4954" y="1118"/>
                  </a:cubicBezTo>
                  <a:cubicBezTo>
                    <a:pt x="8078" y="1236"/>
                    <a:pt x="11106" y="3721"/>
                    <a:pt x="9032" y="6942"/>
                  </a:cubicBezTo>
                  <a:cubicBezTo>
                    <a:pt x="8764" y="7359"/>
                    <a:pt x="9143" y="7763"/>
                    <a:pt x="9541" y="7763"/>
                  </a:cubicBezTo>
                  <a:cubicBezTo>
                    <a:pt x="9671" y="7763"/>
                    <a:pt x="9803" y="7720"/>
                    <a:pt x="9915" y="7619"/>
                  </a:cubicBezTo>
                  <a:cubicBezTo>
                    <a:pt x="12732" y="5095"/>
                    <a:pt x="9990" y="1077"/>
                    <a:pt x="7000" y="291"/>
                  </a:cubicBezTo>
                  <a:cubicBezTo>
                    <a:pt x="6323" y="113"/>
                    <a:pt x="5456" y="0"/>
                    <a:pt x="45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17;p44">
              <a:extLst>
                <a:ext uri="{FF2B5EF4-FFF2-40B4-BE49-F238E27FC236}">
                  <a16:creationId xmlns:a16="http://schemas.microsoft.com/office/drawing/2014/main" id="{C483D6DB-96C7-C4E7-7266-CC5020257FC2}"/>
                </a:ext>
              </a:extLst>
            </p:cNvPr>
            <p:cNvSpPr/>
            <p:nvPr/>
          </p:nvSpPr>
          <p:spPr>
            <a:xfrm>
              <a:off x="175069" y="1451605"/>
              <a:ext cx="393657" cy="169427"/>
            </a:xfrm>
            <a:custGeom>
              <a:avLst/>
              <a:gdLst/>
              <a:ahLst/>
              <a:cxnLst/>
              <a:rect l="l" t="t" r="r" b="b"/>
              <a:pathLst>
                <a:path w="18992" h="8174" extrusionOk="0">
                  <a:moveTo>
                    <a:pt x="12625" y="1"/>
                  </a:moveTo>
                  <a:cubicBezTo>
                    <a:pt x="10963" y="1"/>
                    <a:pt x="9157" y="401"/>
                    <a:pt x="7429" y="988"/>
                  </a:cubicBezTo>
                  <a:cubicBezTo>
                    <a:pt x="5324" y="1704"/>
                    <a:pt x="2428" y="2699"/>
                    <a:pt x="1198" y="4721"/>
                  </a:cubicBezTo>
                  <a:cubicBezTo>
                    <a:pt x="678" y="5578"/>
                    <a:pt x="1" y="7644"/>
                    <a:pt x="1213" y="8158"/>
                  </a:cubicBezTo>
                  <a:cubicBezTo>
                    <a:pt x="1237" y="8169"/>
                    <a:pt x="1261" y="8173"/>
                    <a:pt x="1283" y="8173"/>
                  </a:cubicBezTo>
                  <a:cubicBezTo>
                    <a:pt x="1442" y="8173"/>
                    <a:pt x="1541" y="7936"/>
                    <a:pt x="1387" y="7831"/>
                  </a:cubicBezTo>
                  <a:lnTo>
                    <a:pt x="1388" y="7830"/>
                  </a:lnTo>
                  <a:cubicBezTo>
                    <a:pt x="25" y="6897"/>
                    <a:pt x="2491" y="4056"/>
                    <a:pt x="2950" y="3726"/>
                  </a:cubicBezTo>
                  <a:cubicBezTo>
                    <a:pt x="4095" y="2902"/>
                    <a:pt x="5557" y="2342"/>
                    <a:pt x="6866" y="1857"/>
                  </a:cubicBezTo>
                  <a:cubicBezTo>
                    <a:pt x="8514" y="1247"/>
                    <a:pt x="10292" y="749"/>
                    <a:pt x="12067" y="749"/>
                  </a:cubicBezTo>
                  <a:cubicBezTo>
                    <a:pt x="12117" y="749"/>
                    <a:pt x="12167" y="749"/>
                    <a:pt x="12217" y="750"/>
                  </a:cubicBezTo>
                  <a:cubicBezTo>
                    <a:pt x="15458" y="802"/>
                    <a:pt x="16957" y="2464"/>
                    <a:pt x="17700" y="5428"/>
                  </a:cubicBezTo>
                  <a:cubicBezTo>
                    <a:pt x="17770" y="5703"/>
                    <a:pt x="18001" y="5823"/>
                    <a:pt x="18244" y="5823"/>
                  </a:cubicBezTo>
                  <a:cubicBezTo>
                    <a:pt x="18605" y="5823"/>
                    <a:pt x="18992" y="5558"/>
                    <a:pt x="18909" y="5142"/>
                  </a:cubicBezTo>
                  <a:cubicBezTo>
                    <a:pt x="18148" y="1299"/>
                    <a:pt x="15620" y="1"/>
                    <a:pt x="126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18;p44">
              <a:extLst>
                <a:ext uri="{FF2B5EF4-FFF2-40B4-BE49-F238E27FC236}">
                  <a16:creationId xmlns:a16="http://schemas.microsoft.com/office/drawing/2014/main" id="{8F3D838F-085C-27D2-492C-5C4464BDF76E}"/>
                </a:ext>
              </a:extLst>
            </p:cNvPr>
            <p:cNvSpPr/>
            <p:nvPr/>
          </p:nvSpPr>
          <p:spPr>
            <a:xfrm>
              <a:off x="308265" y="1595751"/>
              <a:ext cx="160762" cy="61872"/>
            </a:xfrm>
            <a:custGeom>
              <a:avLst/>
              <a:gdLst/>
              <a:ahLst/>
              <a:cxnLst/>
              <a:rect l="l" t="t" r="r" b="b"/>
              <a:pathLst>
                <a:path w="7756" h="2985" extrusionOk="0">
                  <a:moveTo>
                    <a:pt x="4278" y="1"/>
                  </a:moveTo>
                  <a:cubicBezTo>
                    <a:pt x="3936" y="1"/>
                    <a:pt x="3577" y="37"/>
                    <a:pt x="3189" y="121"/>
                  </a:cubicBezTo>
                  <a:cubicBezTo>
                    <a:pt x="1975" y="383"/>
                    <a:pt x="331" y="1423"/>
                    <a:pt x="32" y="2697"/>
                  </a:cubicBezTo>
                  <a:cubicBezTo>
                    <a:pt x="0" y="2833"/>
                    <a:pt x="117" y="2985"/>
                    <a:pt x="244" y="2985"/>
                  </a:cubicBezTo>
                  <a:cubicBezTo>
                    <a:pt x="288" y="2985"/>
                    <a:pt x="334" y="2966"/>
                    <a:pt x="375" y="2921"/>
                  </a:cubicBezTo>
                  <a:cubicBezTo>
                    <a:pt x="1230" y="1991"/>
                    <a:pt x="2455" y="1073"/>
                    <a:pt x="3732" y="952"/>
                  </a:cubicBezTo>
                  <a:cubicBezTo>
                    <a:pt x="3987" y="928"/>
                    <a:pt x="4255" y="909"/>
                    <a:pt x="4525" y="909"/>
                  </a:cubicBezTo>
                  <a:cubicBezTo>
                    <a:pt x="4959" y="909"/>
                    <a:pt x="5395" y="960"/>
                    <a:pt x="5777" y="1130"/>
                  </a:cubicBezTo>
                  <a:cubicBezTo>
                    <a:pt x="6179" y="1309"/>
                    <a:pt x="6407" y="1593"/>
                    <a:pt x="6835" y="1695"/>
                  </a:cubicBezTo>
                  <a:cubicBezTo>
                    <a:pt x="6885" y="1708"/>
                    <a:pt x="6933" y="1713"/>
                    <a:pt x="6980" y="1713"/>
                  </a:cubicBezTo>
                  <a:cubicBezTo>
                    <a:pt x="7523" y="1713"/>
                    <a:pt x="7755" y="933"/>
                    <a:pt x="7168" y="709"/>
                  </a:cubicBezTo>
                  <a:cubicBezTo>
                    <a:pt x="6144" y="320"/>
                    <a:pt x="5284" y="1"/>
                    <a:pt x="427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00;p44">
            <a:extLst>
              <a:ext uri="{FF2B5EF4-FFF2-40B4-BE49-F238E27FC236}">
                <a16:creationId xmlns:a16="http://schemas.microsoft.com/office/drawing/2014/main" id="{72B5F378-82DE-D97E-80BE-2210AEB7FCA5}"/>
              </a:ext>
            </a:extLst>
          </p:cNvPr>
          <p:cNvGrpSpPr/>
          <p:nvPr/>
        </p:nvGrpSpPr>
        <p:grpSpPr>
          <a:xfrm>
            <a:off x="5048359" y="136582"/>
            <a:ext cx="634681" cy="710555"/>
            <a:chOff x="11661284" y="3404301"/>
            <a:chExt cx="784525" cy="878421"/>
          </a:xfrm>
        </p:grpSpPr>
        <p:sp>
          <p:nvSpPr>
            <p:cNvPr id="170" name="Google Shape;1601;p44">
              <a:extLst>
                <a:ext uri="{FF2B5EF4-FFF2-40B4-BE49-F238E27FC236}">
                  <a16:creationId xmlns:a16="http://schemas.microsoft.com/office/drawing/2014/main" id="{7F1BC24F-6907-81AE-4E63-4FA6F662B7EF}"/>
                </a:ext>
              </a:extLst>
            </p:cNvPr>
            <p:cNvSpPr/>
            <p:nvPr/>
          </p:nvSpPr>
          <p:spPr>
            <a:xfrm>
              <a:off x="11663970" y="3639745"/>
              <a:ext cx="134877" cy="92770"/>
            </a:xfrm>
            <a:custGeom>
              <a:avLst/>
              <a:gdLst/>
              <a:ahLst/>
              <a:cxnLst/>
              <a:rect l="l" t="t" r="r" b="b"/>
              <a:pathLst>
                <a:path w="6227" h="4283" extrusionOk="0">
                  <a:moveTo>
                    <a:pt x="526" y="1"/>
                  </a:moveTo>
                  <a:cubicBezTo>
                    <a:pt x="405" y="1"/>
                    <a:pt x="272" y="73"/>
                    <a:pt x="249" y="195"/>
                  </a:cubicBezTo>
                  <a:cubicBezTo>
                    <a:pt x="1" y="1459"/>
                    <a:pt x="502" y="2841"/>
                    <a:pt x="1509" y="3658"/>
                  </a:cubicBezTo>
                  <a:cubicBezTo>
                    <a:pt x="2072" y="4114"/>
                    <a:pt x="2793" y="4283"/>
                    <a:pt x="3534" y="4283"/>
                  </a:cubicBezTo>
                  <a:cubicBezTo>
                    <a:pt x="4303" y="4283"/>
                    <a:pt x="5095" y="4101"/>
                    <a:pt x="5754" y="3872"/>
                  </a:cubicBezTo>
                  <a:cubicBezTo>
                    <a:pt x="6227" y="3707"/>
                    <a:pt x="5999" y="3034"/>
                    <a:pt x="5570" y="3034"/>
                  </a:cubicBezTo>
                  <a:cubicBezTo>
                    <a:pt x="5517" y="3034"/>
                    <a:pt x="5461" y="3044"/>
                    <a:pt x="5403" y="3067"/>
                  </a:cubicBezTo>
                  <a:cubicBezTo>
                    <a:pt x="4831" y="3290"/>
                    <a:pt x="4142" y="3468"/>
                    <a:pt x="3478" y="3468"/>
                  </a:cubicBezTo>
                  <a:cubicBezTo>
                    <a:pt x="2823" y="3468"/>
                    <a:pt x="2192" y="3294"/>
                    <a:pt x="1722" y="2817"/>
                  </a:cubicBezTo>
                  <a:cubicBezTo>
                    <a:pt x="1127" y="2212"/>
                    <a:pt x="867" y="1423"/>
                    <a:pt x="813" y="601"/>
                  </a:cubicBezTo>
                  <a:lnTo>
                    <a:pt x="813" y="601"/>
                  </a:lnTo>
                  <a:cubicBezTo>
                    <a:pt x="832" y="586"/>
                    <a:pt x="848" y="565"/>
                    <a:pt x="859" y="539"/>
                  </a:cubicBezTo>
                  <a:lnTo>
                    <a:pt x="858" y="538"/>
                  </a:lnTo>
                  <a:cubicBezTo>
                    <a:pt x="889" y="472"/>
                    <a:pt x="915" y="402"/>
                    <a:pt x="936" y="332"/>
                  </a:cubicBezTo>
                  <a:cubicBezTo>
                    <a:pt x="977" y="211"/>
                    <a:pt x="867" y="78"/>
                    <a:pt x="755" y="53"/>
                  </a:cubicBezTo>
                  <a:lnTo>
                    <a:pt x="607" y="13"/>
                  </a:lnTo>
                  <a:cubicBezTo>
                    <a:pt x="582" y="5"/>
                    <a:pt x="554" y="1"/>
                    <a:pt x="52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02;p44">
              <a:extLst>
                <a:ext uri="{FF2B5EF4-FFF2-40B4-BE49-F238E27FC236}">
                  <a16:creationId xmlns:a16="http://schemas.microsoft.com/office/drawing/2014/main" id="{27F4100E-18E6-1FA2-A60B-D70EB921223B}"/>
                </a:ext>
              </a:extLst>
            </p:cNvPr>
            <p:cNvSpPr/>
            <p:nvPr/>
          </p:nvSpPr>
          <p:spPr>
            <a:xfrm>
              <a:off x="11763086" y="3469693"/>
              <a:ext cx="435019" cy="255761"/>
            </a:xfrm>
            <a:custGeom>
              <a:avLst/>
              <a:gdLst/>
              <a:ahLst/>
              <a:cxnLst/>
              <a:rect l="l" t="t" r="r" b="b"/>
              <a:pathLst>
                <a:path w="20084" h="11808" extrusionOk="0">
                  <a:moveTo>
                    <a:pt x="19324" y="0"/>
                  </a:moveTo>
                  <a:cubicBezTo>
                    <a:pt x="19260" y="0"/>
                    <a:pt x="19194" y="12"/>
                    <a:pt x="19131" y="40"/>
                  </a:cubicBezTo>
                  <a:cubicBezTo>
                    <a:pt x="17402" y="785"/>
                    <a:pt x="15607" y="1881"/>
                    <a:pt x="14033" y="2910"/>
                  </a:cubicBezTo>
                  <a:cubicBezTo>
                    <a:pt x="12601" y="3848"/>
                    <a:pt x="11069" y="4573"/>
                    <a:pt x="9627" y="5485"/>
                  </a:cubicBezTo>
                  <a:cubicBezTo>
                    <a:pt x="7981" y="6524"/>
                    <a:pt x="6307" y="7524"/>
                    <a:pt x="4631" y="8517"/>
                  </a:cubicBezTo>
                  <a:cubicBezTo>
                    <a:pt x="3857" y="8976"/>
                    <a:pt x="3108" y="9471"/>
                    <a:pt x="2343" y="9943"/>
                  </a:cubicBezTo>
                  <a:cubicBezTo>
                    <a:pt x="1741" y="10315"/>
                    <a:pt x="944" y="10995"/>
                    <a:pt x="296" y="11246"/>
                  </a:cubicBezTo>
                  <a:cubicBezTo>
                    <a:pt x="0" y="11360"/>
                    <a:pt x="161" y="11808"/>
                    <a:pt x="441" y="11808"/>
                  </a:cubicBezTo>
                  <a:cubicBezTo>
                    <a:pt x="463" y="11808"/>
                    <a:pt x="486" y="11805"/>
                    <a:pt x="510" y="11799"/>
                  </a:cubicBezTo>
                  <a:lnTo>
                    <a:pt x="511" y="11798"/>
                  </a:lnTo>
                  <a:cubicBezTo>
                    <a:pt x="2080" y="11392"/>
                    <a:pt x="3696" y="10017"/>
                    <a:pt x="5103" y="9205"/>
                  </a:cubicBezTo>
                  <a:cubicBezTo>
                    <a:pt x="6717" y="8274"/>
                    <a:pt x="8328" y="7337"/>
                    <a:pt x="9911" y="6356"/>
                  </a:cubicBezTo>
                  <a:cubicBezTo>
                    <a:pt x="11430" y="5415"/>
                    <a:pt x="13056" y="4684"/>
                    <a:pt x="14579" y="3738"/>
                  </a:cubicBezTo>
                  <a:cubicBezTo>
                    <a:pt x="16237" y="2708"/>
                    <a:pt x="18190" y="2042"/>
                    <a:pt x="19698" y="790"/>
                  </a:cubicBezTo>
                  <a:cubicBezTo>
                    <a:pt x="20084" y="471"/>
                    <a:pt x="19722" y="0"/>
                    <a:pt x="1932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03;p44">
              <a:extLst>
                <a:ext uri="{FF2B5EF4-FFF2-40B4-BE49-F238E27FC236}">
                  <a16:creationId xmlns:a16="http://schemas.microsoft.com/office/drawing/2014/main" id="{77D2BC5D-DD9E-F73B-E405-1C69861DD32D}"/>
                </a:ext>
              </a:extLst>
            </p:cNvPr>
            <p:cNvSpPr/>
            <p:nvPr/>
          </p:nvSpPr>
          <p:spPr>
            <a:xfrm>
              <a:off x="12173023" y="3467137"/>
              <a:ext cx="267393" cy="633014"/>
            </a:xfrm>
            <a:custGeom>
              <a:avLst/>
              <a:gdLst/>
              <a:ahLst/>
              <a:cxnLst/>
              <a:rect l="l" t="t" r="r" b="b"/>
              <a:pathLst>
                <a:path w="12345" h="29225" extrusionOk="0">
                  <a:moveTo>
                    <a:pt x="658" y="0"/>
                  </a:moveTo>
                  <a:cubicBezTo>
                    <a:pt x="520" y="0"/>
                    <a:pt x="378" y="51"/>
                    <a:pt x="234" y="166"/>
                  </a:cubicBezTo>
                  <a:cubicBezTo>
                    <a:pt x="0" y="353"/>
                    <a:pt x="217" y="676"/>
                    <a:pt x="463" y="676"/>
                  </a:cubicBezTo>
                  <a:cubicBezTo>
                    <a:pt x="480" y="676"/>
                    <a:pt x="496" y="675"/>
                    <a:pt x="513" y="672"/>
                  </a:cubicBezTo>
                  <a:cubicBezTo>
                    <a:pt x="517" y="671"/>
                    <a:pt x="521" y="670"/>
                    <a:pt x="525" y="670"/>
                  </a:cubicBezTo>
                  <a:cubicBezTo>
                    <a:pt x="1047" y="670"/>
                    <a:pt x="2782" y="6592"/>
                    <a:pt x="3005" y="7223"/>
                  </a:cubicBezTo>
                  <a:cubicBezTo>
                    <a:pt x="3912" y="9785"/>
                    <a:pt x="4527" y="12435"/>
                    <a:pt x="5357" y="15022"/>
                  </a:cubicBezTo>
                  <a:cubicBezTo>
                    <a:pt x="6197" y="17641"/>
                    <a:pt x="7394" y="20144"/>
                    <a:pt x="8487" y="22661"/>
                  </a:cubicBezTo>
                  <a:cubicBezTo>
                    <a:pt x="9366" y="24683"/>
                    <a:pt x="10545" y="26713"/>
                    <a:pt x="11144" y="28828"/>
                  </a:cubicBezTo>
                  <a:cubicBezTo>
                    <a:pt x="11222" y="29105"/>
                    <a:pt x="11441" y="29224"/>
                    <a:pt x="11663" y="29224"/>
                  </a:cubicBezTo>
                  <a:cubicBezTo>
                    <a:pt x="11999" y="29224"/>
                    <a:pt x="12345" y="28950"/>
                    <a:pt x="12227" y="28529"/>
                  </a:cubicBezTo>
                  <a:cubicBezTo>
                    <a:pt x="11547" y="26069"/>
                    <a:pt x="10189" y="23723"/>
                    <a:pt x="9164" y="21391"/>
                  </a:cubicBezTo>
                  <a:cubicBezTo>
                    <a:pt x="7876" y="18456"/>
                    <a:pt x="6682" y="15550"/>
                    <a:pt x="5787" y="12470"/>
                  </a:cubicBezTo>
                  <a:cubicBezTo>
                    <a:pt x="4904" y="9428"/>
                    <a:pt x="3991" y="6358"/>
                    <a:pt x="2788" y="3422"/>
                  </a:cubicBezTo>
                  <a:cubicBezTo>
                    <a:pt x="2559" y="2862"/>
                    <a:pt x="1696" y="0"/>
                    <a:pt x="65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04;p44">
              <a:extLst>
                <a:ext uri="{FF2B5EF4-FFF2-40B4-BE49-F238E27FC236}">
                  <a16:creationId xmlns:a16="http://schemas.microsoft.com/office/drawing/2014/main" id="{B87B9BF2-7F84-4908-9C35-97041B734163}"/>
                </a:ext>
              </a:extLst>
            </p:cNvPr>
            <p:cNvSpPr/>
            <p:nvPr/>
          </p:nvSpPr>
          <p:spPr>
            <a:xfrm>
              <a:off x="11661284" y="3652568"/>
              <a:ext cx="53327" cy="124545"/>
            </a:xfrm>
            <a:custGeom>
              <a:avLst/>
              <a:gdLst/>
              <a:ahLst/>
              <a:cxnLst/>
              <a:rect l="l" t="t" r="r" b="b"/>
              <a:pathLst>
                <a:path w="2462" h="5750" extrusionOk="0">
                  <a:moveTo>
                    <a:pt x="648" y="1"/>
                  </a:moveTo>
                  <a:cubicBezTo>
                    <a:pt x="546" y="1"/>
                    <a:pt x="444" y="49"/>
                    <a:pt x="398" y="157"/>
                  </a:cubicBezTo>
                  <a:cubicBezTo>
                    <a:pt x="1" y="1080"/>
                    <a:pt x="287" y="2045"/>
                    <a:pt x="499" y="2997"/>
                  </a:cubicBezTo>
                  <a:cubicBezTo>
                    <a:pt x="743" y="4098"/>
                    <a:pt x="1265" y="4767"/>
                    <a:pt x="1937" y="5653"/>
                  </a:cubicBezTo>
                  <a:cubicBezTo>
                    <a:pt x="1989" y="5721"/>
                    <a:pt x="2061" y="5750"/>
                    <a:pt x="2133" y="5750"/>
                  </a:cubicBezTo>
                  <a:cubicBezTo>
                    <a:pt x="2297" y="5750"/>
                    <a:pt x="2462" y="5598"/>
                    <a:pt x="2380" y="5411"/>
                  </a:cubicBezTo>
                  <a:cubicBezTo>
                    <a:pt x="2004" y="4552"/>
                    <a:pt x="1320" y="3976"/>
                    <a:pt x="1110" y="3019"/>
                  </a:cubicBezTo>
                  <a:cubicBezTo>
                    <a:pt x="913" y="2115"/>
                    <a:pt x="690" y="1208"/>
                    <a:pt x="904" y="286"/>
                  </a:cubicBezTo>
                  <a:cubicBezTo>
                    <a:pt x="945" y="107"/>
                    <a:pt x="798" y="1"/>
                    <a:pt x="64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05;p44">
              <a:extLst>
                <a:ext uri="{FF2B5EF4-FFF2-40B4-BE49-F238E27FC236}">
                  <a16:creationId xmlns:a16="http://schemas.microsoft.com/office/drawing/2014/main" id="{A9E71D28-F11B-D931-F819-7B87C58C2CBA}"/>
                </a:ext>
              </a:extLst>
            </p:cNvPr>
            <p:cNvSpPr/>
            <p:nvPr/>
          </p:nvSpPr>
          <p:spPr>
            <a:xfrm>
              <a:off x="11805041" y="3765222"/>
              <a:ext cx="245364" cy="485249"/>
            </a:xfrm>
            <a:custGeom>
              <a:avLst/>
              <a:gdLst/>
              <a:ahLst/>
              <a:cxnLst/>
              <a:rect l="l" t="t" r="r" b="b"/>
              <a:pathLst>
                <a:path w="11328" h="22403" extrusionOk="0">
                  <a:moveTo>
                    <a:pt x="198" y="1"/>
                  </a:moveTo>
                  <a:cubicBezTo>
                    <a:pt x="140" y="1"/>
                    <a:pt x="79" y="38"/>
                    <a:pt x="76" y="105"/>
                  </a:cubicBezTo>
                  <a:cubicBezTo>
                    <a:pt x="1" y="1422"/>
                    <a:pt x="1073" y="3045"/>
                    <a:pt x="1592" y="4212"/>
                  </a:cubicBezTo>
                  <a:cubicBezTo>
                    <a:pt x="2494" y="6246"/>
                    <a:pt x="3537" y="8212"/>
                    <a:pt x="4481" y="10226"/>
                  </a:cubicBezTo>
                  <a:cubicBezTo>
                    <a:pt x="6391" y="14303"/>
                    <a:pt x="7997" y="18542"/>
                    <a:pt x="10593" y="22267"/>
                  </a:cubicBezTo>
                  <a:cubicBezTo>
                    <a:pt x="10660" y="22362"/>
                    <a:pt x="10752" y="22402"/>
                    <a:pt x="10846" y="22402"/>
                  </a:cubicBezTo>
                  <a:cubicBezTo>
                    <a:pt x="11082" y="22402"/>
                    <a:pt x="11328" y="22149"/>
                    <a:pt x="11199" y="21890"/>
                  </a:cubicBezTo>
                  <a:cubicBezTo>
                    <a:pt x="10286" y="20045"/>
                    <a:pt x="9073" y="18336"/>
                    <a:pt x="8085" y="16526"/>
                  </a:cubicBezTo>
                  <a:cubicBezTo>
                    <a:pt x="7129" y="14774"/>
                    <a:pt x="6388" y="12950"/>
                    <a:pt x="5559" y="11140"/>
                  </a:cubicBezTo>
                  <a:cubicBezTo>
                    <a:pt x="4714" y="9295"/>
                    <a:pt x="3756" y="7506"/>
                    <a:pt x="2862" y="5686"/>
                  </a:cubicBezTo>
                  <a:cubicBezTo>
                    <a:pt x="2400" y="4746"/>
                    <a:pt x="1981" y="3791"/>
                    <a:pt x="1549" y="2837"/>
                  </a:cubicBezTo>
                  <a:cubicBezTo>
                    <a:pt x="1179" y="2019"/>
                    <a:pt x="396" y="967"/>
                    <a:pt x="302" y="89"/>
                  </a:cubicBezTo>
                  <a:cubicBezTo>
                    <a:pt x="295" y="29"/>
                    <a:pt x="248" y="1"/>
                    <a:pt x="19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06;p44">
              <a:extLst>
                <a:ext uri="{FF2B5EF4-FFF2-40B4-BE49-F238E27FC236}">
                  <a16:creationId xmlns:a16="http://schemas.microsoft.com/office/drawing/2014/main" id="{27181E04-0054-9EE3-07DE-ACD0D6BB1412}"/>
                </a:ext>
              </a:extLst>
            </p:cNvPr>
            <p:cNvSpPr/>
            <p:nvPr/>
          </p:nvSpPr>
          <p:spPr>
            <a:xfrm>
              <a:off x="12041633" y="4244536"/>
              <a:ext cx="5892" cy="4202"/>
            </a:xfrm>
            <a:custGeom>
              <a:avLst/>
              <a:gdLst/>
              <a:ahLst/>
              <a:cxnLst/>
              <a:rect l="l" t="t" r="r" b="b"/>
              <a:pathLst>
                <a:path w="272" h="194" extrusionOk="0">
                  <a:moveTo>
                    <a:pt x="147" y="1"/>
                  </a:moveTo>
                  <a:cubicBezTo>
                    <a:pt x="23" y="1"/>
                    <a:pt x="0" y="193"/>
                    <a:pt x="125" y="193"/>
                  </a:cubicBezTo>
                  <a:cubicBezTo>
                    <a:pt x="248" y="193"/>
                    <a:pt x="271" y="1"/>
                    <a:pt x="14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07;p44">
              <a:extLst>
                <a:ext uri="{FF2B5EF4-FFF2-40B4-BE49-F238E27FC236}">
                  <a16:creationId xmlns:a16="http://schemas.microsoft.com/office/drawing/2014/main" id="{403919F3-B94A-94E9-79DD-1184DBB1778C}"/>
                </a:ext>
              </a:extLst>
            </p:cNvPr>
            <p:cNvSpPr/>
            <p:nvPr/>
          </p:nvSpPr>
          <p:spPr>
            <a:xfrm>
              <a:off x="12037323" y="4082562"/>
              <a:ext cx="408486" cy="196045"/>
            </a:xfrm>
            <a:custGeom>
              <a:avLst/>
              <a:gdLst/>
              <a:ahLst/>
              <a:cxnLst/>
              <a:rect l="l" t="t" r="r" b="b"/>
              <a:pathLst>
                <a:path w="18859" h="9051" extrusionOk="0">
                  <a:moveTo>
                    <a:pt x="18097" y="0"/>
                  </a:moveTo>
                  <a:cubicBezTo>
                    <a:pt x="18033" y="0"/>
                    <a:pt x="17967" y="13"/>
                    <a:pt x="17903" y="42"/>
                  </a:cubicBezTo>
                  <a:cubicBezTo>
                    <a:pt x="15002" y="1348"/>
                    <a:pt x="12158" y="2916"/>
                    <a:pt x="9331" y="4383"/>
                  </a:cubicBezTo>
                  <a:cubicBezTo>
                    <a:pt x="7883" y="5135"/>
                    <a:pt x="6406" y="5835"/>
                    <a:pt x="4922" y="6513"/>
                  </a:cubicBezTo>
                  <a:cubicBezTo>
                    <a:pt x="4114" y="6881"/>
                    <a:pt x="3316" y="7298"/>
                    <a:pt x="2499" y="7644"/>
                  </a:cubicBezTo>
                  <a:cubicBezTo>
                    <a:pt x="2200" y="7770"/>
                    <a:pt x="1621" y="8013"/>
                    <a:pt x="1190" y="8013"/>
                  </a:cubicBezTo>
                  <a:cubicBezTo>
                    <a:pt x="1057" y="8013"/>
                    <a:pt x="938" y="7990"/>
                    <a:pt x="846" y="7933"/>
                  </a:cubicBezTo>
                  <a:cubicBezTo>
                    <a:pt x="708" y="7848"/>
                    <a:pt x="547" y="7283"/>
                    <a:pt x="487" y="7144"/>
                  </a:cubicBezTo>
                  <a:cubicBezTo>
                    <a:pt x="458" y="7076"/>
                    <a:pt x="395" y="7042"/>
                    <a:pt x="333" y="7042"/>
                  </a:cubicBezTo>
                  <a:cubicBezTo>
                    <a:pt x="262" y="7042"/>
                    <a:pt x="192" y="7086"/>
                    <a:pt x="174" y="7172"/>
                  </a:cubicBezTo>
                  <a:cubicBezTo>
                    <a:pt x="1" y="8043"/>
                    <a:pt x="453" y="9025"/>
                    <a:pt x="1426" y="9050"/>
                  </a:cubicBezTo>
                  <a:cubicBezTo>
                    <a:pt x="1441" y="9050"/>
                    <a:pt x="1457" y="9051"/>
                    <a:pt x="1472" y="9051"/>
                  </a:cubicBezTo>
                  <a:cubicBezTo>
                    <a:pt x="2388" y="9051"/>
                    <a:pt x="3322" y="8353"/>
                    <a:pt x="4128" y="7993"/>
                  </a:cubicBezTo>
                  <a:cubicBezTo>
                    <a:pt x="5152" y="7535"/>
                    <a:pt x="6176" y="7079"/>
                    <a:pt x="7188" y="6597"/>
                  </a:cubicBezTo>
                  <a:cubicBezTo>
                    <a:pt x="9214" y="5635"/>
                    <a:pt x="11186" y="4568"/>
                    <a:pt x="13205" y="3591"/>
                  </a:cubicBezTo>
                  <a:cubicBezTo>
                    <a:pt x="14957" y="2743"/>
                    <a:pt x="16934" y="2008"/>
                    <a:pt x="18470" y="793"/>
                  </a:cubicBezTo>
                  <a:cubicBezTo>
                    <a:pt x="18858" y="485"/>
                    <a:pt x="18495" y="0"/>
                    <a:pt x="1809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08;p44">
              <a:extLst>
                <a:ext uri="{FF2B5EF4-FFF2-40B4-BE49-F238E27FC236}">
                  <a16:creationId xmlns:a16="http://schemas.microsoft.com/office/drawing/2014/main" id="{97C52136-CCA0-7C6D-0612-8906E3AA34FE}"/>
                </a:ext>
              </a:extLst>
            </p:cNvPr>
            <p:cNvSpPr/>
            <p:nvPr/>
          </p:nvSpPr>
          <p:spPr>
            <a:xfrm>
              <a:off x="11702070" y="3767453"/>
              <a:ext cx="254158" cy="486180"/>
            </a:xfrm>
            <a:custGeom>
              <a:avLst/>
              <a:gdLst/>
              <a:ahLst/>
              <a:cxnLst/>
              <a:rect l="l" t="t" r="r" b="b"/>
              <a:pathLst>
                <a:path w="11734" h="22446" extrusionOk="0">
                  <a:moveTo>
                    <a:pt x="266" y="0"/>
                  </a:moveTo>
                  <a:cubicBezTo>
                    <a:pt x="133" y="0"/>
                    <a:pt x="1" y="132"/>
                    <a:pt x="79" y="289"/>
                  </a:cubicBezTo>
                  <a:cubicBezTo>
                    <a:pt x="1109" y="2361"/>
                    <a:pt x="1749" y="4596"/>
                    <a:pt x="2644" y="6726"/>
                  </a:cubicBezTo>
                  <a:cubicBezTo>
                    <a:pt x="3517" y="8805"/>
                    <a:pt x="4555" y="10842"/>
                    <a:pt x="5574" y="12851"/>
                  </a:cubicBezTo>
                  <a:cubicBezTo>
                    <a:pt x="6485" y="14645"/>
                    <a:pt x="7549" y="16380"/>
                    <a:pt x="8613" y="18086"/>
                  </a:cubicBezTo>
                  <a:cubicBezTo>
                    <a:pt x="9159" y="18960"/>
                    <a:pt x="9653" y="19811"/>
                    <a:pt x="10072" y="20751"/>
                  </a:cubicBezTo>
                  <a:cubicBezTo>
                    <a:pt x="10353" y="21385"/>
                    <a:pt x="10577" y="22006"/>
                    <a:pt x="11168" y="22397"/>
                  </a:cubicBezTo>
                  <a:cubicBezTo>
                    <a:pt x="11219" y="22431"/>
                    <a:pt x="11270" y="22446"/>
                    <a:pt x="11319" y="22446"/>
                  </a:cubicBezTo>
                  <a:cubicBezTo>
                    <a:pt x="11556" y="22446"/>
                    <a:pt x="11734" y="22096"/>
                    <a:pt x="11530" y="21897"/>
                  </a:cubicBezTo>
                  <a:cubicBezTo>
                    <a:pt x="10814" y="21199"/>
                    <a:pt x="10585" y="20035"/>
                    <a:pt x="10117" y="19183"/>
                  </a:cubicBezTo>
                  <a:cubicBezTo>
                    <a:pt x="9712" y="18443"/>
                    <a:pt x="9212" y="17744"/>
                    <a:pt x="8767" y="17028"/>
                  </a:cubicBezTo>
                  <a:cubicBezTo>
                    <a:pt x="7669" y="15266"/>
                    <a:pt x="6605" y="13484"/>
                    <a:pt x="5692" y="11619"/>
                  </a:cubicBezTo>
                  <a:cubicBezTo>
                    <a:pt x="4773" y="9746"/>
                    <a:pt x="3761" y="7918"/>
                    <a:pt x="2956" y="5991"/>
                  </a:cubicBezTo>
                  <a:cubicBezTo>
                    <a:pt x="2130" y="4014"/>
                    <a:pt x="1505" y="1972"/>
                    <a:pt x="438" y="104"/>
                  </a:cubicBezTo>
                  <a:cubicBezTo>
                    <a:pt x="396" y="31"/>
                    <a:pt x="331" y="0"/>
                    <a:pt x="26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09;p44">
              <a:extLst>
                <a:ext uri="{FF2B5EF4-FFF2-40B4-BE49-F238E27FC236}">
                  <a16:creationId xmlns:a16="http://schemas.microsoft.com/office/drawing/2014/main" id="{45B21732-DD6B-755A-3569-21A04533DBE0}"/>
                </a:ext>
              </a:extLst>
            </p:cNvPr>
            <p:cNvSpPr/>
            <p:nvPr/>
          </p:nvSpPr>
          <p:spPr>
            <a:xfrm>
              <a:off x="11941499" y="4242002"/>
              <a:ext cx="117635" cy="40721"/>
            </a:xfrm>
            <a:custGeom>
              <a:avLst/>
              <a:gdLst/>
              <a:ahLst/>
              <a:cxnLst/>
              <a:rect l="l" t="t" r="r" b="b"/>
              <a:pathLst>
                <a:path w="5431" h="1880" extrusionOk="0">
                  <a:moveTo>
                    <a:pt x="261" y="1"/>
                  </a:moveTo>
                  <a:cubicBezTo>
                    <a:pt x="116" y="1"/>
                    <a:pt x="0" y="216"/>
                    <a:pt x="113" y="350"/>
                  </a:cubicBezTo>
                  <a:cubicBezTo>
                    <a:pt x="532" y="853"/>
                    <a:pt x="604" y="1010"/>
                    <a:pt x="1190" y="1245"/>
                  </a:cubicBezTo>
                  <a:cubicBezTo>
                    <a:pt x="1777" y="1479"/>
                    <a:pt x="2370" y="1729"/>
                    <a:pt x="2998" y="1824"/>
                  </a:cubicBezTo>
                  <a:cubicBezTo>
                    <a:pt x="3226" y="1858"/>
                    <a:pt x="3461" y="1880"/>
                    <a:pt x="3693" y="1880"/>
                  </a:cubicBezTo>
                  <a:cubicBezTo>
                    <a:pt x="4245" y="1880"/>
                    <a:pt x="4783" y="1754"/>
                    <a:pt x="5197" y="1365"/>
                  </a:cubicBezTo>
                  <a:cubicBezTo>
                    <a:pt x="5431" y="1145"/>
                    <a:pt x="5169" y="834"/>
                    <a:pt x="4921" y="822"/>
                  </a:cubicBezTo>
                  <a:cubicBezTo>
                    <a:pt x="4896" y="821"/>
                    <a:pt x="4872" y="820"/>
                    <a:pt x="4847" y="820"/>
                  </a:cubicBezTo>
                  <a:cubicBezTo>
                    <a:pt x="4351" y="820"/>
                    <a:pt x="3903" y="1049"/>
                    <a:pt x="3402" y="1049"/>
                  </a:cubicBezTo>
                  <a:cubicBezTo>
                    <a:pt x="3376" y="1049"/>
                    <a:pt x="3350" y="1048"/>
                    <a:pt x="3324" y="1047"/>
                  </a:cubicBezTo>
                  <a:cubicBezTo>
                    <a:pt x="2300" y="999"/>
                    <a:pt x="1164" y="694"/>
                    <a:pt x="369" y="43"/>
                  </a:cubicBezTo>
                  <a:cubicBezTo>
                    <a:pt x="334" y="13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10;p44">
              <a:extLst>
                <a:ext uri="{FF2B5EF4-FFF2-40B4-BE49-F238E27FC236}">
                  <a16:creationId xmlns:a16="http://schemas.microsoft.com/office/drawing/2014/main" id="{520AC147-2C93-B6E9-9DB5-DC5749895E03}"/>
                </a:ext>
              </a:extLst>
            </p:cNvPr>
            <p:cNvSpPr/>
            <p:nvPr/>
          </p:nvSpPr>
          <p:spPr>
            <a:xfrm>
              <a:off x="11727347" y="3824938"/>
              <a:ext cx="108235" cy="31515"/>
            </a:xfrm>
            <a:custGeom>
              <a:avLst/>
              <a:gdLst/>
              <a:ahLst/>
              <a:cxnLst/>
              <a:rect l="l" t="t" r="r" b="b"/>
              <a:pathLst>
                <a:path w="4997" h="1455" extrusionOk="0">
                  <a:moveTo>
                    <a:pt x="222" y="1"/>
                  </a:moveTo>
                  <a:cubicBezTo>
                    <a:pt x="111" y="1"/>
                    <a:pt x="1" y="102"/>
                    <a:pt x="58" y="230"/>
                  </a:cubicBezTo>
                  <a:cubicBezTo>
                    <a:pt x="478" y="1165"/>
                    <a:pt x="1538" y="1455"/>
                    <a:pt x="2616" y="1455"/>
                  </a:cubicBezTo>
                  <a:cubicBezTo>
                    <a:pt x="3407" y="1455"/>
                    <a:pt x="4207" y="1299"/>
                    <a:pt x="4770" y="1129"/>
                  </a:cubicBezTo>
                  <a:cubicBezTo>
                    <a:pt x="4968" y="1069"/>
                    <a:pt x="4996" y="748"/>
                    <a:pt x="4770" y="704"/>
                  </a:cubicBezTo>
                  <a:cubicBezTo>
                    <a:pt x="4601" y="671"/>
                    <a:pt x="4431" y="658"/>
                    <a:pt x="4261" y="658"/>
                  </a:cubicBezTo>
                  <a:cubicBezTo>
                    <a:pt x="3658" y="658"/>
                    <a:pt x="3052" y="820"/>
                    <a:pt x="2441" y="820"/>
                  </a:cubicBezTo>
                  <a:cubicBezTo>
                    <a:pt x="2366" y="820"/>
                    <a:pt x="2291" y="818"/>
                    <a:pt x="2216" y="812"/>
                  </a:cubicBezTo>
                  <a:cubicBezTo>
                    <a:pt x="1501" y="760"/>
                    <a:pt x="831" y="650"/>
                    <a:pt x="353" y="63"/>
                  </a:cubicBezTo>
                  <a:cubicBezTo>
                    <a:pt x="318" y="19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11;p44">
              <a:extLst>
                <a:ext uri="{FF2B5EF4-FFF2-40B4-BE49-F238E27FC236}">
                  <a16:creationId xmlns:a16="http://schemas.microsoft.com/office/drawing/2014/main" id="{6576C903-AF23-9D6D-BBD1-DFB1E920A79C}"/>
                </a:ext>
              </a:extLst>
            </p:cNvPr>
            <p:cNvSpPr/>
            <p:nvPr/>
          </p:nvSpPr>
          <p:spPr>
            <a:xfrm>
              <a:off x="11747924" y="3890265"/>
              <a:ext cx="118913" cy="35197"/>
            </a:xfrm>
            <a:custGeom>
              <a:avLst/>
              <a:gdLst/>
              <a:ahLst/>
              <a:cxnLst/>
              <a:rect l="l" t="t" r="r" b="b"/>
              <a:pathLst>
                <a:path w="5490" h="1625" extrusionOk="0">
                  <a:moveTo>
                    <a:pt x="205" y="0"/>
                  </a:moveTo>
                  <a:cubicBezTo>
                    <a:pt x="89" y="0"/>
                    <a:pt x="0" y="151"/>
                    <a:pt x="104" y="261"/>
                  </a:cubicBezTo>
                  <a:cubicBezTo>
                    <a:pt x="890" y="1089"/>
                    <a:pt x="2153" y="1624"/>
                    <a:pt x="3373" y="1624"/>
                  </a:cubicBezTo>
                  <a:cubicBezTo>
                    <a:pt x="4037" y="1624"/>
                    <a:pt x="4689" y="1465"/>
                    <a:pt x="5243" y="1107"/>
                  </a:cubicBezTo>
                  <a:cubicBezTo>
                    <a:pt x="5490" y="948"/>
                    <a:pt x="5273" y="633"/>
                    <a:pt x="5044" y="633"/>
                  </a:cubicBezTo>
                  <a:cubicBezTo>
                    <a:pt x="5041" y="633"/>
                    <a:pt x="5039" y="633"/>
                    <a:pt x="5036" y="634"/>
                  </a:cubicBezTo>
                  <a:cubicBezTo>
                    <a:pt x="4321" y="659"/>
                    <a:pt x="3639" y="925"/>
                    <a:pt x="2915" y="939"/>
                  </a:cubicBezTo>
                  <a:cubicBezTo>
                    <a:pt x="2888" y="939"/>
                    <a:pt x="2861" y="940"/>
                    <a:pt x="2835" y="940"/>
                  </a:cubicBezTo>
                  <a:cubicBezTo>
                    <a:pt x="1896" y="940"/>
                    <a:pt x="1033" y="624"/>
                    <a:pt x="303" y="37"/>
                  </a:cubicBezTo>
                  <a:cubicBezTo>
                    <a:pt x="270" y="11"/>
                    <a:pt x="237" y="0"/>
                    <a:pt x="20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12;p44">
              <a:extLst>
                <a:ext uri="{FF2B5EF4-FFF2-40B4-BE49-F238E27FC236}">
                  <a16:creationId xmlns:a16="http://schemas.microsoft.com/office/drawing/2014/main" id="{0209F3AE-B375-80CF-6FA4-C38464D11C68}"/>
                </a:ext>
              </a:extLst>
            </p:cNvPr>
            <p:cNvSpPr/>
            <p:nvPr/>
          </p:nvSpPr>
          <p:spPr>
            <a:xfrm>
              <a:off x="11784269" y="3965772"/>
              <a:ext cx="109101" cy="20902"/>
            </a:xfrm>
            <a:custGeom>
              <a:avLst/>
              <a:gdLst/>
              <a:ahLst/>
              <a:cxnLst/>
              <a:rect l="l" t="t" r="r" b="b"/>
              <a:pathLst>
                <a:path w="5037" h="965" extrusionOk="0">
                  <a:moveTo>
                    <a:pt x="4707" y="0"/>
                  </a:moveTo>
                  <a:cubicBezTo>
                    <a:pt x="4688" y="0"/>
                    <a:pt x="4669" y="3"/>
                    <a:pt x="4649" y="9"/>
                  </a:cubicBezTo>
                  <a:cubicBezTo>
                    <a:pt x="3994" y="190"/>
                    <a:pt x="3332" y="389"/>
                    <a:pt x="2647" y="415"/>
                  </a:cubicBezTo>
                  <a:cubicBezTo>
                    <a:pt x="2554" y="418"/>
                    <a:pt x="2449" y="420"/>
                    <a:pt x="2336" y="420"/>
                  </a:cubicBezTo>
                  <a:cubicBezTo>
                    <a:pt x="1671" y="420"/>
                    <a:pt x="731" y="350"/>
                    <a:pt x="280" y="91"/>
                  </a:cubicBezTo>
                  <a:cubicBezTo>
                    <a:pt x="257" y="78"/>
                    <a:pt x="235" y="73"/>
                    <a:pt x="213" y="73"/>
                  </a:cubicBezTo>
                  <a:cubicBezTo>
                    <a:pt x="93" y="73"/>
                    <a:pt x="0" y="245"/>
                    <a:pt x="112" y="336"/>
                  </a:cubicBezTo>
                  <a:cubicBezTo>
                    <a:pt x="674" y="785"/>
                    <a:pt x="1476" y="965"/>
                    <a:pt x="2298" y="965"/>
                  </a:cubicBezTo>
                  <a:cubicBezTo>
                    <a:pt x="3219" y="965"/>
                    <a:pt x="4165" y="739"/>
                    <a:pt x="4825" y="416"/>
                  </a:cubicBezTo>
                  <a:cubicBezTo>
                    <a:pt x="5036" y="311"/>
                    <a:pt x="4912" y="0"/>
                    <a:pt x="470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13;p44">
              <a:extLst>
                <a:ext uri="{FF2B5EF4-FFF2-40B4-BE49-F238E27FC236}">
                  <a16:creationId xmlns:a16="http://schemas.microsoft.com/office/drawing/2014/main" id="{FCD77F50-1828-9615-379C-62320722E15A}"/>
                </a:ext>
              </a:extLst>
            </p:cNvPr>
            <p:cNvSpPr/>
            <p:nvPr/>
          </p:nvSpPr>
          <p:spPr>
            <a:xfrm>
              <a:off x="11821330" y="4002875"/>
              <a:ext cx="96864" cy="29956"/>
            </a:xfrm>
            <a:custGeom>
              <a:avLst/>
              <a:gdLst/>
              <a:ahLst/>
              <a:cxnLst/>
              <a:rect l="l" t="t" r="r" b="b"/>
              <a:pathLst>
                <a:path w="4472" h="1383" extrusionOk="0">
                  <a:moveTo>
                    <a:pt x="3936" y="1"/>
                  </a:moveTo>
                  <a:cubicBezTo>
                    <a:pt x="3877" y="1"/>
                    <a:pt x="3813" y="15"/>
                    <a:pt x="3747" y="46"/>
                  </a:cubicBezTo>
                  <a:cubicBezTo>
                    <a:pt x="3056" y="375"/>
                    <a:pt x="2225" y="725"/>
                    <a:pt x="1422" y="725"/>
                  </a:cubicBezTo>
                  <a:cubicBezTo>
                    <a:pt x="1099" y="725"/>
                    <a:pt x="780" y="668"/>
                    <a:pt x="477" y="531"/>
                  </a:cubicBezTo>
                  <a:cubicBezTo>
                    <a:pt x="446" y="517"/>
                    <a:pt x="414" y="510"/>
                    <a:pt x="384" y="510"/>
                  </a:cubicBezTo>
                  <a:cubicBezTo>
                    <a:pt x="171" y="510"/>
                    <a:pt x="0" y="821"/>
                    <a:pt x="217" y="954"/>
                  </a:cubicBezTo>
                  <a:cubicBezTo>
                    <a:pt x="698" y="1249"/>
                    <a:pt x="1285" y="1383"/>
                    <a:pt x="1884" y="1383"/>
                  </a:cubicBezTo>
                  <a:cubicBezTo>
                    <a:pt x="2688" y="1383"/>
                    <a:pt x="3512" y="1141"/>
                    <a:pt x="4123" y="722"/>
                  </a:cubicBezTo>
                  <a:cubicBezTo>
                    <a:pt x="4472" y="483"/>
                    <a:pt x="4282" y="1"/>
                    <a:pt x="393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14;p44">
              <a:extLst>
                <a:ext uri="{FF2B5EF4-FFF2-40B4-BE49-F238E27FC236}">
                  <a16:creationId xmlns:a16="http://schemas.microsoft.com/office/drawing/2014/main" id="{9CD3066F-C51F-8F52-4635-672DA3FA8F3C}"/>
                </a:ext>
              </a:extLst>
            </p:cNvPr>
            <p:cNvSpPr/>
            <p:nvPr/>
          </p:nvSpPr>
          <p:spPr>
            <a:xfrm>
              <a:off x="11668475" y="3404301"/>
              <a:ext cx="444528" cy="279544"/>
            </a:xfrm>
            <a:custGeom>
              <a:avLst/>
              <a:gdLst/>
              <a:ahLst/>
              <a:cxnLst/>
              <a:rect l="l" t="t" r="r" b="b"/>
              <a:pathLst>
                <a:path w="20523" h="12906" extrusionOk="0">
                  <a:moveTo>
                    <a:pt x="19155" y="0"/>
                  </a:moveTo>
                  <a:cubicBezTo>
                    <a:pt x="19124" y="0"/>
                    <a:pt x="19091" y="1"/>
                    <a:pt x="19056" y="2"/>
                  </a:cubicBezTo>
                  <a:cubicBezTo>
                    <a:pt x="17887" y="45"/>
                    <a:pt x="16644" y="926"/>
                    <a:pt x="15571" y="1337"/>
                  </a:cubicBezTo>
                  <a:cubicBezTo>
                    <a:pt x="13054" y="2303"/>
                    <a:pt x="10751" y="3804"/>
                    <a:pt x="8453" y="5205"/>
                  </a:cubicBezTo>
                  <a:cubicBezTo>
                    <a:pt x="6139" y="6615"/>
                    <a:pt x="3893" y="8229"/>
                    <a:pt x="1651" y="9746"/>
                  </a:cubicBezTo>
                  <a:cubicBezTo>
                    <a:pt x="1061" y="10145"/>
                    <a:pt x="247" y="10684"/>
                    <a:pt x="312" y="11487"/>
                  </a:cubicBezTo>
                  <a:cubicBezTo>
                    <a:pt x="335" y="11773"/>
                    <a:pt x="971" y="12621"/>
                    <a:pt x="827" y="12799"/>
                  </a:cubicBezTo>
                  <a:cubicBezTo>
                    <a:pt x="794" y="12840"/>
                    <a:pt x="828" y="12905"/>
                    <a:pt x="872" y="12905"/>
                  </a:cubicBezTo>
                  <a:cubicBezTo>
                    <a:pt x="883" y="12905"/>
                    <a:pt x="894" y="12901"/>
                    <a:pt x="906" y="12892"/>
                  </a:cubicBezTo>
                  <a:lnTo>
                    <a:pt x="907" y="12891"/>
                  </a:lnTo>
                  <a:lnTo>
                    <a:pt x="1115" y="12724"/>
                  </a:lnTo>
                  <a:cubicBezTo>
                    <a:pt x="1155" y="12691"/>
                    <a:pt x="1158" y="12639"/>
                    <a:pt x="1130" y="12598"/>
                  </a:cubicBezTo>
                  <a:cubicBezTo>
                    <a:pt x="0" y="10833"/>
                    <a:pt x="3230" y="9742"/>
                    <a:pt x="4397" y="8968"/>
                  </a:cubicBezTo>
                  <a:cubicBezTo>
                    <a:pt x="6202" y="7770"/>
                    <a:pt x="7962" y="6476"/>
                    <a:pt x="9856" y="5421"/>
                  </a:cubicBezTo>
                  <a:cubicBezTo>
                    <a:pt x="11460" y="4527"/>
                    <a:pt x="12967" y="3385"/>
                    <a:pt x="14646" y="2641"/>
                  </a:cubicBezTo>
                  <a:cubicBezTo>
                    <a:pt x="15494" y="2266"/>
                    <a:pt x="16374" y="1976"/>
                    <a:pt x="17221" y="1596"/>
                  </a:cubicBezTo>
                  <a:cubicBezTo>
                    <a:pt x="17758" y="1354"/>
                    <a:pt x="18354" y="932"/>
                    <a:pt x="18870" y="932"/>
                  </a:cubicBezTo>
                  <a:cubicBezTo>
                    <a:pt x="19162" y="932"/>
                    <a:pt x="19428" y="1067"/>
                    <a:pt x="19644" y="1444"/>
                  </a:cubicBezTo>
                  <a:cubicBezTo>
                    <a:pt x="19721" y="1579"/>
                    <a:pt x="19837" y="1634"/>
                    <a:pt x="19954" y="1634"/>
                  </a:cubicBezTo>
                  <a:cubicBezTo>
                    <a:pt x="20233" y="1634"/>
                    <a:pt x="20522" y="1317"/>
                    <a:pt x="20331" y="999"/>
                  </a:cubicBezTo>
                  <a:cubicBezTo>
                    <a:pt x="19954" y="375"/>
                    <a:pt x="19923" y="0"/>
                    <a:pt x="1915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15;p44">
              <a:extLst>
                <a:ext uri="{FF2B5EF4-FFF2-40B4-BE49-F238E27FC236}">
                  <a16:creationId xmlns:a16="http://schemas.microsoft.com/office/drawing/2014/main" id="{DFBA54BF-FAAA-12EE-668C-0054E0A0B557}"/>
                </a:ext>
              </a:extLst>
            </p:cNvPr>
            <p:cNvSpPr/>
            <p:nvPr/>
          </p:nvSpPr>
          <p:spPr>
            <a:xfrm>
              <a:off x="11677356" y="3429232"/>
              <a:ext cx="435951" cy="253400"/>
            </a:xfrm>
            <a:custGeom>
              <a:avLst/>
              <a:gdLst/>
              <a:ahLst/>
              <a:cxnLst/>
              <a:rect l="l" t="t" r="r" b="b"/>
              <a:pathLst>
                <a:path w="20127" h="11699" extrusionOk="0">
                  <a:moveTo>
                    <a:pt x="19748" y="0"/>
                  </a:moveTo>
                  <a:cubicBezTo>
                    <a:pt x="19743" y="0"/>
                    <a:pt x="19739" y="0"/>
                    <a:pt x="19734" y="1"/>
                  </a:cubicBezTo>
                  <a:cubicBezTo>
                    <a:pt x="18153" y="65"/>
                    <a:pt x="16805" y="1121"/>
                    <a:pt x="15479" y="1885"/>
                  </a:cubicBezTo>
                  <a:cubicBezTo>
                    <a:pt x="13906" y="2791"/>
                    <a:pt x="12369" y="3738"/>
                    <a:pt x="10851" y="4732"/>
                  </a:cubicBezTo>
                  <a:cubicBezTo>
                    <a:pt x="9098" y="5879"/>
                    <a:pt x="7268" y="6934"/>
                    <a:pt x="5460" y="7997"/>
                  </a:cubicBezTo>
                  <a:cubicBezTo>
                    <a:pt x="4691" y="8449"/>
                    <a:pt x="3962" y="8917"/>
                    <a:pt x="3223" y="9416"/>
                  </a:cubicBezTo>
                  <a:cubicBezTo>
                    <a:pt x="2712" y="9762"/>
                    <a:pt x="2173" y="10063"/>
                    <a:pt x="1661" y="10405"/>
                  </a:cubicBezTo>
                  <a:cubicBezTo>
                    <a:pt x="1240" y="10686"/>
                    <a:pt x="714" y="11193"/>
                    <a:pt x="237" y="11308"/>
                  </a:cubicBezTo>
                  <a:cubicBezTo>
                    <a:pt x="1" y="11365"/>
                    <a:pt x="55" y="11698"/>
                    <a:pt x="279" y="11698"/>
                  </a:cubicBezTo>
                  <a:cubicBezTo>
                    <a:pt x="290" y="11698"/>
                    <a:pt x="301" y="11697"/>
                    <a:pt x="313" y="11696"/>
                  </a:cubicBezTo>
                  <a:cubicBezTo>
                    <a:pt x="973" y="11603"/>
                    <a:pt x="1427" y="11167"/>
                    <a:pt x="1980" y="10819"/>
                  </a:cubicBezTo>
                  <a:cubicBezTo>
                    <a:pt x="2645" y="10402"/>
                    <a:pt x="3321" y="10009"/>
                    <a:pt x="3978" y="9580"/>
                  </a:cubicBezTo>
                  <a:cubicBezTo>
                    <a:pt x="5693" y="8463"/>
                    <a:pt x="7478" y="7450"/>
                    <a:pt x="9217" y="6368"/>
                  </a:cubicBezTo>
                  <a:cubicBezTo>
                    <a:pt x="10906" y="5316"/>
                    <a:pt x="12576" y="4222"/>
                    <a:pt x="14290" y="3208"/>
                  </a:cubicBezTo>
                  <a:cubicBezTo>
                    <a:pt x="15962" y="2218"/>
                    <a:pt x="17832" y="750"/>
                    <a:pt x="19796" y="515"/>
                  </a:cubicBezTo>
                  <a:cubicBezTo>
                    <a:pt x="20127" y="475"/>
                    <a:pt x="20065" y="0"/>
                    <a:pt x="1974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16;p44">
              <a:extLst>
                <a:ext uri="{FF2B5EF4-FFF2-40B4-BE49-F238E27FC236}">
                  <a16:creationId xmlns:a16="http://schemas.microsoft.com/office/drawing/2014/main" id="{C5423908-B81A-32B3-F4F1-99D44730B2FE}"/>
                </a:ext>
              </a:extLst>
            </p:cNvPr>
            <p:cNvSpPr/>
            <p:nvPr/>
          </p:nvSpPr>
          <p:spPr>
            <a:xfrm>
              <a:off x="11797720" y="3426741"/>
              <a:ext cx="347166" cy="217380"/>
            </a:xfrm>
            <a:custGeom>
              <a:avLst/>
              <a:gdLst/>
              <a:ahLst/>
              <a:cxnLst/>
              <a:rect l="l" t="t" r="r" b="b"/>
              <a:pathLst>
                <a:path w="16028" h="10036" extrusionOk="0">
                  <a:moveTo>
                    <a:pt x="15261" y="1"/>
                  </a:moveTo>
                  <a:cubicBezTo>
                    <a:pt x="14928" y="1"/>
                    <a:pt x="14551" y="180"/>
                    <a:pt x="14231" y="361"/>
                  </a:cubicBezTo>
                  <a:cubicBezTo>
                    <a:pt x="12874" y="1130"/>
                    <a:pt x="11628" y="2126"/>
                    <a:pt x="10272" y="2916"/>
                  </a:cubicBezTo>
                  <a:cubicBezTo>
                    <a:pt x="8383" y="4016"/>
                    <a:pt x="6700" y="5442"/>
                    <a:pt x="4862" y="6632"/>
                  </a:cubicBezTo>
                  <a:cubicBezTo>
                    <a:pt x="3270" y="7664"/>
                    <a:pt x="1798" y="8975"/>
                    <a:pt x="106" y="9835"/>
                  </a:cubicBezTo>
                  <a:cubicBezTo>
                    <a:pt x="1" y="9889"/>
                    <a:pt x="55" y="10035"/>
                    <a:pt x="154" y="10035"/>
                  </a:cubicBezTo>
                  <a:cubicBezTo>
                    <a:pt x="168" y="10035"/>
                    <a:pt x="183" y="10032"/>
                    <a:pt x="199" y="10025"/>
                  </a:cubicBezTo>
                  <a:cubicBezTo>
                    <a:pt x="1590" y="9426"/>
                    <a:pt x="2747" y="8500"/>
                    <a:pt x="4008" y="7683"/>
                  </a:cubicBezTo>
                  <a:cubicBezTo>
                    <a:pt x="5445" y="6750"/>
                    <a:pt x="6899" y="5869"/>
                    <a:pt x="8283" y="4854"/>
                  </a:cubicBezTo>
                  <a:cubicBezTo>
                    <a:pt x="9563" y="3915"/>
                    <a:pt x="10915" y="3160"/>
                    <a:pt x="12267" y="2330"/>
                  </a:cubicBezTo>
                  <a:cubicBezTo>
                    <a:pt x="12650" y="2095"/>
                    <a:pt x="14458" y="597"/>
                    <a:pt x="15234" y="597"/>
                  </a:cubicBezTo>
                  <a:cubicBezTo>
                    <a:pt x="15349" y="597"/>
                    <a:pt x="15442" y="630"/>
                    <a:pt x="15504" y="706"/>
                  </a:cubicBezTo>
                  <a:cubicBezTo>
                    <a:pt x="15556" y="770"/>
                    <a:pt x="15630" y="798"/>
                    <a:pt x="15704" y="798"/>
                  </a:cubicBezTo>
                  <a:cubicBezTo>
                    <a:pt x="15867" y="798"/>
                    <a:pt x="16027" y="661"/>
                    <a:pt x="15943" y="473"/>
                  </a:cubicBezTo>
                  <a:cubicBezTo>
                    <a:pt x="15784" y="124"/>
                    <a:pt x="15538" y="1"/>
                    <a:pt x="1526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17;p44">
              <a:extLst>
                <a:ext uri="{FF2B5EF4-FFF2-40B4-BE49-F238E27FC236}">
                  <a16:creationId xmlns:a16="http://schemas.microsoft.com/office/drawing/2014/main" id="{6AC30237-7620-15C9-40D9-FE93A953CB6B}"/>
                </a:ext>
              </a:extLst>
            </p:cNvPr>
            <p:cNvSpPr/>
            <p:nvPr/>
          </p:nvSpPr>
          <p:spPr>
            <a:xfrm>
              <a:off x="12016724" y="3438524"/>
              <a:ext cx="156732" cy="96279"/>
            </a:xfrm>
            <a:custGeom>
              <a:avLst/>
              <a:gdLst/>
              <a:ahLst/>
              <a:cxnLst/>
              <a:rect l="l" t="t" r="r" b="b"/>
              <a:pathLst>
                <a:path w="7236" h="4445" extrusionOk="0">
                  <a:moveTo>
                    <a:pt x="5767" y="1"/>
                  </a:moveTo>
                  <a:cubicBezTo>
                    <a:pt x="5722" y="1"/>
                    <a:pt x="5679" y="16"/>
                    <a:pt x="5647" y="54"/>
                  </a:cubicBezTo>
                  <a:cubicBezTo>
                    <a:pt x="5366" y="385"/>
                    <a:pt x="4588" y="752"/>
                    <a:pt x="4235" y="1023"/>
                  </a:cubicBezTo>
                  <a:cubicBezTo>
                    <a:pt x="3844" y="1324"/>
                    <a:pt x="3463" y="1637"/>
                    <a:pt x="3065" y="1934"/>
                  </a:cubicBezTo>
                  <a:cubicBezTo>
                    <a:pt x="2055" y="2683"/>
                    <a:pt x="1068" y="3459"/>
                    <a:pt x="85" y="4243"/>
                  </a:cubicBezTo>
                  <a:cubicBezTo>
                    <a:pt x="0" y="4310"/>
                    <a:pt x="72" y="4445"/>
                    <a:pt x="162" y="4445"/>
                  </a:cubicBezTo>
                  <a:cubicBezTo>
                    <a:pt x="179" y="4445"/>
                    <a:pt x="196" y="4440"/>
                    <a:pt x="214" y="4429"/>
                  </a:cubicBezTo>
                  <a:lnTo>
                    <a:pt x="214" y="4428"/>
                  </a:lnTo>
                  <a:cubicBezTo>
                    <a:pt x="1705" y="3480"/>
                    <a:pt x="3189" y="2524"/>
                    <a:pt x="4585" y="1445"/>
                  </a:cubicBezTo>
                  <a:cubicBezTo>
                    <a:pt x="4824" y="1261"/>
                    <a:pt x="5649" y="551"/>
                    <a:pt x="5776" y="551"/>
                  </a:cubicBezTo>
                  <a:cubicBezTo>
                    <a:pt x="5778" y="551"/>
                    <a:pt x="5779" y="551"/>
                    <a:pt x="5780" y="552"/>
                  </a:cubicBezTo>
                  <a:cubicBezTo>
                    <a:pt x="5937" y="573"/>
                    <a:pt x="6603" y="1562"/>
                    <a:pt x="6695" y="1700"/>
                  </a:cubicBezTo>
                  <a:cubicBezTo>
                    <a:pt x="6748" y="1778"/>
                    <a:pt x="6815" y="1810"/>
                    <a:pt x="6883" y="1810"/>
                  </a:cubicBezTo>
                  <a:cubicBezTo>
                    <a:pt x="7058" y="1810"/>
                    <a:pt x="7235" y="1592"/>
                    <a:pt x="7162" y="1394"/>
                  </a:cubicBezTo>
                  <a:cubicBezTo>
                    <a:pt x="6933" y="783"/>
                    <a:pt x="6412" y="492"/>
                    <a:pt x="5933" y="66"/>
                  </a:cubicBezTo>
                  <a:cubicBezTo>
                    <a:pt x="5890" y="29"/>
                    <a:pt x="5827" y="1"/>
                    <a:pt x="576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18;p44">
              <a:extLst>
                <a:ext uri="{FF2B5EF4-FFF2-40B4-BE49-F238E27FC236}">
                  <a16:creationId xmlns:a16="http://schemas.microsoft.com/office/drawing/2014/main" id="{78261B25-8619-8E58-19A5-D0011C9E41E9}"/>
                </a:ext>
              </a:extLst>
            </p:cNvPr>
            <p:cNvSpPr/>
            <p:nvPr/>
          </p:nvSpPr>
          <p:spPr>
            <a:xfrm>
              <a:off x="11714719" y="3673990"/>
              <a:ext cx="63875" cy="20360"/>
            </a:xfrm>
            <a:custGeom>
              <a:avLst/>
              <a:gdLst/>
              <a:ahLst/>
              <a:cxnLst/>
              <a:rect l="l" t="t" r="r" b="b"/>
              <a:pathLst>
                <a:path w="2949" h="940" extrusionOk="0">
                  <a:moveTo>
                    <a:pt x="2683" y="0"/>
                  </a:moveTo>
                  <a:cubicBezTo>
                    <a:pt x="2667" y="0"/>
                    <a:pt x="2652" y="3"/>
                    <a:pt x="2636" y="8"/>
                  </a:cubicBezTo>
                  <a:cubicBezTo>
                    <a:pt x="2051" y="194"/>
                    <a:pt x="1449" y="516"/>
                    <a:pt x="832" y="516"/>
                  </a:cubicBezTo>
                  <a:cubicBezTo>
                    <a:pt x="657" y="516"/>
                    <a:pt x="482" y="490"/>
                    <a:pt x="305" y="428"/>
                  </a:cubicBezTo>
                  <a:cubicBezTo>
                    <a:pt x="283" y="421"/>
                    <a:pt x="263" y="418"/>
                    <a:pt x="243" y="418"/>
                  </a:cubicBezTo>
                  <a:cubicBezTo>
                    <a:pt x="85" y="418"/>
                    <a:pt x="1" y="638"/>
                    <a:pt x="169" y="724"/>
                  </a:cubicBezTo>
                  <a:cubicBezTo>
                    <a:pt x="462" y="875"/>
                    <a:pt x="772" y="940"/>
                    <a:pt x="1085" y="940"/>
                  </a:cubicBezTo>
                  <a:cubicBezTo>
                    <a:pt x="1692" y="940"/>
                    <a:pt x="2305" y="694"/>
                    <a:pt x="2805" y="349"/>
                  </a:cubicBezTo>
                  <a:cubicBezTo>
                    <a:pt x="2949" y="250"/>
                    <a:pt x="2840" y="0"/>
                    <a:pt x="2683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19;p44">
              <a:extLst>
                <a:ext uri="{FF2B5EF4-FFF2-40B4-BE49-F238E27FC236}">
                  <a16:creationId xmlns:a16="http://schemas.microsoft.com/office/drawing/2014/main" id="{A254888A-29E8-690F-8BBC-3C0EFA5417A2}"/>
                </a:ext>
              </a:extLst>
            </p:cNvPr>
            <p:cNvSpPr/>
            <p:nvPr/>
          </p:nvSpPr>
          <p:spPr>
            <a:xfrm>
              <a:off x="11805474" y="3572838"/>
              <a:ext cx="159721" cy="95910"/>
            </a:xfrm>
            <a:custGeom>
              <a:avLst/>
              <a:gdLst/>
              <a:ahLst/>
              <a:cxnLst/>
              <a:rect l="l" t="t" r="r" b="b"/>
              <a:pathLst>
                <a:path w="7374" h="4428" extrusionOk="0">
                  <a:moveTo>
                    <a:pt x="7101" y="0"/>
                  </a:moveTo>
                  <a:cubicBezTo>
                    <a:pt x="7077" y="0"/>
                    <a:pt x="7052" y="6"/>
                    <a:pt x="7028" y="18"/>
                  </a:cubicBezTo>
                  <a:cubicBezTo>
                    <a:pt x="4614" y="1234"/>
                    <a:pt x="2434" y="2836"/>
                    <a:pt x="113" y="4205"/>
                  </a:cubicBezTo>
                  <a:cubicBezTo>
                    <a:pt x="1" y="4271"/>
                    <a:pt x="62" y="4427"/>
                    <a:pt x="170" y="4427"/>
                  </a:cubicBezTo>
                  <a:cubicBezTo>
                    <a:pt x="187" y="4427"/>
                    <a:pt x="206" y="4423"/>
                    <a:pt x="225" y="4414"/>
                  </a:cubicBezTo>
                  <a:cubicBezTo>
                    <a:pt x="2638" y="3236"/>
                    <a:pt x="4945" y="1748"/>
                    <a:pt x="7221" y="329"/>
                  </a:cubicBezTo>
                  <a:cubicBezTo>
                    <a:pt x="7373" y="233"/>
                    <a:pt x="7254" y="0"/>
                    <a:pt x="710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718;p44">
            <a:extLst>
              <a:ext uri="{FF2B5EF4-FFF2-40B4-BE49-F238E27FC236}">
                <a16:creationId xmlns:a16="http://schemas.microsoft.com/office/drawing/2014/main" id="{DA47DF21-EDE3-652D-FB63-BEC98F9D94FA}"/>
              </a:ext>
            </a:extLst>
          </p:cNvPr>
          <p:cNvGrpSpPr/>
          <p:nvPr/>
        </p:nvGrpSpPr>
        <p:grpSpPr>
          <a:xfrm>
            <a:off x="7171960" y="574471"/>
            <a:ext cx="532407" cy="636044"/>
            <a:chOff x="10529982" y="3324094"/>
            <a:chExt cx="777009" cy="928261"/>
          </a:xfrm>
        </p:grpSpPr>
        <p:sp>
          <p:nvSpPr>
            <p:cNvPr id="190" name="Google Shape;1719;p44">
              <a:extLst>
                <a:ext uri="{FF2B5EF4-FFF2-40B4-BE49-F238E27FC236}">
                  <a16:creationId xmlns:a16="http://schemas.microsoft.com/office/drawing/2014/main" id="{030F7E80-2551-16DE-5183-7D47F4E89A6B}"/>
                </a:ext>
              </a:extLst>
            </p:cNvPr>
            <p:cNvSpPr/>
            <p:nvPr/>
          </p:nvSpPr>
          <p:spPr>
            <a:xfrm>
              <a:off x="10552465" y="3324094"/>
              <a:ext cx="482736" cy="47890"/>
            </a:xfrm>
            <a:custGeom>
              <a:avLst/>
              <a:gdLst/>
              <a:ahLst/>
              <a:cxnLst/>
              <a:rect l="l" t="t" r="r" b="b"/>
              <a:pathLst>
                <a:path w="22287" h="2211" extrusionOk="0">
                  <a:moveTo>
                    <a:pt x="20180" y="1"/>
                  </a:moveTo>
                  <a:cubicBezTo>
                    <a:pt x="18853" y="1"/>
                    <a:pt x="17513" y="199"/>
                    <a:pt x="16200" y="306"/>
                  </a:cubicBezTo>
                  <a:cubicBezTo>
                    <a:pt x="14199" y="469"/>
                    <a:pt x="12259" y="730"/>
                    <a:pt x="10238" y="730"/>
                  </a:cubicBezTo>
                  <a:cubicBezTo>
                    <a:pt x="10205" y="730"/>
                    <a:pt x="10173" y="730"/>
                    <a:pt x="10140" y="730"/>
                  </a:cubicBezTo>
                  <a:cubicBezTo>
                    <a:pt x="9926" y="729"/>
                    <a:pt x="9711" y="728"/>
                    <a:pt x="9497" y="728"/>
                  </a:cubicBezTo>
                  <a:cubicBezTo>
                    <a:pt x="7996" y="728"/>
                    <a:pt x="6502" y="758"/>
                    <a:pt x="5008" y="959"/>
                  </a:cubicBezTo>
                  <a:cubicBezTo>
                    <a:pt x="3416" y="1172"/>
                    <a:pt x="1848" y="1606"/>
                    <a:pt x="251" y="1772"/>
                  </a:cubicBezTo>
                  <a:cubicBezTo>
                    <a:pt x="7" y="1797"/>
                    <a:pt x="1" y="2207"/>
                    <a:pt x="255" y="2210"/>
                  </a:cubicBezTo>
                  <a:cubicBezTo>
                    <a:pt x="279" y="2210"/>
                    <a:pt x="302" y="2210"/>
                    <a:pt x="326" y="2210"/>
                  </a:cubicBezTo>
                  <a:cubicBezTo>
                    <a:pt x="1532" y="2210"/>
                    <a:pt x="2711" y="1940"/>
                    <a:pt x="3896" y="1735"/>
                  </a:cubicBezTo>
                  <a:cubicBezTo>
                    <a:pt x="5448" y="1466"/>
                    <a:pt x="7037" y="1382"/>
                    <a:pt x="8616" y="1382"/>
                  </a:cubicBezTo>
                  <a:cubicBezTo>
                    <a:pt x="8903" y="1382"/>
                    <a:pt x="9189" y="1384"/>
                    <a:pt x="9475" y="1389"/>
                  </a:cubicBezTo>
                  <a:cubicBezTo>
                    <a:pt x="10153" y="1402"/>
                    <a:pt x="10831" y="1416"/>
                    <a:pt x="11508" y="1416"/>
                  </a:cubicBezTo>
                  <a:cubicBezTo>
                    <a:pt x="12530" y="1416"/>
                    <a:pt x="13551" y="1384"/>
                    <a:pt x="14570" y="1270"/>
                  </a:cubicBezTo>
                  <a:cubicBezTo>
                    <a:pt x="16221" y="1084"/>
                    <a:pt x="17947" y="900"/>
                    <a:pt x="19643" y="900"/>
                  </a:cubicBezTo>
                  <a:cubicBezTo>
                    <a:pt x="20329" y="900"/>
                    <a:pt x="21011" y="930"/>
                    <a:pt x="21680" y="1003"/>
                  </a:cubicBezTo>
                  <a:cubicBezTo>
                    <a:pt x="21700" y="1005"/>
                    <a:pt x="21719" y="1006"/>
                    <a:pt x="21738" y="1006"/>
                  </a:cubicBezTo>
                  <a:cubicBezTo>
                    <a:pt x="22259" y="1006"/>
                    <a:pt x="22287" y="195"/>
                    <a:pt x="21744" y="112"/>
                  </a:cubicBezTo>
                  <a:cubicBezTo>
                    <a:pt x="21226" y="32"/>
                    <a:pt x="20704" y="1"/>
                    <a:pt x="2018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20;p44">
              <a:extLst>
                <a:ext uri="{FF2B5EF4-FFF2-40B4-BE49-F238E27FC236}">
                  <a16:creationId xmlns:a16="http://schemas.microsoft.com/office/drawing/2014/main" id="{43208174-27BB-7583-9E1E-906BAEE484BD}"/>
                </a:ext>
              </a:extLst>
            </p:cNvPr>
            <p:cNvSpPr/>
            <p:nvPr/>
          </p:nvSpPr>
          <p:spPr>
            <a:xfrm>
              <a:off x="11010531" y="3326823"/>
              <a:ext cx="43082" cy="66821"/>
            </a:xfrm>
            <a:custGeom>
              <a:avLst/>
              <a:gdLst/>
              <a:ahLst/>
              <a:cxnLst/>
              <a:rect l="l" t="t" r="r" b="b"/>
              <a:pathLst>
                <a:path w="1989" h="3085" extrusionOk="0">
                  <a:moveTo>
                    <a:pt x="249" y="0"/>
                  </a:moveTo>
                  <a:cubicBezTo>
                    <a:pt x="84" y="0"/>
                    <a:pt x="0" y="222"/>
                    <a:pt x="129" y="356"/>
                  </a:cubicBezTo>
                  <a:lnTo>
                    <a:pt x="129" y="355"/>
                  </a:lnTo>
                  <a:cubicBezTo>
                    <a:pt x="288" y="522"/>
                    <a:pt x="472" y="658"/>
                    <a:pt x="641" y="815"/>
                  </a:cubicBezTo>
                  <a:cubicBezTo>
                    <a:pt x="838" y="994"/>
                    <a:pt x="911" y="1208"/>
                    <a:pt x="979" y="1462"/>
                  </a:cubicBezTo>
                  <a:cubicBezTo>
                    <a:pt x="1091" y="1876"/>
                    <a:pt x="1113" y="2304"/>
                    <a:pt x="1165" y="2728"/>
                  </a:cubicBezTo>
                  <a:cubicBezTo>
                    <a:pt x="1195" y="2969"/>
                    <a:pt x="1393" y="3085"/>
                    <a:pt x="1584" y="3085"/>
                  </a:cubicBezTo>
                  <a:cubicBezTo>
                    <a:pt x="1791" y="3085"/>
                    <a:pt x="1989" y="2948"/>
                    <a:pt x="1951" y="2689"/>
                  </a:cubicBezTo>
                  <a:cubicBezTo>
                    <a:pt x="1868" y="2125"/>
                    <a:pt x="1838" y="1540"/>
                    <a:pt x="1618" y="1009"/>
                  </a:cubicBezTo>
                  <a:cubicBezTo>
                    <a:pt x="1515" y="759"/>
                    <a:pt x="1385" y="511"/>
                    <a:pt x="1161" y="357"/>
                  </a:cubicBezTo>
                  <a:cubicBezTo>
                    <a:pt x="922" y="191"/>
                    <a:pt x="602" y="138"/>
                    <a:pt x="338" y="20"/>
                  </a:cubicBezTo>
                  <a:cubicBezTo>
                    <a:pt x="307" y="6"/>
                    <a:pt x="277" y="0"/>
                    <a:pt x="24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21;p44">
              <a:extLst>
                <a:ext uri="{FF2B5EF4-FFF2-40B4-BE49-F238E27FC236}">
                  <a16:creationId xmlns:a16="http://schemas.microsoft.com/office/drawing/2014/main" id="{7F0AD8A3-BA2F-9BC1-3A0C-21535A0365E3}"/>
                </a:ext>
              </a:extLst>
            </p:cNvPr>
            <p:cNvSpPr/>
            <p:nvPr/>
          </p:nvSpPr>
          <p:spPr>
            <a:xfrm>
              <a:off x="10544169" y="4120164"/>
              <a:ext cx="244671" cy="37927"/>
            </a:xfrm>
            <a:custGeom>
              <a:avLst/>
              <a:gdLst/>
              <a:ahLst/>
              <a:cxnLst/>
              <a:rect l="l" t="t" r="r" b="b"/>
              <a:pathLst>
                <a:path w="11296" h="1751" extrusionOk="0">
                  <a:moveTo>
                    <a:pt x="218" y="0"/>
                  </a:moveTo>
                  <a:cubicBezTo>
                    <a:pt x="84" y="0"/>
                    <a:pt x="1" y="197"/>
                    <a:pt x="139" y="292"/>
                  </a:cubicBezTo>
                  <a:cubicBezTo>
                    <a:pt x="1324" y="1105"/>
                    <a:pt x="3100" y="1045"/>
                    <a:pt x="4467" y="1180"/>
                  </a:cubicBezTo>
                  <a:cubicBezTo>
                    <a:pt x="6584" y="1389"/>
                    <a:pt x="8648" y="1705"/>
                    <a:pt x="10771" y="1751"/>
                  </a:cubicBezTo>
                  <a:cubicBezTo>
                    <a:pt x="10774" y="1751"/>
                    <a:pt x="10778" y="1751"/>
                    <a:pt x="10781" y="1751"/>
                  </a:cubicBezTo>
                  <a:cubicBezTo>
                    <a:pt x="11295" y="1751"/>
                    <a:pt x="11215" y="926"/>
                    <a:pt x="10689" y="926"/>
                  </a:cubicBezTo>
                  <a:cubicBezTo>
                    <a:pt x="10688" y="926"/>
                    <a:pt x="10686" y="926"/>
                    <a:pt x="10685" y="926"/>
                  </a:cubicBezTo>
                  <a:cubicBezTo>
                    <a:pt x="10644" y="926"/>
                    <a:pt x="10603" y="926"/>
                    <a:pt x="10563" y="926"/>
                  </a:cubicBezTo>
                  <a:cubicBezTo>
                    <a:pt x="8831" y="926"/>
                    <a:pt x="7149" y="683"/>
                    <a:pt x="5420" y="619"/>
                  </a:cubicBezTo>
                  <a:cubicBezTo>
                    <a:pt x="5211" y="612"/>
                    <a:pt x="4985" y="610"/>
                    <a:pt x="4747" y="610"/>
                  </a:cubicBezTo>
                  <a:cubicBezTo>
                    <a:pt x="4481" y="610"/>
                    <a:pt x="4200" y="612"/>
                    <a:pt x="3911" y="612"/>
                  </a:cubicBezTo>
                  <a:cubicBezTo>
                    <a:pt x="2636" y="612"/>
                    <a:pt x="1217" y="563"/>
                    <a:pt x="299" y="24"/>
                  </a:cubicBezTo>
                  <a:cubicBezTo>
                    <a:pt x="271" y="8"/>
                    <a:pt x="244" y="0"/>
                    <a:pt x="21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22;p44">
              <a:extLst>
                <a:ext uri="{FF2B5EF4-FFF2-40B4-BE49-F238E27FC236}">
                  <a16:creationId xmlns:a16="http://schemas.microsoft.com/office/drawing/2014/main" id="{BF0013E7-965F-88EF-0CDF-6097A8B81FDA}"/>
                </a:ext>
              </a:extLst>
            </p:cNvPr>
            <p:cNvSpPr/>
            <p:nvPr/>
          </p:nvSpPr>
          <p:spPr>
            <a:xfrm>
              <a:off x="10537087" y="3366223"/>
              <a:ext cx="41717" cy="75463"/>
            </a:xfrm>
            <a:custGeom>
              <a:avLst/>
              <a:gdLst/>
              <a:ahLst/>
              <a:cxnLst/>
              <a:rect l="l" t="t" r="r" b="b"/>
              <a:pathLst>
                <a:path w="1926" h="3484" extrusionOk="0">
                  <a:moveTo>
                    <a:pt x="428" y="1"/>
                  </a:moveTo>
                  <a:cubicBezTo>
                    <a:pt x="294" y="1"/>
                    <a:pt x="158" y="80"/>
                    <a:pt x="125" y="240"/>
                  </a:cubicBezTo>
                  <a:cubicBezTo>
                    <a:pt x="31" y="715"/>
                    <a:pt x="0" y="1635"/>
                    <a:pt x="554" y="1848"/>
                  </a:cubicBezTo>
                  <a:cubicBezTo>
                    <a:pt x="796" y="1941"/>
                    <a:pt x="979" y="1777"/>
                    <a:pt x="1089" y="2082"/>
                  </a:cubicBezTo>
                  <a:cubicBezTo>
                    <a:pt x="1200" y="2387"/>
                    <a:pt x="1001" y="2775"/>
                    <a:pt x="660" y="2775"/>
                  </a:cubicBezTo>
                  <a:cubicBezTo>
                    <a:pt x="651" y="2775"/>
                    <a:pt x="642" y="2774"/>
                    <a:pt x="633" y="2774"/>
                  </a:cubicBezTo>
                  <a:cubicBezTo>
                    <a:pt x="624" y="2773"/>
                    <a:pt x="615" y="2773"/>
                    <a:pt x="606" y="2773"/>
                  </a:cubicBezTo>
                  <a:cubicBezTo>
                    <a:pt x="174" y="2773"/>
                    <a:pt x="153" y="3477"/>
                    <a:pt x="602" y="3483"/>
                  </a:cubicBezTo>
                  <a:cubicBezTo>
                    <a:pt x="609" y="3483"/>
                    <a:pt x="616" y="3483"/>
                    <a:pt x="622" y="3483"/>
                  </a:cubicBezTo>
                  <a:cubicBezTo>
                    <a:pt x="1408" y="3483"/>
                    <a:pt x="1926" y="2782"/>
                    <a:pt x="1778" y="2012"/>
                  </a:cubicBezTo>
                  <a:cubicBezTo>
                    <a:pt x="1714" y="1678"/>
                    <a:pt x="1492" y="1293"/>
                    <a:pt x="1142" y="1199"/>
                  </a:cubicBezTo>
                  <a:cubicBezTo>
                    <a:pt x="1121" y="1193"/>
                    <a:pt x="1079" y="1191"/>
                    <a:pt x="1031" y="1191"/>
                  </a:cubicBezTo>
                  <a:cubicBezTo>
                    <a:pt x="928" y="1191"/>
                    <a:pt x="801" y="1201"/>
                    <a:pt x="807" y="1206"/>
                  </a:cubicBezTo>
                  <a:cubicBezTo>
                    <a:pt x="742" y="1158"/>
                    <a:pt x="721" y="932"/>
                    <a:pt x="716" y="714"/>
                  </a:cubicBezTo>
                  <a:lnTo>
                    <a:pt x="716" y="714"/>
                  </a:lnTo>
                  <a:cubicBezTo>
                    <a:pt x="720" y="714"/>
                    <a:pt x="723" y="714"/>
                    <a:pt x="726" y="714"/>
                  </a:cubicBezTo>
                  <a:cubicBezTo>
                    <a:pt x="784" y="714"/>
                    <a:pt x="841" y="712"/>
                    <a:pt x="897" y="710"/>
                  </a:cubicBezTo>
                  <a:cubicBezTo>
                    <a:pt x="1084" y="705"/>
                    <a:pt x="1102" y="472"/>
                    <a:pt x="943" y="404"/>
                  </a:cubicBezTo>
                  <a:cubicBezTo>
                    <a:pt x="862" y="373"/>
                    <a:pt x="787" y="328"/>
                    <a:pt x="722" y="270"/>
                  </a:cubicBezTo>
                  <a:lnTo>
                    <a:pt x="722" y="270"/>
                  </a:lnTo>
                  <a:cubicBezTo>
                    <a:pt x="722" y="270"/>
                    <a:pt x="722" y="270"/>
                    <a:pt x="722" y="270"/>
                  </a:cubicBezTo>
                  <a:cubicBezTo>
                    <a:pt x="712" y="91"/>
                    <a:pt x="571" y="1"/>
                    <a:pt x="42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23;p44">
              <a:extLst>
                <a:ext uri="{FF2B5EF4-FFF2-40B4-BE49-F238E27FC236}">
                  <a16:creationId xmlns:a16="http://schemas.microsoft.com/office/drawing/2014/main" id="{E0E080B0-F501-B396-6C8B-0BA3640C41AA}"/>
                </a:ext>
              </a:extLst>
            </p:cNvPr>
            <p:cNvSpPr/>
            <p:nvPr/>
          </p:nvSpPr>
          <p:spPr>
            <a:xfrm>
              <a:off x="10538863" y="3438567"/>
              <a:ext cx="38468" cy="72994"/>
            </a:xfrm>
            <a:custGeom>
              <a:avLst/>
              <a:gdLst/>
              <a:ahLst/>
              <a:cxnLst/>
              <a:rect l="l" t="t" r="r" b="b"/>
              <a:pathLst>
                <a:path w="1776" h="3370" extrusionOk="0">
                  <a:moveTo>
                    <a:pt x="440" y="1"/>
                  </a:moveTo>
                  <a:cubicBezTo>
                    <a:pt x="310" y="1"/>
                    <a:pt x="179" y="78"/>
                    <a:pt x="141" y="248"/>
                  </a:cubicBezTo>
                  <a:cubicBezTo>
                    <a:pt x="58" y="614"/>
                    <a:pt x="1" y="1019"/>
                    <a:pt x="261" y="1334"/>
                  </a:cubicBezTo>
                  <a:cubicBezTo>
                    <a:pt x="466" y="1582"/>
                    <a:pt x="989" y="1617"/>
                    <a:pt x="1052" y="1931"/>
                  </a:cubicBezTo>
                  <a:cubicBezTo>
                    <a:pt x="1099" y="2174"/>
                    <a:pt x="895" y="2549"/>
                    <a:pt x="713" y="2648"/>
                  </a:cubicBezTo>
                  <a:cubicBezTo>
                    <a:pt x="578" y="2722"/>
                    <a:pt x="455" y="2650"/>
                    <a:pt x="376" y="2841"/>
                  </a:cubicBezTo>
                  <a:cubicBezTo>
                    <a:pt x="325" y="2966"/>
                    <a:pt x="364" y="3087"/>
                    <a:pt x="446" y="3185"/>
                  </a:cubicBezTo>
                  <a:cubicBezTo>
                    <a:pt x="556" y="3315"/>
                    <a:pt x="671" y="3369"/>
                    <a:pt x="784" y="3369"/>
                  </a:cubicBezTo>
                  <a:cubicBezTo>
                    <a:pt x="1235" y="3369"/>
                    <a:pt x="1668" y="2515"/>
                    <a:pt x="1725" y="2192"/>
                  </a:cubicBezTo>
                  <a:cubicBezTo>
                    <a:pt x="1775" y="1903"/>
                    <a:pt x="1725" y="1579"/>
                    <a:pt x="1541" y="1343"/>
                  </a:cubicBezTo>
                  <a:cubicBezTo>
                    <a:pt x="1450" y="1228"/>
                    <a:pt x="1335" y="1156"/>
                    <a:pt x="1207" y="1091"/>
                  </a:cubicBezTo>
                  <a:cubicBezTo>
                    <a:pt x="1152" y="1063"/>
                    <a:pt x="1077" y="1052"/>
                    <a:pt x="1027" y="1018"/>
                  </a:cubicBezTo>
                  <a:cubicBezTo>
                    <a:pt x="833" y="887"/>
                    <a:pt x="719" y="596"/>
                    <a:pt x="747" y="348"/>
                  </a:cubicBezTo>
                  <a:cubicBezTo>
                    <a:pt x="772" y="127"/>
                    <a:pt x="606" y="1"/>
                    <a:pt x="44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24;p44">
              <a:extLst>
                <a:ext uri="{FF2B5EF4-FFF2-40B4-BE49-F238E27FC236}">
                  <a16:creationId xmlns:a16="http://schemas.microsoft.com/office/drawing/2014/main" id="{2C352915-50BC-005F-3199-C074259DF4C1}"/>
                </a:ext>
              </a:extLst>
            </p:cNvPr>
            <p:cNvSpPr/>
            <p:nvPr/>
          </p:nvSpPr>
          <p:spPr>
            <a:xfrm>
              <a:off x="10552335" y="3511886"/>
              <a:ext cx="41067" cy="103600"/>
            </a:xfrm>
            <a:custGeom>
              <a:avLst/>
              <a:gdLst/>
              <a:ahLst/>
              <a:cxnLst/>
              <a:rect l="l" t="t" r="r" b="b"/>
              <a:pathLst>
                <a:path w="1896" h="4783" extrusionOk="0">
                  <a:moveTo>
                    <a:pt x="121" y="1"/>
                  </a:moveTo>
                  <a:cubicBezTo>
                    <a:pt x="65" y="1"/>
                    <a:pt x="11" y="34"/>
                    <a:pt x="9" y="103"/>
                  </a:cubicBezTo>
                  <a:cubicBezTo>
                    <a:pt x="0" y="396"/>
                    <a:pt x="75" y="297"/>
                    <a:pt x="201" y="510"/>
                  </a:cubicBezTo>
                  <a:cubicBezTo>
                    <a:pt x="235" y="533"/>
                    <a:pt x="271" y="549"/>
                    <a:pt x="310" y="559"/>
                  </a:cubicBezTo>
                  <a:cubicBezTo>
                    <a:pt x="313" y="559"/>
                    <a:pt x="316" y="559"/>
                    <a:pt x="319" y="559"/>
                  </a:cubicBezTo>
                  <a:cubicBezTo>
                    <a:pt x="656" y="559"/>
                    <a:pt x="838" y="799"/>
                    <a:pt x="868" y="1279"/>
                  </a:cubicBezTo>
                  <a:cubicBezTo>
                    <a:pt x="862" y="1455"/>
                    <a:pt x="653" y="1686"/>
                    <a:pt x="605" y="1854"/>
                  </a:cubicBezTo>
                  <a:cubicBezTo>
                    <a:pt x="494" y="2234"/>
                    <a:pt x="540" y="2187"/>
                    <a:pt x="722" y="2504"/>
                  </a:cubicBezTo>
                  <a:cubicBezTo>
                    <a:pt x="978" y="2951"/>
                    <a:pt x="1268" y="3294"/>
                    <a:pt x="879" y="3759"/>
                  </a:cubicBezTo>
                  <a:cubicBezTo>
                    <a:pt x="686" y="3990"/>
                    <a:pt x="412" y="4123"/>
                    <a:pt x="216" y="4354"/>
                  </a:cubicBezTo>
                  <a:cubicBezTo>
                    <a:pt x="52" y="4546"/>
                    <a:pt x="185" y="4782"/>
                    <a:pt x="397" y="4782"/>
                  </a:cubicBezTo>
                  <a:cubicBezTo>
                    <a:pt x="432" y="4782"/>
                    <a:pt x="469" y="4776"/>
                    <a:pt x="508" y="4761"/>
                  </a:cubicBezTo>
                  <a:cubicBezTo>
                    <a:pt x="986" y="4582"/>
                    <a:pt x="1476" y="4152"/>
                    <a:pt x="1644" y="3658"/>
                  </a:cubicBezTo>
                  <a:cubicBezTo>
                    <a:pt x="1895" y="2923"/>
                    <a:pt x="1268" y="2619"/>
                    <a:pt x="1232" y="2013"/>
                  </a:cubicBezTo>
                  <a:cubicBezTo>
                    <a:pt x="1200" y="1512"/>
                    <a:pt x="1609" y="1110"/>
                    <a:pt x="1318" y="579"/>
                  </a:cubicBezTo>
                  <a:cubicBezTo>
                    <a:pt x="1211" y="383"/>
                    <a:pt x="1065" y="271"/>
                    <a:pt x="849" y="203"/>
                  </a:cubicBezTo>
                  <a:cubicBezTo>
                    <a:pt x="760" y="175"/>
                    <a:pt x="259" y="188"/>
                    <a:pt x="244" y="97"/>
                  </a:cubicBezTo>
                  <a:cubicBezTo>
                    <a:pt x="234" y="34"/>
                    <a:pt x="176" y="1"/>
                    <a:pt x="12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25;p44">
              <a:extLst>
                <a:ext uri="{FF2B5EF4-FFF2-40B4-BE49-F238E27FC236}">
                  <a16:creationId xmlns:a16="http://schemas.microsoft.com/office/drawing/2014/main" id="{DA71CE81-EA56-F0EB-DDCD-34F9087975CD}"/>
                </a:ext>
              </a:extLst>
            </p:cNvPr>
            <p:cNvSpPr/>
            <p:nvPr/>
          </p:nvSpPr>
          <p:spPr>
            <a:xfrm>
              <a:off x="10537606" y="3610504"/>
              <a:ext cx="23479" cy="71305"/>
            </a:xfrm>
            <a:custGeom>
              <a:avLst/>
              <a:gdLst/>
              <a:ahLst/>
              <a:cxnLst/>
              <a:rect l="l" t="t" r="r" b="b"/>
              <a:pathLst>
                <a:path w="1084" h="3292" extrusionOk="0">
                  <a:moveTo>
                    <a:pt x="860" y="1"/>
                  </a:moveTo>
                  <a:cubicBezTo>
                    <a:pt x="826" y="1"/>
                    <a:pt x="792" y="16"/>
                    <a:pt x="767" y="53"/>
                  </a:cubicBezTo>
                  <a:lnTo>
                    <a:pt x="768" y="53"/>
                  </a:lnTo>
                  <a:cubicBezTo>
                    <a:pt x="422" y="580"/>
                    <a:pt x="240" y="1145"/>
                    <a:pt x="190" y="1773"/>
                  </a:cubicBezTo>
                  <a:cubicBezTo>
                    <a:pt x="154" y="2242"/>
                    <a:pt x="0" y="2842"/>
                    <a:pt x="341" y="3213"/>
                  </a:cubicBezTo>
                  <a:cubicBezTo>
                    <a:pt x="388" y="3264"/>
                    <a:pt x="459" y="3291"/>
                    <a:pt x="530" y="3291"/>
                  </a:cubicBezTo>
                  <a:cubicBezTo>
                    <a:pt x="592" y="3291"/>
                    <a:pt x="655" y="3269"/>
                    <a:pt x="699" y="3222"/>
                  </a:cubicBezTo>
                  <a:cubicBezTo>
                    <a:pt x="1084" y="2815"/>
                    <a:pt x="839" y="2212"/>
                    <a:pt x="808" y="1698"/>
                  </a:cubicBezTo>
                  <a:cubicBezTo>
                    <a:pt x="775" y="1167"/>
                    <a:pt x="801" y="674"/>
                    <a:pt x="985" y="169"/>
                  </a:cubicBezTo>
                  <a:cubicBezTo>
                    <a:pt x="1017" y="79"/>
                    <a:pt x="938" y="1"/>
                    <a:pt x="86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26;p44">
              <a:extLst>
                <a:ext uri="{FF2B5EF4-FFF2-40B4-BE49-F238E27FC236}">
                  <a16:creationId xmlns:a16="http://schemas.microsoft.com/office/drawing/2014/main" id="{598FB848-1FB8-6DA2-433A-19157BA03A61}"/>
                </a:ext>
              </a:extLst>
            </p:cNvPr>
            <p:cNvSpPr/>
            <p:nvPr/>
          </p:nvSpPr>
          <p:spPr>
            <a:xfrm>
              <a:off x="10541115" y="3669030"/>
              <a:ext cx="35414" cy="52244"/>
            </a:xfrm>
            <a:custGeom>
              <a:avLst/>
              <a:gdLst/>
              <a:ahLst/>
              <a:cxnLst/>
              <a:rect l="l" t="t" r="r" b="b"/>
              <a:pathLst>
                <a:path w="1635" h="2412" extrusionOk="0">
                  <a:moveTo>
                    <a:pt x="399" y="1"/>
                  </a:moveTo>
                  <a:cubicBezTo>
                    <a:pt x="283" y="1"/>
                    <a:pt x="174" y="130"/>
                    <a:pt x="251" y="253"/>
                  </a:cubicBezTo>
                  <a:cubicBezTo>
                    <a:pt x="328" y="382"/>
                    <a:pt x="430" y="495"/>
                    <a:pt x="550" y="586"/>
                  </a:cubicBezTo>
                  <a:cubicBezTo>
                    <a:pt x="672" y="675"/>
                    <a:pt x="878" y="734"/>
                    <a:pt x="973" y="851"/>
                  </a:cubicBezTo>
                  <a:cubicBezTo>
                    <a:pt x="1234" y="1173"/>
                    <a:pt x="671" y="1719"/>
                    <a:pt x="367" y="1783"/>
                  </a:cubicBezTo>
                  <a:cubicBezTo>
                    <a:pt x="0" y="1859"/>
                    <a:pt x="34" y="2411"/>
                    <a:pt x="364" y="2411"/>
                  </a:cubicBezTo>
                  <a:cubicBezTo>
                    <a:pt x="386" y="2411"/>
                    <a:pt x="409" y="2409"/>
                    <a:pt x="434" y="2403"/>
                  </a:cubicBezTo>
                  <a:cubicBezTo>
                    <a:pt x="1061" y="2273"/>
                    <a:pt x="1597" y="1741"/>
                    <a:pt x="1623" y="1077"/>
                  </a:cubicBezTo>
                  <a:cubicBezTo>
                    <a:pt x="1634" y="788"/>
                    <a:pt x="1532" y="531"/>
                    <a:pt x="1269" y="386"/>
                  </a:cubicBezTo>
                  <a:cubicBezTo>
                    <a:pt x="1015" y="245"/>
                    <a:pt x="729" y="260"/>
                    <a:pt x="509" y="47"/>
                  </a:cubicBezTo>
                  <a:cubicBezTo>
                    <a:pt x="476" y="15"/>
                    <a:pt x="437" y="1"/>
                    <a:pt x="39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27;p44">
              <a:extLst>
                <a:ext uri="{FF2B5EF4-FFF2-40B4-BE49-F238E27FC236}">
                  <a16:creationId xmlns:a16="http://schemas.microsoft.com/office/drawing/2014/main" id="{C0311807-6106-75C1-9210-8E498A709E25}"/>
                </a:ext>
              </a:extLst>
            </p:cNvPr>
            <p:cNvSpPr/>
            <p:nvPr/>
          </p:nvSpPr>
          <p:spPr>
            <a:xfrm>
              <a:off x="10539859" y="3713996"/>
              <a:ext cx="17783" cy="66734"/>
            </a:xfrm>
            <a:custGeom>
              <a:avLst/>
              <a:gdLst/>
              <a:ahLst/>
              <a:cxnLst/>
              <a:rect l="l" t="t" r="r" b="b"/>
              <a:pathLst>
                <a:path w="821" h="3081" extrusionOk="0">
                  <a:moveTo>
                    <a:pt x="262" y="1"/>
                  </a:moveTo>
                  <a:cubicBezTo>
                    <a:pt x="169" y="1"/>
                    <a:pt x="78" y="77"/>
                    <a:pt x="103" y="199"/>
                  </a:cubicBezTo>
                  <a:lnTo>
                    <a:pt x="103" y="198"/>
                  </a:lnTo>
                  <a:lnTo>
                    <a:pt x="103" y="198"/>
                  </a:lnTo>
                  <a:cubicBezTo>
                    <a:pt x="221" y="784"/>
                    <a:pt x="146" y="1376"/>
                    <a:pt x="94" y="1964"/>
                  </a:cubicBezTo>
                  <a:cubicBezTo>
                    <a:pt x="60" y="2356"/>
                    <a:pt x="0" y="2629"/>
                    <a:pt x="248" y="2964"/>
                  </a:cubicBezTo>
                  <a:cubicBezTo>
                    <a:pt x="308" y="3044"/>
                    <a:pt x="400" y="3080"/>
                    <a:pt x="490" y="3080"/>
                  </a:cubicBezTo>
                  <a:cubicBezTo>
                    <a:pt x="659" y="3080"/>
                    <a:pt x="820" y="2953"/>
                    <a:pt x="748" y="2748"/>
                  </a:cubicBezTo>
                  <a:cubicBezTo>
                    <a:pt x="593" y="2306"/>
                    <a:pt x="641" y="1771"/>
                    <a:pt x="623" y="1307"/>
                  </a:cubicBezTo>
                  <a:cubicBezTo>
                    <a:pt x="608" y="894"/>
                    <a:pt x="548" y="507"/>
                    <a:pt x="414" y="116"/>
                  </a:cubicBezTo>
                  <a:cubicBezTo>
                    <a:pt x="387" y="36"/>
                    <a:pt x="324" y="1"/>
                    <a:pt x="262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28;p44">
              <a:extLst>
                <a:ext uri="{FF2B5EF4-FFF2-40B4-BE49-F238E27FC236}">
                  <a16:creationId xmlns:a16="http://schemas.microsoft.com/office/drawing/2014/main" id="{F089A600-C9E7-4BBB-7A4A-DA14817F3812}"/>
                </a:ext>
              </a:extLst>
            </p:cNvPr>
            <p:cNvSpPr/>
            <p:nvPr/>
          </p:nvSpPr>
          <p:spPr>
            <a:xfrm>
              <a:off x="10541137" y="3762276"/>
              <a:ext cx="34418" cy="49970"/>
            </a:xfrm>
            <a:custGeom>
              <a:avLst/>
              <a:gdLst/>
              <a:ahLst/>
              <a:cxnLst/>
              <a:rect l="l" t="t" r="r" b="b"/>
              <a:pathLst>
                <a:path w="1589" h="2307" extrusionOk="0">
                  <a:moveTo>
                    <a:pt x="665" y="1"/>
                  </a:moveTo>
                  <a:cubicBezTo>
                    <a:pt x="539" y="1"/>
                    <a:pt x="405" y="35"/>
                    <a:pt x="263" y="111"/>
                  </a:cubicBezTo>
                  <a:cubicBezTo>
                    <a:pt x="158" y="168"/>
                    <a:pt x="187" y="350"/>
                    <a:pt x="302" y="350"/>
                  </a:cubicBezTo>
                  <a:cubicBezTo>
                    <a:pt x="313" y="350"/>
                    <a:pt x="324" y="349"/>
                    <a:pt x="336" y="346"/>
                  </a:cubicBezTo>
                  <a:cubicBezTo>
                    <a:pt x="401" y="328"/>
                    <a:pt x="461" y="320"/>
                    <a:pt x="515" y="320"/>
                  </a:cubicBezTo>
                  <a:cubicBezTo>
                    <a:pt x="867" y="320"/>
                    <a:pt x="978" y="673"/>
                    <a:pt x="919" y="1041"/>
                  </a:cubicBezTo>
                  <a:cubicBezTo>
                    <a:pt x="865" y="1384"/>
                    <a:pt x="724" y="1609"/>
                    <a:pt x="369" y="1655"/>
                  </a:cubicBezTo>
                  <a:cubicBezTo>
                    <a:pt x="8" y="1702"/>
                    <a:pt x="0" y="2307"/>
                    <a:pt x="379" y="2307"/>
                  </a:cubicBezTo>
                  <a:cubicBezTo>
                    <a:pt x="380" y="2307"/>
                    <a:pt x="380" y="2307"/>
                    <a:pt x="380" y="2307"/>
                  </a:cubicBezTo>
                  <a:cubicBezTo>
                    <a:pt x="1103" y="2305"/>
                    <a:pt x="1589" y="1614"/>
                    <a:pt x="1499" y="923"/>
                  </a:cubicBezTo>
                  <a:cubicBezTo>
                    <a:pt x="1435" y="432"/>
                    <a:pt x="1111" y="1"/>
                    <a:pt x="66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29;p44">
              <a:extLst>
                <a:ext uri="{FF2B5EF4-FFF2-40B4-BE49-F238E27FC236}">
                  <a16:creationId xmlns:a16="http://schemas.microsoft.com/office/drawing/2014/main" id="{34CBF917-4E97-36E3-4150-5DA9F8E30C6B}"/>
                </a:ext>
              </a:extLst>
            </p:cNvPr>
            <p:cNvSpPr/>
            <p:nvPr/>
          </p:nvSpPr>
          <p:spPr>
            <a:xfrm>
              <a:off x="10537087" y="3803495"/>
              <a:ext cx="18671" cy="81333"/>
            </a:xfrm>
            <a:custGeom>
              <a:avLst/>
              <a:gdLst/>
              <a:ahLst/>
              <a:cxnLst/>
              <a:rect l="l" t="t" r="r" b="b"/>
              <a:pathLst>
                <a:path w="862" h="3755" extrusionOk="0">
                  <a:moveTo>
                    <a:pt x="542" y="0"/>
                  </a:moveTo>
                  <a:cubicBezTo>
                    <a:pt x="496" y="0"/>
                    <a:pt x="449" y="41"/>
                    <a:pt x="468" y="100"/>
                  </a:cubicBezTo>
                  <a:lnTo>
                    <a:pt x="468" y="101"/>
                  </a:lnTo>
                  <a:cubicBezTo>
                    <a:pt x="620" y="747"/>
                    <a:pt x="245" y="1351"/>
                    <a:pt x="151" y="1984"/>
                  </a:cubicBezTo>
                  <a:cubicBezTo>
                    <a:pt x="74" y="2499"/>
                    <a:pt x="0" y="3049"/>
                    <a:pt x="46" y="3568"/>
                  </a:cubicBezTo>
                  <a:cubicBezTo>
                    <a:pt x="57" y="3695"/>
                    <a:pt x="158" y="3755"/>
                    <a:pt x="262" y="3755"/>
                  </a:cubicBezTo>
                  <a:cubicBezTo>
                    <a:pt x="357" y="3755"/>
                    <a:pt x="455" y="3705"/>
                    <a:pt x="493" y="3609"/>
                  </a:cubicBezTo>
                  <a:cubicBezTo>
                    <a:pt x="723" y="3027"/>
                    <a:pt x="587" y="2395"/>
                    <a:pt x="644" y="1782"/>
                  </a:cubicBezTo>
                  <a:cubicBezTo>
                    <a:pt x="701" y="1169"/>
                    <a:pt x="862" y="647"/>
                    <a:pt x="611" y="53"/>
                  </a:cubicBezTo>
                  <a:cubicBezTo>
                    <a:pt x="599" y="16"/>
                    <a:pt x="570" y="0"/>
                    <a:pt x="542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30;p44">
              <a:extLst>
                <a:ext uri="{FF2B5EF4-FFF2-40B4-BE49-F238E27FC236}">
                  <a16:creationId xmlns:a16="http://schemas.microsoft.com/office/drawing/2014/main" id="{A1B4E7D3-FA3B-7F12-2AB9-731475B5FB9C}"/>
                </a:ext>
              </a:extLst>
            </p:cNvPr>
            <p:cNvSpPr/>
            <p:nvPr/>
          </p:nvSpPr>
          <p:spPr>
            <a:xfrm>
              <a:off x="10532365" y="3878958"/>
              <a:ext cx="39161" cy="104704"/>
            </a:xfrm>
            <a:custGeom>
              <a:avLst/>
              <a:gdLst/>
              <a:ahLst/>
              <a:cxnLst/>
              <a:rect l="l" t="t" r="r" b="b"/>
              <a:pathLst>
                <a:path w="1808" h="4834" extrusionOk="0">
                  <a:moveTo>
                    <a:pt x="448" y="32"/>
                  </a:moveTo>
                  <a:cubicBezTo>
                    <a:pt x="242" y="32"/>
                    <a:pt x="228" y="350"/>
                    <a:pt x="423" y="394"/>
                  </a:cubicBezTo>
                  <a:lnTo>
                    <a:pt x="424" y="394"/>
                  </a:lnTo>
                  <a:cubicBezTo>
                    <a:pt x="534" y="421"/>
                    <a:pt x="645" y="444"/>
                    <a:pt x="758" y="463"/>
                  </a:cubicBezTo>
                  <a:cubicBezTo>
                    <a:pt x="1195" y="531"/>
                    <a:pt x="1101" y="866"/>
                    <a:pt x="475" y="1471"/>
                  </a:cubicBezTo>
                  <a:cubicBezTo>
                    <a:pt x="244" y="1531"/>
                    <a:pt x="88" y="1812"/>
                    <a:pt x="272" y="2016"/>
                  </a:cubicBezTo>
                  <a:cubicBezTo>
                    <a:pt x="438" y="2201"/>
                    <a:pt x="138" y="3275"/>
                    <a:pt x="102" y="3508"/>
                  </a:cubicBezTo>
                  <a:cubicBezTo>
                    <a:pt x="29" y="3968"/>
                    <a:pt x="1" y="4266"/>
                    <a:pt x="162" y="4696"/>
                  </a:cubicBezTo>
                  <a:cubicBezTo>
                    <a:pt x="199" y="4794"/>
                    <a:pt x="270" y="4833"/>
                    <a:pt x="346" y="4833"/>
                  </a:cubicBezTo>
                  <a:cubicBezTo>
                    <a:pt x="474" y="4833"/>
                    <a:pt x="618" y="4721"/>
                    <a:pt x="638" y="4587"/>
                  </a:cubicBezTo>
                  <a:cubicBezTo>
                    <a:pt x="741" y="3894"/>
                    <a:pt x="656" y="3218"/>
                    <a:pt x="681" y="2532"/>
                  </a:cubicBezTo>
                  <a:cubicBezTo>
                    <a:pt x="703" y="1957"/>
                    <a:pt x="1293" y="1959"/>
                    <a:pt x="1565" y="1478"/>
                  </a:cubicBezTo>
                  <a:cubicBezTo>
                    <a:pt x="1751" y="1149"/>
                    <a:pt x="1808" y="689"/>
                    <a:pt x="1572" y="368"/>
                  </a:cubicBezTo>
                  <a:cubicBezTo>
                    <a:pt x="1303" y="0"/>
                    <a:pt x="860" y="45"/>
                    <a:pt x="454" y="32"/>
                  </a:cubicBezTo>
                  <a:cubicBezTo>
                    <a:pt x="452" y="32"/>
                    <a:pt x="450" y="32"/>
                    <a:pt x="448" y="32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31;p44">
              <a:extLst>
                <a:ext uri="{FF2B5EF4-FFF2-40B4-BE49-F238E27FC236}">
                  <a16:creationId xmlns:a16="http://schemas.microsoft.com/office/drawing/2014/main" id="{2F2628B8-226C-17D7-3102-607743251F53}"/>
                </a:ext>
              </a:extLst>
            </p:cNvPr>
            <p:cNvSpPr/>
            <p:nvPr/>
          </p:nvSpPr>
          <p:spPr>
            <a:xfrm>
              <a:off x="10529982" y="3969411"/>
              <a:ext cx="39746" cy="78236"/>
            </a:xfrm>
            <a:custGeom>
              <a:avLst/>
              <a:gdLst/>
              <a:ahLst/>
              <a:cxnLst/>
              <a:rect l="l" t="t" r="r" b="b"/>
              <a:pathLst>
                <a:path w="1835" h="3612" extrusionOk="0">
                  <a:moveTo>
                    <a:pt x="527" y="0"/>
                  </a:moveTo>
                  <a:cubicBezTo>
                    <a:pt x="287" y="0"/>
                    <a:pt x="194" y="375"/>
                    <a:pt x="446" y="449"/>
                  </a:cubicBezTo>
                  <a:lnTo>
                    <a:pt x="447" y="449"/>
                  </a:lnTo>
                  <a:cubicBezTo>
                    <a:pt x="1316" y="702"/>
                    <a:pt x="746" y="1256"/>
                    <a:pt x="254" y="1469"/>
                  </a:cubicBezTo>
                  <a:cubicBezTo>
                    <a:pt x="9" y="1576"/>
                    <a:pt x="0" y="1976"/>
                    <a:pt x="236" y="2096"/>
                  </a:cubicBezTo>
                  <a:cubicBezTo>
                    <a:pt x="421" y="2192"/>
                    <a:pt x="736" y="2235"/>
                    <a:pt x="884" y="2372"/>
                  </a:cubicBezTo>
                  <a:cubicBezTo>
                    <a:pt x="1227" y="2691"/>
                    <a:pt x="601" y="2833"/>
                    <a:pt x="391" y="2975"/>
                  </a:cubicBezTo>
                  <a:cubicBezTo>
                    <a:pt x="248" y="3074"/>
                    <a:pt x="210" y="3258"/>
                    <a:pt x="334" y="3392"/>
                  </a:cubicBezTo>
                  <a:cubicBezTo>
                    <a:pt x="479" y="3547"/>
                    <a:pt x="636" y="3611"/>
                    <a:pt x="792" y="3611"/>
                  </a:cubicBezTo>
                  <a:cubicBezTo>
                    <a:pt x="1230" y="3611"/>
                    <a:pt x="1652" y="3100"/>
                    <a:pt x="1733" y="2671"/>
                  </a:cubicBezTo>
                  <a:cubicBezTo>
                    <a:pt x="1834" y="2138"/>
                    <a:pt x="1556" y="1902"/>
                    <a:pt x="1191" y="1728"/>
                  </a:cubicBezTo>
                  <a:lnTo>
                    <a:pt x="1191" y="1728"/>
                  </a:lnTo>
                  <a:cubicBezTo>
                    <a:pt x="1407" y="1533"/>
                    <a:pt x="1557" y="1286"/>
                    <a:pt x="1566" y="957"/>
                  </a:cubicBezTo>
                  <a:cubicBezTo>
                    <a:pt x="1584" y="282"/>
                    <a:pt x="1153" y="54"/>
                    <a:pt x="548" y="1"/>
                  </a:cubicBezTo>
                  <a:cubicBezTo>
                    <a:pt x="541" y="1"/>
                    <a:pt x="534" y="0"/>
                    <a:pt x="52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732;p44">
              <a:extLst>
                <a:ext uri="{FF2B5EF4-FFF2-40B4-BE49-F238E27FC236}">
                  <a16:creationId xmlns:a16="http://schemas.microsoft.com/office/drawing/2014/main" id="{FCEEA242-7D50-B249-0316-3311C02DA3F1}"/>
                </a:ext>
              </a:extLst>
            </p:cNvPr>
            <p:cNvSpPr/>
            <p:nvPr/>
          </p:nvSpPr>
          <p:spPr>
            <a:xfrm>
              <a:off x="10530069" y="4033286"/>
              <a:ext cx="22851" cy="104141"/>
            </a:xfrm>
            <a:custGeom>
              <a:avLst/>
              <a:gdLst/>
              <a:ahLst/>
              <a:cxnLst/>
              <a:rect l="l" t="t" r="r" b="b"/>
              <a:pathLst>
                <a:path w="1055" h="4808" extrusionOk="0">
                  <a:moveTo>
                    <a:pt x="370" y="1"/>
                  </a:moveTo>
                  <a:cubicBezTo>
                    <a:pt x="229" y="1"/>
                    <a:pt x="78" y="142"/>
                    <a:pt x="141" y="320"/>
                  </a:cubicBezTo>
                  <a:lnTo>
                    <a:pt x="141" y="319"/>
                  </a:lnTo>
                  <a:lnTo>
                    <a:pt x="141" y="319"/>
                  </a:lnTo>
                  <a:cubicBezTo>
                    <a:pt x="522" y="1392"/>
                    <a:pt x="86" y="2420"/>
                    <a:pt x="28" y="3506"/>
                  </a:cubicBezTo>
                  <a:cubicBezTo>
                    <a:pt x="0" y="4014"/>
                    <a:pt x="17" y="4660"/>
                    <a:pt x="600" y="4799"/>
                  </a:cubicBezTo>
                  <a:cubicBezTo>
                    <a:pt x="625" y="4805"/>
                    <a:pt x="648" y="4807"/>
                    <a:pt x="671" y="4807"/>
                  </a:cubicBezTo>
                  <a:cubicBezTo>
                    <a:pt x="948" y="4807"/>
                    <a:pt x="1055" y="4387"/>
                    <a:pt x="833" y="4220"/>
                  </a:cubicBezTo>
                  <a:cubicBezTo>
                    <a:pt x="366" y="3866"/>
                    <a:pt x="665" y="2575"/>
                    <a:pt x="730" y="2141"/>
                  </a:cubicBezTo>
                  <a:cubicBezTo>
                    <a:pt x="834" y="1423"/>
                    <a:pt x="819" y="817"/>
                    <a:pt x="554" y="135"/>
                  </a:cubicBezTo>
                  <a:cubicBezTo>
                    <a:pt x="517" y="40"/>
                    <a:pt x="445" y="1"/>
                    <a:pt x="37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733;p44">
              <a:extLst>
                <a:ext uri="{FF2B5EF4-FFF2-40B4-BE49-F238E27FC236}">
                  <a16:creationId xmlns:a16="http://schemas.microsoft.com/office/drawing/2014/main" id="{2DC1A8B7-8655-A81A-9AFC-FD7AE156F81F}"/>
                </a:ext>
              </a:extLst>
            </p:cNvPr>
            <p:cNvSpPr/>
            <p:nvPr/>
          </p:nvSpPr>
          <p:spPr>
            <a:xfrm>
              <a:off x="10589525" y="3352231"/>
              <a:ext cx="53067" cy="792344"/>
            </a:xfrm>
            <a:custGeom>
              <a:avLst/>
              <a:gdLst/>
              <a:ahLst/>
              <a:cxnLst/>
              <a:rect l="l" t="t" r="r" b="b"/>
              <a:pathLst>
                <a:path w="2450" h="36581" extrusionOk="0">
                  <a:moveTo>
                    <a:pt x="1838" y="0"/>
                  </a:moveTo>
                  <a:cubicBezTo>
                    <a:pt x="1809" y="0"/>
                    <a:pt x="1779" y="24"/>
                    <a:pt x="1783" y="62"/>
                  </a:cubicBezTo>
                  <a:cubicBezTo>
                    <a:pt x="2046" y="1714"/>
                    <a:pt x="1575" y="3785"/>
                    <a:pt x="1491" y="5483"/>
                  </a:cubicBezTo>
                  <a:cubicBezTo>
                    <a:pt x="1426" y="6799"/>
                    <a:pt x="1382" y="8116"/>
                    <a:pt x="1312" y="9432"/>
                  </a:cubicBezTo>
                  <a:cubicBezTo>
                    <a:pt x="1156" y="12369"/>
                    <a:pt x="1025" y="15331"/>
                    <a:pt x="953" y="18273"/>
                  </a:cubicBezTo>
                  <a:cubicBezTo>
                    <a:pt x="809" y="24268"/>
                    <a:pt x="0" y="30315"/>
                    <a:pt x="488" y="36308"/>
                  </a:cubicBezTo>
                  <a:cubicBezTo>
                    <a:pt x="503" y="36488"/>
                    <a:pt x="664" y="36580"/>
                    <a:pt x="821" y="36580"/>
                  </a:cubicBezTo>
                  <a:cubicBezTo>
                    <a:pt x="977" y="36580"/>
                    <a:pt x="1129" y="36490"/>
                    <a:pt x="1129" y="36305"/>
                  </a:cubicBezTo>
                  <a:cubicBezTo>
                    <a:pt x="1140" y="33078"/>
                    <a:pt x="975" y="29931"/>
                    <a:pt x="1260" y="26707"/>
                  </a:cubicBezTo>
                  <a:cubicBezTo>
                    <a:pt x="1546" y="23454"/>
                    <a:pt x="1463" y="20187"/>
                    <a:pt x="1558" y="16926"/>
                  </a:cubicBezTo>
                  <a:cubicBezTo>
                    <a:pt x="1637" y="14240"/>
                    <a:pt x="1604" y="11563"/>
                    <a:pt x="1681" y="8879"/>
                  </a:cubicBezTo>
                  <a:cubicBezTo>
                    <a:pt x="1720" y="7526"/>
                    <a:pt x="1796" y="6176"/>
                    <a:pt x="1890" y="4827"/>
                  </a:cubicBezTo>
                  <a:cubicBezTo>
                    <a:pt x="1996" y="3286"/>
                    <a:pt x="2449" y="1496"/>
                    <a:pt x="1888" y="34"/>
                  </a:cubicBezTo>
                  <a:cubicBezTo>
                    <a:pt x="1878" y="11"/>
                    <a:pt x="1858" y="0"/>
                    <a:pt x="183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34;p44">
              <a:extLst>
                <a:ext uri="{FF2B5EF4-FFF2-40B4-BE49-F238E27FC236}">
                  <a16:creationId xmlns:a16="http://schemas.microsoft.com/office/drawing/2014/main" id="{9D6CEC7A-488A-F5D4-93A6-78EB372CEB8A}"/>
                </a:ext>
              </a:extLst>
            </p:cNvPr>
            <p:cNvSpPr/>
            <p:nvPr/>
          </p:nvSpPr>
          <p:spPr>
            <a:xfrm>
              <a:off x="10558660" y="3413268"/>
              <a:ext cx="412948" cy="26035"/>
            </a:xfrm>
            <a:custGeom>
              <a:avLst/>
              <a:gdLst/>
              <a:ahLst/>
              <a:cxnLst/>
              <a:rect l="l" t="t" r="r" b="b"/>
              <a:pathLst>
                <a:path w="19065" h="1202" extrusionOk="0">
                  <a:moveTo>
                    <a:pt x="18836" y="1"/>
                  </a:moveTo>
                  <a:cubicBezTo>
                    <a:pt x="18833" y="1"/>
                    <a:pt x="18831" y="1"/>
                    <a:pt x="18828" y="1"/>
                  </a:cubicBezTo>
                  <a:cubicBezTo>
                    <a:pt x="15631" y="108"/>
                    <a:pt x="12433" y="218"/>
                    <a:pt x="9236" y="306"/>
                  </a:cubicBezTo>
                  <a:cubicBezTo>
                    <a:pt x="7801" y="345"/>
                    <a:pt x="6374" y="374"/>
                    <a:pt x="4941" y="462"/>
                  </a:cubicBezTo>
                  <a:cubicBezTo>
                    <a:pt x="3968" y="521"/>
                    <a:pt x="2434" y="909"/>
                    <a:pt x="1221" y="909"/>
                  </a:cubicBezTo>
                  <a:cubicBezTo>
                    <a:pt x="841" y="909"/>
                    <a:pt x="493" y="871"/>
                    <a:pt x="203" y="773"/>
                  </a:cubicBezTo>
                  <a:cubicBezTo>
                    <a:pt x="188" y="768"/>
                    <a:pt x="173" y="766"/>
                    <a:pt x="160" y="766"/>
                  </a:cubicBezTo>
                  <a:cubicBezTo>
                    <a:pt x="49" y="766"/>
                    <a:pt x="1" y="925"/>
                    <a:pt x="117" y="982"/>
                  </a:cubicBezTo>
                  <a:cubicBezTo>
                    <a:pt x="455" y="1151"/>
                    <a:pt x="808" y="1201"/>
                    <a:pt x="1167" y="1201"/>
                  </a:cubicBezTo>
                  <a:cubicBezTo>
                    <a:pt x="1566" y="1201"/>
                    <a:pt x="1974" y="1140"/>
                    <a:pt x="2380" y="1112"/>
                  </a:cubicBezTo>
                  <a:cubicBezTo>
                    <a:pt x="4175" y="990"/>
                    <a:pt x="5970" y="821"/>
                    <a:pt x="7770" y="761"/>
                  </a:cubicBezTo>
                  <a:cubicBezTo>
                    <a:pt x="11459" y="638"/>
                    <a:pt x="15158" y="610"/>
                    <a:pt x="18840" y="356"/>
                  </a:cubicBezTo>
                  <a:cubicBezTo>
                    <a:pt x="19065" y="341"/>
                    <a:pt x="19058" y="1"/>
                    <a:pt x="1883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35;p44">
              <a:extLst>
                <a:ext uri="{FF2B5EF4-FFF2-40B4-BE49-F238E27FC236}">
                  <a16:creationId xmlns:a16="http://schemas.microsoft.com/office/drawing/2014/main" id="{4A98EC10-959A-7FA1-E7FB-5F3B58779517}"/>
                </a:ext>
              </a:extLst>
            </p:cNvPr>
            <p:cNvSpPr/>
            <p:nvPr/>
          </p:nvSpPr>
          <p:spPr>
            <a:xfrm>
              <a:off x="10604969" y="3445217"/>
              <a:ext cx="195092" cy="15227"/>
            </a:xfrm>
            <a:custGeom>
              <a:avLst/>
              <a:gdLst/>
              <a:ahLst/>
              <a:cxnLst/>
              <a:rect l="l" t="t" r="r" b="b"/>
              <a:pathLst>
                <a:path w="9007" h="703" extrusionOk="0">
                  <a:moveTo>
                    <a:pt x="8846" y="0"/>
                  </a:moveTo>
                  <a:cubicBezTo>
                    <a:pt x="8845" y="0"/>
                    <a:pt x="8844" y="0"/>
                    <a:pt x="8843" y="0"/>
                  </a:cubicBezTo>
                  <a:cubicBezTo>
                    <a:pt x="5909" y="64"/>
                    <a:pt x="2990" y="226"/>
                    <a:pt x="76" y="584"/>
                  </a:cubicBezTo>
                  <a:cubicBezTo>
                    <a:pt x="4" y="593"/>
                    <a:pt x="0" y="703"/>
                    <a:pt x="70" y="703"/>
                  </a:cubicBezTo>
                  <a:cubicBezTo>
                    <a:pt x="72" y="703"/>
                    <a:pt x="75" y="703"/>
                    <a:pt x="77" y="702"/>
                  </a:cubicBezTo>
                  <a:lnTo>
                    <a:pt x="76" y="702"/>
                  </a:lnTo>
                  <a:cubicBezTo>
                    <a:pt x="3000" y="399"/>
                    <a:pt x="5932" y="262"/>
                    <a:pt x="8870" y="213"/>
                  </a:cubicBezTo>
                  <a:cubicBezTo>
                    <a:pt x="9007" y="211"/>
                    <a:pt x="8980" y="0"/>
                    <a:pt x="884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36;p44">
              <a:extLst>
                <a:ext uri="{FF2B5EF4-FFF2-40B4-BE49-F238E27FC236}">
                  <a16:creationId xmlns:a16="http://schemas.microsoft.com/office/drawing/2014/main" id="{6E720D47-A7FF-13DA-086D-2C69562B60D0}"/>
                </a:ext>
              </a:extLst>
            </p:cNvPr>
            <p:cNvSpPr/>
            <p:nvPr/>
          </p:nvSpPr>
          <p:spPr>
            <a:xfrm>
              <a:off x="10572977" y="3496205"/>
              <a:ext cx="87268" cy="9574"/>
            </a:xfrm>
            <a:custGeom>
              <a:avLst/>
              <a:gdLst/>
              <a:ahLst/>
              <a:cxnLst/>
              <a:rect l="l" t="t" r="r" b="b"/>
              <a:pathLst>
                <a:path w="4029" h="442" extrusionOk="0">
                  <a:moveTo>
                    <a:pt x="3767" y="1"/>
                  </a:moveTo>
                  <a:cubicBezTo>
                    <a:pt x="3763" y="1"/>
                    <a:pt x="3759" y="1"/>
                    <a:pt x="3756" y="1"/>
                  </a:cubicBezTo>
                  <a:cubicBezTo>
                    <a:pt x="3295" y="23"/>
                    <a:pt x="2835" y="33"/>
                    <a:pt x="2374" y="33"/>
                  </a:cubicBezTo>
                  <a:cubicBezTo>
                    <a:pt x="2182" y="33"/>
                    <a:pt x="1990" y="31"/>
                    <a:pt x="1799" y="28"/>
                  </a:cubicBezTo>
                  <a:cubicBezTo>
                    <a:pt x="1788" y="28"/>
                    <a:pt x="1777" y="28"/>
                    <a:pt x="1766" y="28"/>
                  </a:cubicBezTo>
                  <a:cubicBezTo>
                    <a:pt x="1241" y="28"/>
                    <a:pt x="762" y="219"/>
                    <a:pt x="239" y="219"/>
                  </a:cubicBezTo>
                  <a:cubicBezTo>
                    <a:pt x="212" y="219"/>
                    <a:pt x="186" y="218"/>
                    <a:pt x="159" y="217"/>
                  </a:cubicBezTo>
                  <a:cubicBezTo>
                    <a:pt x="158" y="217"/>
                    <a:pt x="156" y="217"/>
                    <a:pt x="155" y="217"/>
                  </a:cubicBezTo>
                  <a:cubicBezTo>
                    <a:pt x="37" y="217"/>
                    <a:pt x="1" y="387"/>
                    <a:pt x="126" y="409"/>
                  </a:cubicBezTo>
                  <a:cubicBezTo>
                    <a:pt x="266" y="432"/>
                    <a:pt x="402" y="441"/>
                    <a:pt x="536" y="441"/>
                  </a:cubicBezTo>
                  <a:cubicBezTo>
                    <a:pt x="912" y="441"/>
                    <a:pt x="1274" y="371"/>
                    <a:pt x="1667" y="363"/>
                  </a:cubicBezTo>
                  <a:cubicBezTo>
                    <a:pt x="1751" y="361"/>
                    <a:pt x="1835" y="360"/>
                    <a:pt x="1918" y="360"/>
                  </a:cubicBezTo>
                  <a:cubicBezTo>
                    <a:pt x="2445" y="360"/>
                    <a:pt x="2973" y="391"/>
                    <a:pt x="3501" y="391"/>
                  </a:cubicBezTo>
                  <a:cubicBezTo>
                    <a:pt x="3595" y="391"/>
                    <a:pt x="3690" y="390"/>
                    <a:pt x="3784" y="388"/>
                  </a:cubicBezTo>
                  <a:cubicBezTo>
                    <a:pt x="4029" y="381"/>
                    <a:pt x="4006" y="1"/>
                    <a:pt x="376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37;p44">
              <a:extLst>
                <a:ext uri="{FF2B5EF4-FFF2-40B4-BE49-F238E27FC236}">
                  <a16:creationId xmlns:a16="http://schemas.microsoft.com/office/drawing/2014/main" id="{073998E7-344C-F265-E568-B325C88E1155}"/>
                </a:ext>
              </a:extLst>
            </p:cNvPr>
            <p:cNvSpPr/>
            <p:nvPr/>
          </p:nvSpPr>
          <p:spPr>
            <a:xfrm>
              <a:off x="10610449" y="3525359"/>
              <a:ext cx="68727" cy="8512"/>
            </a:xfrm>
            <a:custGeom>
              <a:avLst/>
              <a:gdLst/>
              <a:ahLst/>
              <a:cxnLst/>
              <a:rect l="l" t="t" r="r" b="b"/>
              <a:pathLst>
                <a:path w="3173" h="393" extrusionOk="0">
                  <a:moveTo>
                    <a:pt x="3028" y="0"/>
                  </a:moveTo>
                  <a:cubicBezTo>
                    <a:pt x="3026" y="0"/>
                    <a:pt x="3023" y="0"/>
                    <a:pt x="3021" y="0"/>
                  </a:cubicBezTo>
                  <a:cubicBezTo>
                    <a:pt x="2043" y="60"/>
                    <a:pt x="1067" y="140"/>
                    <a:pt x="94" y="242"/>
                  </a:cubicBezTo>
                  <a:cubicBezTo>
                    <a:pt x="0" y="251"/>
                    <a:pt x="3" y="393"/>
                    <a:pt x="94" y="393"/>
                  </a:cubicBezTo>
                  <a:cubicBezTo>
                    <a:pt x="96" y="393"/>
                    <a:pt x="99" y="393"/>
                    <a:pt x="101" y="393"/>
                  </a:cubicBezTo>
                  <a:cubicBezTo>
                    <a:pt x="1080" y="308"/>
                    <a:pt x="2062" y="245"/>
                    <a:pt x="3044" y="205"/>
                  </a:cubicBezTo>
                  <a:cubicBezTo>
                    <a:pt x="3173" y="198"/>
                    <a:pt x="3153" y="0"/>
                    <a:pt x="302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38;p44">
              <a:extLst>
                <a:ext uri="{FF2B5EF4-FFF2-40B4-BE49-F238E27FC236}">
                  <a16:creationId xmlns:a16="http://schemas.microsoft.com/office/drawing/2014/main" id="{F6B3FF79-97A8-338B-27E2-D191C8FE4A96}"/>
                </a:ext>
              </a:extLst>
            </p:cNvPr>
            <p:cNvSpPr/>
            <p:nvPr/>
          </p:nvSpPr>
          <p:spPr>
            <a:xfrm>
              <a:off x="10589742" y="3572686"/>
              <a:ext cx="80987" cy="9855"/>
            </a:xfrm>
            <a:custGeom>
              <a:avLst/>
              <a:gdLst/>
              <a:ahLst/>
              <a:cxnLst/>
              <a:rect l="l" t="t" r="r" b="b"/>
              <a:pathLst>
                <a:path w="3739" h="455" extrusionOk="0">
                  <a:moveTo>
                    <a:pt x="3525" y="0"/>
                  </a:moveTo>
                  <a:cubicBezTo>
                    <a:pt x="3521" y="0"/>
                    <a:pt x="3518" y="0"/>
                    <a:pt x="3514" y="0"/>
                  </a:cubicBezTo>
                  <a:cubicBezTo>
                    <a:pt x="2668" y="49"/>
                    <a:pt x="1820" y="181"/>
                    <a:pt x="972" y="181"/>
                  </a:cubicBezTo>
                  <a:cubicBezTo>
                    <a:pt x="703" y="181"/>
                    <a:pt x="435" y="167"/>
                    <a:pt x="166" y="134"/>
                  </a:cubicBezTo>
                  <a:cubicBezTo>
                    <a:pt x="161" y="133"/>
                    <a:pt x="155" y="133"/>
                    <a:pt x="150" y="133"/>
                  </a:cubicBezTo>
                  <a:cubicBezTo>
                    <a:pt x="19" y="133"/>
                    <a:pt x="0" y="334"/>
                    <a:pt x="137" y="359"/>
                  </a:cubicBezTo>
                  <a:cubicBezTo>
                    <a:pt x="538" y="430"/>
                    <a:pt x="938" y="455"/>
                    <a:pt x="1337" y="455"/>
                  </a:cubicBezTo>
                  <a:cubicBezTo>
                    <a:pt x="2063" y="455"/>
                    <a:pt x="2788" y="374"/>
                    <a:pt x="3521" y="346"/>
                  </a:cubicBezTo>
                  <a:cubicBezTo>
                    <a:pt x="3739" y="337"/>
                    <a:pt x="3736" y="0"/>
                    <a:pt x="352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739;p44">
              <a:extLst>
                <a:ext uri="{FF2B5EF4-FFF2-40B4-BE49-F238E27FC236}">
                  <a16:creationId xmlns:a16="http://schemas.microsoft.com/office/drawing/2014/main" id="{E224E8D1-8933-B51B-981B-3DED62D23684}"/>
                </a:ext>
              </a:extLst>
            </p:cNvPr>
            <p:cNvSpPr/>
            <p:nvPr/>
          </p:nvSpPr>
          <p:spPr>
            <a:xfrm>
              <a:off x="10578804" y="3611349"/>
              <a:ext cx="118220" cy="13927"/>
            </a:xfrm>
            <a:custGeom>
              <a:avLst/>
              <a:gdLst/>
              <a:ahLst/>
              <a:cxnLst/>
              <a:rect l="l" t="t" r="r" b="b"/>
              <a:pathLst>
                <a:path w="5458" h="643" extrusionOk="0">
                  <a:moveTo>
                    <a:pt x="5175" y="0"/>
                  </a:moveTo>
                  <a:cubicBezTo>
                    <a:pt x="5164" y="0"/>
                    <a:pt x="5153" y="1"/>
                    <a:pt x="5142" y="3"/>
                  </a:cubicBezTo>
                  <a:cubicBezTo>
                    <a:pt x="4371" y="114"/>
                    <a:pt x="3591" y="185"/>
                    <a:pt x="2816" y="246"/>
                  </a:cubicBezTo>
                  <a:cubicBezTo>
                    <a:pt x="2127" y="299"/>
                    <a:pt x="1410" y="410"/>
                    <a:pt x="707" y="410"/>
                  </a:cubicBezTo>
                  <a:cubicBezTo>
                    <a:pt x="517" y="410"/>
                    <a:pt x="328" y="402"/>
                    <a:pt x="141" y="382"/>
                  </a:cubicBezTo>
                  <a:cubicBezTo>
                    <a:pt x="138" y="382"/>
                    <a:pt x="134" y="382"/>
                    <a:pt x="131" y="382"/>
                  </a:cubicBezTo>
                  <a:cubicBezTo>
                    <a:pt x="30" y="382"/>
                    <a:pt x="0" y="536"/>
                    <a:pt x="107" y="552"/>
                  </a:cubicBezTo>
                  <a:cubicBezTo>
                    <a:pt x="547" y="618"/>
                    <a:pt x="994" y="642"/>
                    <a:pt x="1443" y="642"/>
                  </a:cubicBezTo>
                  <a:cubicBezTo>
                    <a:pt x="2692" y="642"/>
                    <a:pt x="3967" y="452"/>
                    <a:pt x="5196" y="430"/>
                  </a:cubicBezTo>
                  <a:cubicBezTo>
                    <a:pt x="5457" y="426"/>
                    <a:pt x="5425" y="0"/>
                    <a:pt x="517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740;p44">
              <a:extLst>
                <a:ext uri="{FF2B5EF4-FFF2-40B4-BE49-F238E27FC236}">
                  <a16:creationId xmlns:a16="http://schemas.microsoft.com/office/drawing/2014/main" id="{7201D620-DA3F-B0D9-8B17-53ECAAEFB0F1}"/>
                </a:ext>
              </a:extLst>
            </p:cNvPr>
            <p:cNvSpPr/>
            <p:nvPr/>
          </p:nvSpPr>
          <p:spPr>
            <a:xfrm>
              <a:off x="10576183" y="3675788"/>
              <a:ext cx="138992" cy="13278"/>
            </a:xfrm>
            <a:custGeom>
              <a:avLst/>
              <a:gdLst/>
              <a:ahLst/>
              <a:cxnLst/>
              <a:rect l="l" t="t" r="r" b="b"/>
              <a:pathLst>
                <a:path w="6417" h="613" extrusionOk="0">
                  <a:moveTo>
                    <a:pt x="136" y="1"/>
                  </a:moveTo>
                  <a:cubicBezTo>
                    <a:pt x="67" y="1"/>
                    <a:pt x="1" y="80"/>
                    <a:pt x="53" y="154"/>
                  </a:cubicBezTo>
                  <a:cubicBezTo>
                    <a:pt x="328" y="532"/>
                    <a:pt x="735" y="612"/>
                    <a:pt x="1161" y="612"/>
                  </a:cubicBezTo>
                  <a:cubicBezTo>
                    <a:pt x="1336" y="612"/>
                    <a:pt x="1515" y="599"/>
                    <a:pt x="1689" y="587"/>
                  </a:cubicBezTo>
                  <a:cubicBezTo>
                    <a:pt x="3189" y="481"/>
                    <a:pt x="4706" y="458"/>
                    <a:pt x="6213" y="416"/>
                  </a:cubicBezTo>
                  <a:cubicBezTo>
                    <a:pt x="6404" y="411"/>
                    <a:pt x="6416" y="115"/>
                    <a:pt x="6231" y="115"/>
                  </a:cubicBezTo>
                  <a:cubicBezTo>
                    <a:pt x="6229" y="115"/>
                    <a:pt x="6226" y="115"/>
                    <a:pt x="6223" y="115"/>
                  </a:cubicBezTo>
                  <a:cubicBezTo>
                    <a:pt x="5006" y="164"/>
                    <a:pt x="3766" y="187"/>
                    <a:pt x="2556" y="276"/>
                  </a:cubicBezTo>
                  <a:cubicBezTo>
                    <a:pt x="2194" y="303"/>
                    <a:pt x="1682" y="415"/>
                    <a:pt x="1210" y="415"/>
                  </a:cubicBezTo>
                  <a:cubicBezTo>
                    <a:pt x="805" y="415"/>
                    <a:pt x="431" y="332"/>
                    <a:pt x="210" y="40"/>
                  </a:cubicBezTo>
                  <a:cubicBezTo>
                    <a:pt x="189" y="12"/>
                    <a:pt x="162" y="1"/>
                    <a:pt x="13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41;p44">
              <a:extLst>
                <a:ext uri="{FF2B5EF4-FFF2-40B4-BE49-F238E27FC236}">
                  <a16:creationId xmlns:a16="http://schemas.microsoft.com/office/drawing/2014/main" id="{F1C9FF8B-FB18-0CBD-370B-9E158123DCD6}"/>
                </a:ext>
              </a:extLst>
            </p:cNvPr>
            <p:cNvSpPr/>
            <p:nvPr/>
          </p:nvSpPr>
          <p:spPr>
            <a:xfrm>
              <a:off x="10591345" y="3721880"/>
              <a:ext cx="124827" cy="6541"/>
            </a:xfrm>
            <a:custGeom>
              <a:avLst/>
              <a:gdLst/>
              <a:ahLst/>
              <a:cxnLst/>
              <a:rect l="l" t="t" r="r" b="b"/>
              <a:pathLst>
                <a:path w="5763" h="302" extrusionOk="0">
                  <a:moveTo>
                    <a:pt x="5573" y="0"/>
                  </a:moveTo>
                  <a:cubicBezTo>
                    <a:pt x="5572" y="0"/>
                    <a:pt x="5571" y="0"/>
                    <a:pt x="5570" y="0"/>
                  </a:cubicBezTo>
                  <a:cubicBezTo>
                    <a:pt x="4669" y="16"/>
                    <a:pt x="3768" y="12"/>
                    <a:pt x="2867" y="18"/>
                  </a:cubicBezTo>
                  <a:cubicBezTo>
                    <a:pt x="2106" y="23"/>
                    <a:pt x="1341" y="140"/>
                    <a:pt x="583" y="140"/>
                  </a:cubicBezTo>
                  <a:cubicBezTo>
                    <a:pt x="417" y="140"/>
                    <a:pt x="251" y="135"/>
                    <a:pt x="86" y="121"/>
                  </a:cubicBezTo>
                  <a:cubicBezTo>
                    <a:pt x="84" y="121"/>
                    <a:pt x="82" y="121"/>
                    <a:pt x="80" y="121"/>
                  </a:cubicBezTo>
                  <a:cubicBezTo>
                    <a:pt x="13" y="121"/>
                    <a:pt x="1" y="240"/>
                    <a:pt x="71" y="248"/>
                  </a:cubicBezTo>
                  <a:cubicBezTo>
                    <a:pt x="309" y="276"/>
                    <a:pt x="547" y="286"/>
                    <a:pt x="785" y="286"/>
                  </a:cubicBezTo>
                  <a:cubicBezTo>
                    <a:pt x="1328" y="286"/>
                    <a:pt x="1871" y="235"/>
                    <a:pt x="2417" y="235"/>
                  </a:cubicBezTo>
                  <a:cubicBezTo>
                    <a:pt x="2492" y="235"/>
                    <a:pt x="2566" y="236"/>
                    <a:pt x="2641" y="238"/>
                  </a:cubicBezTo>
                  <a:cubicBezTo>
                    <a:pt x="3614" y="268"/>
                    <a:pt x="4586" y="295"/>
                    <a:pt x="5560" y="301"/>
                  </a:cubicBezTo>
                  <a:cubicBezTo>
                    <a:pt x="5560" y="301"/>
                    <a:pt x="5561" y="301"/>
                    <a:pt x="5561" y="301"/>
                  </a:cubicBezTo>
                  <a:cubicBezTo>
                    <a:pt x="5754" y="301"/>
                    <a:pt x="5763" y="0"/>
                    <a:pt x="5573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42;p44">
              <a:extLst>
                <a:ext uri="{FF2B5EF4-FFF2-40B4-BE49-F238E27FC236}">
                  <a16:creationId xmlns:a16="http://schemas.microsoft.com/office/drawing/2014/main" id="{2175B17A-6C09-E3BE-C042-6F67B827E8DA}"/>
                </a:ext>
              </a:extLst>
            </p:cNvPr>
            <p:cNvSpPr/>
            <p:nvPr/>
          </p:nvSpPr>
          <p:spPr>
            <a:xfrm>
              <a:off x="10571764" y="3798405"/>
              <a:ext cx="164161" cy="12043"/>
            </a:xfrm>
            <a:custGeom>
              <a:avLst/>
              <a:gdLst/>
              <a:ahLst/>
              <a:cxnLst/>
              <a:rect l="l" t="t" r="r" b="b"/>
              <a:pathLst>
                <a:path w="7579" h="556" extrusionOk="0">
                  <a:moveTo>
                    <a:pt x="7257" y="1"/>
                  </a:moveTo>
                  <a:cubicBezTo>
                    <a:pt x="7253" y="1"/>
                    <a:pt x="7250" y="1"/>
                    <a:pt x="7246" y="1"/>
                  </a:cubicBezTo>
                  <a:cubicBezTo>
                    <a:pt x="6278" y="34"/>
                    <a:pt x="5311" y="40"/>
                    <a:pt x="4342" y="61"/>
                  </a:cubicBezTo>
                  <a:cubicBezTo>
                    <a:pt x="3594" y="77"/>
                    <a:pt x="2571" y="219"/>
                    <a:pt x="1619" y="219"/>
                  </a:cubicBezTo>
                  <a:cubicBezTo>
                    <a:pt x="1121" y="219"/>
                    <a:pt x="642" y="180"/>
                    <a:pt x="231" y="64"/>
                  </a:cubicBezTo>
                  <a:cubicBezTo>
                    <a:pt x="217" y="60"/>
                    <a:pt x="203" y="58"/>
                    <a:pt x="190" y="58"/>
                  </a:cubicBezTo>
                  <a:cubicBezTo>
                    <a:pt x="59" y="58"/>
                    <a:pt x="1" y="252"/>
                    <a:pt x="143" y="306"/>
                  </a:cubicBezTo>
                  <a:lnTo>
                    <a:pt x="142" y="306"/>
                  </a:lnTo>
                  <a:cubicBezTo>
                    <a:pt x="679" y="513"/>
                    <a:pt x="1302" y="555"/>
                    <a:pt x="1923" y="555"/>
                  </a:cubicBezTo>
                  <a:cubicBezTo>
                    <a:pt x="2351" y="555"/>
                    <a:pt x="2779" y="535"/>
                    <a:pt x="3176" y="535"/>
                  </a:cubicBezTo>
                  <a:cubicBezTo>
                    <a:pt x="3211" y="535"/>
                    <a:pt x="3246" y="535"/>
                    <a:pt x="3280" y="536"/>
                  </a:cubicBezTo>
                  <a:cubicBezTo>
                    <a:pt x="3834" y="542"/>
                    <a:pt x="4388" y="546"/>
                    <a:pt x="4941" y="546"/>
                  </a:cubicBezTo>
                  <a:cubicBezTo>
                    <a:pt x="5705" y="546"/>
                    <a:pt x="6469" y="538"/>
                    <a:pt x="7232" y="517"/>
                  </a:cubicBezTo>
                  <a:cubicBezTo>
                    <a:pt x="7561" y="509"/>
                    <a:pt x="7579" y="1"/>
                    <a:pt x="725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43;p44">
              <a:extLst>
                <a:ext uri="{FF2B5EF4-FFF2-40B4-BE49-F238E27FC236}">
                  <a16:creationId xmlns:a16="http://schemas.microsoft.com/office/drawing/2014/main" id="{F0E5E65F-CD2B-48A5-DFA5-1B9AA71CD356}"/>
                </a:ext>
              </a:extLst>
            </p:cNvPr>
            <p:cNvSpPr/>
            <p:nvPr/>
          </p:nvSpPr>
          <p:spPr>
            <a:xfrm>
              <a:off x="10562082" y="3821993"/>
              <a:ext cx="160392" cy="16678"/>
            </a:xfrm>
            <a:custGeom>
              <a:avLst/>
              <a:gdLst/>
              <a:ahLst/>
              <a:cxnLst/>
              <a:rect l="l" t="t" r="r" b="b"/>
              <a:pathLst>
                <a:path w="7405" h="770" extrusionOk="0">
                  <a:moveTo>
                    <a:pt x="7107" y="1"/>
                  </a:moveTo>
                  <a:cubicBezTo>
                    <a:pt x="7103" y="1"/>
                    <a:pt x="7100" y="1"/>
                    <a:pt x="7096" y="1"/>
                  </a:cubicBezTo>
                  <a:cubicBezTo>
                    <a:pt x="6012" y="42"/>
                    <a:pt x="4928" y="18"/>
                    <a:pt x="3846" y="60"/>
                  </a:cubicBezTo>
                  <a:cubicBezTo>
                    <a:pt x="2740" y="103"/>
                    <a:pt x="1573" y="448"/>
                    <a:pt x="475" y="448"/>
                  </a:cubicBezTo>
                  <a:cubicBezTo>
                    <a:pt x="381" y="448"/>
                    <a:pt x="289" y="445"/>
                    <a:pt x="197" y="440"/>
                  </a:cubicBezTo>
                  <a:cubicBezTo>
                    <a:pt x="193" y="440"/>
                    <a:pt x="190" y="440"/>
                    <a:pt x="186" y="440"/>
                  </a:cubicBezTo>
                  <a:cubicBezTo>
                    <a:pt x="1" y="440"/>
                    <a:pt x="0" y="721"/>
                    <a:pt x="187" y="742"/>
                  </a:cubicBezTo>
                  <a:cubicBezTo>
                    <a:pt x="359" y="762"/>
                    <a:pt x="530" y="770"/>
                    <a:pt x="701" y="770"/>
                  </a:cubicBezTo>
                  <a:cubicBezTo>
                    <a:pt x="1522" y="770"/>
                    <a:pt x="2334" y="578"/>
                    <a:pt x="3157" y="527"/>
                  </a:cubicBezTo>
                  <a:cubicBezTo>
                    <a:pt x="3683" y="494"/>
                    <a:pt x="4210" y="486"/>
                    <a:pt x="4737" y="486"/>
                  </a:cubicBezTo>
                  <a:cubicBezTo>
                    <a:pt x="5242" y="486"/>
                    <a:pt x="5746" y="493"/>
                    <a:pt x="6250" y="493"/>
                  </a:cubicBezTo>
                  <a:cubicBezTo>
                    <a:pt x="6521" y="493"/>
                    <a:pt x="6792" y="491"/>
                    <a:pt x="7063" y="484"/>
                  </a:cubicBezTo>
                  <a:cubicBezTo>
                    <a:pt x="7370" y="477"/>
                    <a:pt x="7405" y="1"/>
                    <a:pt x="710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44;p44">
              <a:extLst>
                <a:ext uri="{FF2B5EF4-FFF2-40B4-BE49-F238E27FC236}">
                  <a16:creationId xmlns:a16="http://schemas.microsoft.com/office/drawing/2014/main" id="{46A37AEB-00A2-81EF-AAA6-57543F5630D1}"/>
                </a:ext>
              </a:extLst>
            </p:cNvPr>
            <p:cNvSpPr/>
            <p:nvPr/>
          </p:nvSpPr>
          <p:spPr>
            <a:xfrm>
              <a:off x="10571396" y="3893449"/>
              <a:ext cx="160024" cy="13949"/>
            </a:xfrm>
            <a:custGeom>
              <a:avLst/>
              <a:gdLst/>
              <a:ahLst/>
              <a:cxnLst/>
              <a:rect l="l" t="t" r="r" b="b"/>
              <a:pathLst>
                <a:path w="7388" h="644" extrusionOk="0">
                  <a:moveTo>
                    <a:pt x="311" y="1"/>
                  </a:moveTo>
                  <a:cubicBezTo>
                    <a:pt x="117" y="1"/>
                    <a:pt x="1" y="287"/>
                    <a:pt x="214" y="364"/>
                  </a:cubicBezTo>
                  <a:cubicBezTo>
                    <a:pt x="822" y="584"/>
                    <a:pt x="1448" y="614"/>
                    <a:pt x="2082" y="614"/>
                  </a:cubicBezTo>
                  <a:cubicBezTo>
                    <a:pt x="2318" y="614"/>
                    <a:pt x="2554" y="610"/>
                    <a:pt x="2791" y="610"/>
                  </a:cubicBezTo>
                  <a:cubicBezTo>
                    <a:pt x="2920" y="610"/>
                    <a:pt x="3049" y="611"/>
                    <a:pt x="3179" y="615"/>
                  </a:cubicBezTo>
                  <a:cubicBezTo>
                    <a:pt x="3550" y="626"/>
                    <a:pt x="3922" y="629"/>
                    <a:pt x="4293" y="629"/>
                  </a:cubicBezTo>
                  <a:cubicBezTo>
                    <a:pt x="4783" y="629"/>
                    <a:pt x="5273" y="623"/>
                    <a:pt x="5763" y="623"/>
                  </a:cubicBezTo>
                  <a:cubicBezTo>
                    <a:pt x="6191" y="623"/>
                    <a:pt x="6618" y="627"/>
                    <a:pt x="7045" y="643"/>
                  </a:cubicBezTo>
                  <a:cubicBezTo>
                    <a:pt x="7049" y="643"/>
                    <a:pt x="7052" y="643"/>
                    <a:pt x="7056" y="643"/>
                  </a:cubicBezTo>
                  <a:cubicBezTo>
                    <a:pt x="7371" y="643"/>
                    <a:pt x="7388" y="143"/>
                    <a:pt x="7066" y="138"/>
                  </a:cubicBezTo>
                  <a:cubicBezTo>
                    <a:pt x="6937" y="136"/>
                    <a:pt x="6808" y="135"/>
                    <a:pt x="6679" y="135"/>
                  </a:cubicBezTo>
                  <a:cubicBezTo>
                    <a:pt x="5719" y="135"/>
                    <a:pt x="4761" y="188"/>
                    <a:pt x="3802" y="188"/>
                  </a:cubicBezTo>
                  <a:cubicBezTo>
                    <a:pt x="3613" y="188"/>
                    <a:pt x="3423" y="186"/>
                    <a:pt x="3234" y="181"/>
                  </a:cubicBezTo>
                  <a:cubicBezTo>
                    <a:pt x="3160" y="179"/>
                    <a:pt x="3084" y="178"/>
                    <a:pt x="3008" y="178"/>
                  </a:cubicBezTo>
                  <a:cubicBezTo>
                    <a:pt x="2641" y="178"/>
                    <a:pt x="2247" y="197"/>
                    <a:pt x="1855" y="197"/>
                  </a:cubicBezTo>
                  <a:cubicBezTo>
                    <a:pt x="1336" y="197"/>
                    <a:pt x="822" y="164"/>
                    <a:pt x="380" y="13"/>
                  </a:cubicBezTo>
                  <a:cubicBezTo>
                    <a:pt x="356" y="5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45;p44">
              <a:extLst>
                <a:ext uri="{FF2B5EF4-FFF2-40B4-BE49-F238E27FC236}">
                  <a16:creationId xmlns:a16="http://schemas.microsoft.com/office/drawing/2014/main" id="{827822FC-98BD-58CC-03CF-6EC8E770E473}"/>
                </a:ext>
              </a:extLst>
            </p:cNvPr>
            <p:cNvSpPr/>
            <p:nvPr/>
          </p:nvSpPr>
          <p:spPr>
            <a:xfrm>
              <a:off x="10555887" y="3937830"/>
              <a:ext cx="184175" cy="10895"/>
            </a:xfrm>
            <a:custGeom>
              <a:avLst/>
              <a:gdLst/>
              <a:ahLst/>
              <a:cxnLst/>
              <a:rect l="l" t="t" r="r" b="b"/>
              <a:pathLst>
                <a:path w="8503" h="503" extrusionOk="0">
                  <a:moveTo>
                    <a:pt x="8195" y="0"/>
                  </a:moveTo>
                  <a:cubicBezTo>
                    <a:pt x="8194" y="0"/>
                    <a:pt x="8192" y="0"/>
                    <a:pt x="8190" y="0"/>
                  </a:cubicBezTo>
                  <a:cubicBezTo>
                    <a:pt x="6222" y="39"/>
                    <a:pt x="4117" y="269"/>
                    <a:pt x="2086" y="269"/>
                  </a:cubicBezTo>
                  <a:cubicBezTo>
                    <a:pt x="1423" y="269"/>
                    <a:pt x="768" y="244"/>
                    <a:pt x="128" y="180"/>
                  </a:cubicBezTo>
                  <a:cubicBezTo>
                    <a:pt x="124" y="180"/>
                    <a:pt x="121" y="180"/>
                    <a:pt x="118" y="180"/>
                  </a:cubicBezTo>
                  <a:cubicBezTo>
                    <a:pt x="30" y="180"/>
                    <a:pt x="0" y="315"/>
                    <a:pt x="95" y="327"/>
                  </a:cubicBezTo>
                  <a:cubicBezTo>
                    <a:pt x="1101" y="462"/>
                    <a:pt x="2141" y="503"/>
                    <a:pt x="3190" y="503"/>
                  </a:cubicBezTo>
                  <a:cubicBezTo>
                    <a:pt x="4738" y="503"/>
                    <a:pt x="6307" y="415"/>
                    <a:pt x="7819" y="415"/>
                  </a:cubicBezTo>
                  <a:cubicBezTo>
                    <a:pt x="7959" y="415"/>
                    <a:pt x="8099" y="416"/>
                    <a:pt x="8238" y="417"/>
                  </a:cubicBezTo>
                  <a:cubicBezTo>
                    <a:pt x="8239" y="417"/>
                    <a:pt x="8240" y="417"/>
                    <a:pt x="8241" y="417"/>
                  </a:cubicBezTo>
                  <a:cubicBezTo>
                    <a:pt x="8502" y="417"/>
                    <a:pt x="8460" y="0"/>
                    <a:pt x="819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46;p44">
              <a:extLst>
                <a:ext uri="{FF2B5EF4-FFF2-40B4-BE49-F238E27FC236}">
                  <a16:creationId xmlns:a16="http://schemas.microsoft.com/office/drawing/2014/main" id="{F99B4AB0-BD61-97FB-6028-1CB98FDC7DC3}"/>
                </a:ext>
              </a:extLst>
            </p:cNvPr>
            <p:cNvSpPr/>
            <p:nvPr/>
          </p:nvSpPr>
          <p:spPr>
            <a:xfrm>
              <a:off x="10561822" y="4007532"/>
              <a:ext cx="205164" cy="11718"/>
            </a:xfrm>
            <a:custGeom>
              <a:avLst/>
              <a:gdLst/>
              <a:ahLst/>
              <a:cxnLst/>
              <a:rect l="l" t="t" r="r" b="b"/>
              <a:pathLst>
                <a:path w="9472" h="541" extrusionOk="0">
                  <a:moveTo>
                    <a:pt x="7984" y="1"/>
                  </a:moveTo>
                  <a:cubicBezTo>
                    <a:pt x="5916" y="1"/>
                    <a:pt x="3833" y="191"/>
                    <a:pt x="1772" y="191"/>
                  </a:cubicBezTo>
                  <a:cubicBezTo>
                    <a:pt x="1232" y="191"/>
                    <a:pt x="693" y="178"/>
                    <a:pt x="157" y="145"/>
                  </a:cubicBezTo>
                  <a:cubicBezTo>
                    <a:pt x="154" y="145"/>
                    <a:pt x="152" y="145"/>
                    <a:pt x="149" y="145"/>
                  </a:cubicBezTo>
                  <a:cubicBezTo>
                    <a:pt x="34" y="145"/>
                    <a:pt x="1" y="319"/>
                    <a:pt x="124" y="336"/>
                  </a:cubicBezTo>
                  <a:lnTo>
                    <a:pt x="125" y="335"/>
                  </a:lnTo>
                  <a:cubicBezTo>
                    <a:pt x="1263" y="494"/>
                    <a:pt x="2427" y="535"/>
                    <a:pt x="3598" y="535"/>
                  </a:cubicBezTo>
                  <a:cubicBezTo>
                    <a:pt x="4811" y="535"/>
                    <a:pt x="6032" y="491"/>
                    <a:pt x="7241" y="491"/>
                  </a:cubicBezTo>
                  <a:cubicBezTo>
                    <a:pt x="7875" y="491"/>
                    <a:pt x="8506" y="503"/>
                    <a:pt x="9131" y="540"/>
                  </a:cubicBezTo>
                  <a:cubicBezTo>
                    <a:pt x="9137" y="540"/>
                    <a:pt x="9142" y="540"/>
                    <a:pt x="9148" y="540"/>
                  </a:cubicBezTo>
                  <a:cubicBezTo>
                    <a:pt x="9464" y="540"/>
                    <a:pt x="9472" y="36"/>
                    <a:pt x="9145" y="23"/>
                  </a:cubicBezTo>
                  <a:cubicBezTo>
                    <a:pt x="8759" y="8"/>
                    <a:pt x="8372" y="1"/>
                    <a:pt x="798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747;p44">
              <a:extLst>
                <a:ext uri="{FF2B5EF4-FFF2-40B4-BE49-F238E27FC236}">
                  <a16:creationId xmlns:a16="http://schemas.microsoft.com/office/drawing/2014/main" id="{EA685CB2-DB94-5C2F-A176-6195DBCC3B8F}"/>
                </a:ext>
              </a:extLst>
            </p:cNvPr>
            <p:cNvSpPr/>
            <p:nvPr/>
          </p:nvSpPr>
          <p:spPr>
            <a:xfrm>
              <a:off x="10603128" y="4051199"/>
              <a:ext cx="149086" cy="10375"/>
            </a:xfrm>
            <a:custGeom>
              <a:avLst/>
              <a:gdLst/>
              <a:ahLst/>
              <a:cxnLst/>
              <a:rect l="l" t="t" r="r" b="b"/>
              <a:pathLst>
                <a:path w="6883" h="479" extrusionOk="0">
                  <a:moveTo>
                    <a:pt x="6576" y="0"/>
                  </a:moveTo>
                  <a:cubicBezTo>
                    <a:pt x="6574" y="0"/>
                    <a:pt x="6572" y="0"/>
                    <a:pt x="6570" y="0"/>
                  </a:cubicBezTo>
                  <a:cubicBezTo>
                    <a:pt x="5187" y="29"/>
                    <a:pt x="3784" y="152"/>
                    <a:pt x="2390" y="152"/>
                  </a:cubicBezTo>
                  <a:cubicBezTo>
                    <a:pt x="1649" y="152"/>
                    <a:pt x="910" y="117"/>
                    <a:pt x="178" y="14"/>
                  </a:cubicBezTo>
                  <a:cubicBezTo>
                    <a:pt x="171" y="13"/>
                    <a:pt x="164" y="13"/>
                    <a:pt x="158" y="13"/>
                  </a:cubicBezTo>
                  <a:cubicBezTo>
                    <a:pt x="11" y="13"/>
                    <a:pt x="1" y="246"/>
                    <a:pt x="156" y="272"/>
                  </a:cubicBezTo>
                  <a:cubicBezTo>
                    <a:pt x="1139" y="436"/>
                    <a:pt x="2137" y="478"/>
                    <a:pt x="3139" y="478"/>
                  </a:cubicBezTo>
                  <a:cubicBezTo>
                    <a:pt x="4228" y="478"/>
                    <a:pt x="5320" y="428"/>
                    <a:pt x="6399" y="428"/>
                  </a:cubicBezTo>
                  <a:cubicBezTo>
                    <a:pt x="6456" y="428"/>
                    <a:pt x="6512" y="428"/>
                    <a:pt x="6568" y="428"/>
                  </a:cubicBezTo>
                  <a:cubicBezTo>
                    <a:pt x="6568" y="428"/>
                    <a:pt x="6568" y="428"/>
                    <a:pt x="6569" y="428"/>
                  </a:cubicBezTo>
                  <a:cubicBezTo>
                    <a:pt x="6875" y="428"/>
                    <a:pt x="6882" y="0"/>
                    <a:pt x="657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48;p44">
              <a:extLst>
                <a:ext uri="{FF2B5EF4-FFF2-40B4-BE49-F238E27FC236}">
                  <a16:creationId xmlns:a16="http://schemas.microsoft.com/office/drawing/2014/main" id="{5396E625-106D-1D67-2C89-CE24E40A987F}"/>
                </a:ext>
              </a:extLst>
            </p:cNvPr>
            <p:cNvSpPr/>
            <p:nvPr/>
          </p:nvSpPr>
          <p:spPr>
            <a:xfrm>
              <a:off x="10655112" y="3369905"/>
              <a:ext cx="471018" cy="126429"/>
            </a:xfrm>
            <a:custGeom>
              <a:avLst/>
              <a:gdLst/>
              <a:ahLst/>
              <a:cxnLst/>
              <a:rect l="l" t="t" r="r" b="b"/>
              <a:pathLst>
                <a:path w="21746" h="5837" extrusionOk="0">
                  <a:moveTo>
                    <a:pt x="21204" y="0"/>
                  </a:moveTo>
                  <a:cubicBezTo>
                    <a:pt x="21201" y="0"/>
                    <a:pt x="21198" y="0"/>
                    <a:pt x="21196" y="0"/>
                  </a:cubicBezTo>
                  <a:cubicBezTo>
                    <a:pt x="17539" y="69"/>
                    <a:pt x="13932" y="1845"/>
                    <a:pt x="10373" y="2547"/>
                  </a:cubicBezTo>
                  <a:cubicBezTo>
                    <a:pt x="8680" y="2881"/>
                    <a:pt x="6993" y="3132"/>
                    <a:pt x="5330" y="3608"/>
                  </a:cubicBezTo>
                  <a:cubicBezTo>
                    <a:pt x="3595" y="4107"/>
                    <a:pt x="1961" y="4907"/>
                    <a:pt x="229" y="5413"/>
                  </a:cubicBezTo>
                  <a:cubicBezTo>
                    <a:pt x="1" y="5479"/>
                    <a:pt x="95" y="5836"/>
                    <a:pt x="311" y="5836"/>
                  </a:cubicBezTo>
                  <a:cubicBezTo>
                    <a:pt x="323" y="5836"/>
                    <a:pt x="335" y="5835"/>
                    <a:pt x="347" y="5833"/>
                  </a:cubicBezTo>
                  <a:lnTo>
                    <a:pt x="347" y="5834"/>
                  </a:lnTo>
                  <a:cubicBezTo>
                    <a:pt x="1950" y="5560"/>
                    <a:pt x="3424" y="4812"/>
                    <a:pt x="4974" y="4352"/>
                  </a:cubicBezTo>
                  <a:cubicBezTo>
                    <a:pt x="6990" y="3754"/>
                    <a:pt x="9054" y="3494"/>
                    <a:pt x="11112" y="3102"/>
                  </a:cubicBezTo>
                  <a:cubicBezTo>
                    <a:pt x="14486" y="2462"/>
                    <a:pt x="17797" y="1127"/>
                    <a:pt x="21246" y="886"/>
                  </a:cubicBezTo>
                  <a:cubicBezTo>
                    <a:pt x="21745" y="851"/>
                    <a:pt x="21705" y="0"/>
                    <a:pt x="2120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49;p44">
              <a:extLst>
                <a:ext uri="{FF2B5EF4-FFF2-40B4-BE49-F238E27FC236}">
                  <a16:creationId xmlns:a16="http://schemas.microsoft.com/office/drawing/2014/main" id="{BB8BBC4B-AAB8-0BF3-C07C-11A8F1B253C6}"/>
                </a:ext>
              </a:extLst>
            </p:cNvPr>
            <p:cNvSpPr/>
            <p:nvPr/>
          </p:nvSpPr>
          <p:spPr>
            <a:xfrm>
              <a:off x="11099792" y="3371530"/>
              <a:ext cx="207200" cy="790005"/>
            </a:xfrm>
            <a:custGeom>
              <a:avLst/>
              <a:gdLst/>
              <a:ahLst/>
              <a:cxnLst/>
              <a:rect l="l" t="t" r="r" b="b"/>
              <a:pathLst>
                <a:path w="9566" h="36473" extrusionOk="0">
                  <a:moveTo>
                    <a:pt x="291" y="0"/>
                  </a:moveTo>
                  <a:cubicBezTo>
                    <a:pt x="123" y="0"/>
                    <a:pt x="0" y="249"/>
                    <a:pt x="163" y="353"/>
                  </a:cubicBezTo>
                  <a:cubicBezTo>
                    <a:pt x="2452" y="1817"/>
                    <a:pt x="2231" y="5981"/>
                    <a:pt x="2723" y="8380"/>
                  </a:cubicBezTo>
                  <a:cubicBezTo>
                    <a:pt x="3379" y="11570"/>
                    <a:pt x="3906" y="14761"/>
                    <a:pt x="4382" y="17984"/>
                  </a:cubicBezTo>
                  <a:cubicBezTo>
                    <a:pt x="5284" y="24085"/>
                    <a:pt x="6328" y="30475"/>
                    <a:pt x="8674" y="36219"/>
                  </a:cubicBezTo>
                  <a:cubicBezTo>
                    <a:pt x="8746" y="36396"/>
                    <a:pt x="8896" y="36473"/>
                    <a:pt x="9050" y="36473"/>
                  </a:cubicBezTo>
                  <a:cubicBezTo>
                    <a:pt x="9302" y="36473"/>
                    <a:pt x="9565" y="36266"/>
                    <a:pt x="9512" y="35961"/>
                  </a:cubicBezTo>
                  <a:cubicBezTo>
                    <a:pt x="8840" y="32152"/>
                    <a:pt x="7338" y="28510"/>
                    <a:pt x="6540" y="24716"/>
                  </a:cubicBezTo>
                  <a:cubicBezTo>
                    <a:pt x="5828" y="21335"/>
                    <a:pt x="5272" y="17898"/>
                    <a:pt x="4718" y="14487"/>
                  </a:cubicBezTo>
                  <a:cubicBezTo>
                    <a:pt x="4180" y="11178"/>
                    <a:pt x="3544" y="7886"/>
                    <a:pt x="2911" y="4597"/>
                  </a:cubicBezTo>
                  <a:cubicBezTo>
                    <a:pt x="2695" y="3473"/>
                    <a:pt x="2492" y="2226"/>
                    <a:pt x="1993" y="1184"/>
                  </a:cubicBezTo>
                  <a:cubicBezTo>
                    <a:pt x="1575" y="314"/>
                    <a:pt x="1259" y="185"/>
                    <a:pt x="324" y="3"/>
                  </a:cubicBezTo>
                  <a:cubicBezTo>
                    <a:pt x="312" y="1"/>
                    <a:pt x="301" y="0"/>
                    <a:pt x="29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50;p44">
              <a:extLst>
                <a:ext uri="{FF2B5EF4-FFF2-40B4-BE49-F238E27FC236}">
                  <a16:creationId xmlns:a16="http://schemas.microsoft.com/office/drawing/2014/main" id="{95C24D7A-F958-CAFA-218C-85BCD3A43E57}"/>
                </a:ext>
              </a:extLst>
            </p:cNvPr>
            <p:cNvSpPr/>
            <p:nvPr/>
          </p:nvSpPr>
          <p:spPr>
            <a:xfrm>
              <a:off x="10780220" y="4147023"/>
              <a:ext cx="513169" cy="100741"/>
            </a:xfrm>
            <a:custGeom>
              <a:avLst/>
              <a:gdLst/>
              <a:ahLst/>
              <a:cxnLst/>
              <a:rect l="l" t="t" r="r" b="b"/>
              <a:pathLst>
                <a:path w="23692" h="4651" extrusionOk="0">
                  <a:moveTo>
                    <a:pt x="23145" y="0"/>
                  </a:moveTo>
                  <a:cubicBezTo>
                    <a:pt x="23102" y="0"/>
                    <a:pt x="23059" y="9"/>
                    <a:pt x="23015" y="28"/>
                  </a:cubicBezTo>
                  <a:cubicBezTo>
                    <a:pt x="21429" y="718"/>
                    <a:pt x="19863" y="1608"/>
                    <a:pt x="18143" y="1923"/>
                  </a:cubicBezTo>
                  <a:cubicBezTo>
                    <a:pt x="16050" y="2307"/>
                    <a:pt x="13966" y="2655"/>
                    <a:pt x="11856" y="2958"/>
                  </a:cubicBezTo>
                  <a:cubicBezTo>
                    <a:pt x="9886" y="3239"/>
                    <a:pt x="7919" y="3393"/>
                    <a:pt x="5952" y="3660"/>
                  </a:cubicBezTo>
                  <a:cubicBezTo>
                    <a:pt x="4794" y="3817"/>
                    <a:pt x="3091" y="4252"/>
                    <a:pt x="1667" y="4252"/>
                  </a:cubicBezTo>
                  <a:cubicBezTo>
                    <a:pt x="1151" y="4252"/>
                    <a:pt x="672" y="4195"/>
                    <a:pt x="269" y="4046"/>
                  </a:cubicBezTo>
                  <a:cubicBezTo>
                    <a:pt x="253" y="4040"/>
                    <a:pt x="238" y="4038"/>
                    <a:pt x="223" y="4038"/>
                  </a:cubicBezTo>
                  <a:cubicBezTo>
                    <a:pt x="84" y="4038"/>
                    <a:pt x="1" y="4264"/>
                    <a:pt x="147" y="4331"/>
                  </a:cubicBezTo>
                  <a:cubicBezTo>
                    <a:pt x="682" y="4576"/>
                    <a:pt x="1273" y="4651"/>
                    <a:pt x="1876" y="4651"/>
                  </a:cubicBezTo>
                  <a:cubicBezTo>
                    <a:pt x="2612" y="4651"/>
                    <a:pt x="3366" y="4539"/>
                    <a:pt x="4056" y="4490"/>
                  </a:cubicBezTo>
                  <a:cubicBezTo>
                    <a:pt x="6489" y="4316"/>
                    <a:pt x="8864" y="4176"/>
                    <a:pt x="11274" y="3838"/>
                  </a:cubicBezTo>
                  <a:cubicBezTo>
                    <a:pt x="13633" y="3506"/>
                    <a:pt x="15966" y="3174"/>
                    <a:pt x="18319" y="2809"/>
                  </a:cubicBezTo>
                  <a:cubicBezTo>
                    <a:pt x="19976" y="2552"/>
                    <a:pt x="22198" y="1816"/>
                    <a:pt x="23440" y="669"/>
                  </a:cubicBezTo>
                  <a:cubicBezTo>
                    <a:pt x="23692" y="438"/>
                    <a:pt x="23448" y="0"/>
                    <a:pt x="2314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51;p44">
              <a:extLst>
                <a:ext uri="{FF2B5EF4-FFF2-40B4-BE49-F238E27FC236}">
                  <a16:creationId xmlns:a16="http://schemas.microsoft.com/office/drawing/2014/main" id="{9B277AD0-B856-D11A-A298-639E9102983A}"/>
                </a:ext>
              </a:extLst>
            </p:cNvPr>
            <p:cNvSpPr/>
            <p:nvPr/>
          </p:nvSpPr>
          <p:spPr>
            <a:xfrm>
              <a:off x="10644022" y="3492479"/>
              <a:ext cx="47609" cy="73861"/>
            </a:xfrm>
            <a:custGeom>
              <a:avLst/>
              <a:gdLst/>
              <a:ahLst/>
              <a:cxnLst/>
              <a:rect l="l" t="t" r="r" b="b"/>
              <a:pathLst>
                <a:path w="2198" h="3410" extrusionOk="0">
                  <a:moveTo>
                    <a:pt x="357" y="0"/>
                  </a:moveTo>
                  <a:cubicBezTo>
                    <a:pt x="196" y="0"/>
                    <a:pt x="16" y="136"/>
                    <a:pt x="12" y="324"/>
                  </a:cubicBezTo>
                  <a:cubicBezTo>
                    <a:pt x="1" y="798"/>
                    <a:pt x="147" y="1720"/>
                    <a:pt x="736" y="1812"/>
                  </a:cubicBezTo>
                  <a:cubicBezTo>
                    <a:pt x="764" y="1816"/>
                    <a:pt x="791" y="1818"/>
                    <a:pt x="816" y="1818"/>
                  </a:cubicBezTo>
                  <a:cubicBezTo>
                    <a:pt x="916" y="1818"/>
                    <a:pt x="997" y="1791"/>
                    <a:pt x="1068" y="1791"/>
                  </a:cubicBezTo>
                  <a:cubicBezTo>
                    <a:pt x="1149" y="1791"/>
                    <a:pt x="1219" y="1825"/>
                    <a:pt x="1294" y="1970"/>
                  </a:cubicBezTo>
                  <a:cubicBezTo>
                    <a:pt x="1455" y="2283"/>
                    <a:pt x="1282" y="2669"/>
                    <a:pt x="926" y="2710"/>
                  </a:cubicBezTo>
                  <a:cubicBezTo>
                    <a:pt x="498" y="2760"/>
                    <a:pt x="608" y="3410"/>
                    <a:pt x="1012" y="3410"/>
                  </a:cubicBezTo>
                  <a:cubicBezTo>
                    <a:pt x="1033" y="3410"/>
                    <a:pt x="1054" y="3408"/>
                    <a:pt x="1077" y="3405"/>
                  </a:cubicBezTo>
                  <a:cubicBezTo>
                    <a:pt x="1823" y="3284"/>
                    <a:pt x="2198" y="2521"/>
                    <a:pt x="1972" y="1827"/>
                  </a:cubicBezTo>
                  <a:cubicBezTo>
                    <a:pt x="1869" y="1510"/>
                    <a:pt x="1624" y="1171"/>
                    <a:pt x="1283" y="1080"/>
                  </a:cubicBezTo>
                  <a:cubicBezTo>
                    <a:pt x="1260" y="1074"/>
                    <a:pt x="1237" y="1072"/>
                    <a:pt x="1214" y="1072"/>
                  </a:cubicBezTo>
                  <a:cubicBezTo>
                    <a:pt x="1111" y="1072"/>
                    <a:pt x="1008" y="1120"/>
                    <a:pt x="918" y="1120"/>
                  </a:cubicBezTo>
                  <a:cubicBezTo>
                    <a:pt x="903" y="1120"/>
                    <a:pt x="889" y="1119"/>
                    <a:pt x="876" y="1116"/>
                  </a:cubicBezTo>
                  <a:cubicBezTo>
                    <a:pt x="763" y="1091"/>
                    <a:pt x="789" y="1011"/>
                    <a:pt x="740" y="812"/>
                  </a:cubicBezTo>
                  <a:cubicBezTo>
                    <a:pt x="727" y="760"/>
                    <a:pt x="714" y="708"/>
                    <a:pt x="700" y="656"/>
                  </a:cubicBezTo>
                  <a:lnTo>
                    <a:pt x="700" y="656"/>
                  </a:lnTo>
                  <a:cubicBezTo>
                    <a:pt x="755" y="647"/>
                    <a:pt x="810" y="635"/>
                    <a:pt x="867" y="624"/>
                  </a:cubicBezTo>
                  <a:cubicBezTo>
                    <a:pt x="1017" y="595"/>
                    <a:pt x="1022" y="358"/>
                    <a:pt x="872" y="323"/>
                  </a:cubicBezTo>
                  <a:cubicBezTo>
                    <a:pt x="770" y="310"/>
                    <a:pt x="674" y="268"/>
                    <a:pt x="596" y="201"/>
                  </a:cubicBezTo>
                  <a:cubicBezTo>
                    <a:pt x="562" y="59"/>
                    <a:pt x="463" y="0"/>
                    <a:pt x="35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52;p44">
              <a:extLst>
                <a:ext uri="{FF2B5EF4-FFF2-40B4-BE49-F238E27FC236}">
                  <a16:creationId xmlns:a16="http://schemas.microsoft.com/office/drawing/2014/main" id="{017197B5-F096-246F-035C-E2BAAB10E1F6}"/>
                </a:ext>
              </a:extLst>
            </p:cNvPr>
            <p:cNvSpPr/>
            <p:nvPr/>
          </p:nvSpPr>
          <p:spPr>
            <a:xfrm>
              <a:off x="10658512" y="3563416"/>
              <a:ext cx="41847" cy="70373"/>
            </a:xfrm>
            <a:custGeom>
              <a:avLst/>
              <a:gdLst/>
              <a:ahLst/>
              <a:cxnLst/>
              <a:rect l="l" t="t" r="r" b="b"/>
              <a:pathLst>
                <a:path w="1932" h="3249" extrusionOk="0">
                  <a:moveTo>
                    <a:pt x="314" y="0"/>
                  </a:moveTo>
                  <a:cubicBezTo>
                    <a:pt x="173" y="0"/>
                    <a:pt x="37" y="81"/>
                    <a:pt x="27" y="250"/>
                  </a:cubicBezTo>
                  <a:lnTo>
                    <a:pt x="29" y="250"/>
                  </a:lnTo>
                  <a:cubicBezTo>
                    <a:pt x="0" y="779"/>
                    <a:pt x="61" y="1297"/>
                    <a:pt x="619" y="1514"/>
                  </a:cubicBezTo>
                  <a:cubicBezTo>
                    <a:pt x="875" y="1613"/>
                    <a:pt x="1186" y="1545"/>
                    <a:pt x="1241" y="1908"/>
                  </a:cubicBezTo>
                  <a:cubicBezTo>
                    <a:pt x="1264" y="2059"/>
                    <a:pt x="1164" y="2564"/>
                    <a:pt x="982" y="2569"/>
                  </a:cubicBezTo>
                  <a:cubicBezTo>
                    <a:pt x="704" y="2578"/>
                    <a:pt x="611" y="2984"/>
                    <a:pt x="827" y="3137"/>
                  </a:cubicBezTo>
                  <a:cubicBezTo>
                    <a:pt x="937" y="3215"/>
                    <a:pt x="1040" y="3248"/>
                    <a:pt x="1136" y="3248"/>
                  </a:cubicBezTo>
                  <a:cubicBezTo>
                    <a:pt x="1638" y="3248"/>
                    <a:pt x="1932" y="2321"/>
                    <a:pt x="1924" y="1908"/>
                  </a:cubicBezTo>
                  <a:cubicBezTo>
                    <a:pt x="1918" y="1569"/>
                    <a:pt x="1755" y="1202"/>
                    <a:pt x="1449" y="1033"/>
                  </a:cubicBezTo>
                  <a:cubicBezTo>
                    <a:pt x="1301" y="951"/>
                    <a:pt x="1144" y="953"/>
                    <a:pt x="989" y="901"/>
                  </a:cubicBezTo>
                  <a:cubicBezTo>
                    <a:pt x="669" y="794"/>
                    <a:pt x="654" y="578"/>
                    <a:pt x="636" y="272"/>
                  </a:cubicBezTo>
                  <a:cubicBezTo>
                    <a:pt x="626" y="95"/>
                    <a:pt x="467" y="0"/>
                    <a:pt x="31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753;p44">
              <a:extLst>
                <a:ext uri="{FF2B5EF4-FFF2-40B4-BE49-F238E27FC236}">
                  <a16:creationId xmlns:a16="http://schemas.microsoft.com/office/drawing/2014/main" id="{86A34D81-1BCB-E6E0-B8DB-0138AFB00B1A}"/>
                </a:ext>
              </a:extLst>
            </p:cNvPr>
            <p:cNvSpPr/>
            <p:nvPr/>
          </p:nvSpPr>
          <p:spPr>
            <a:xfrm>
              <a:off x="10681559" y="3634504"/>
              <a:ext cx="49212" cy="101499"/>
            </a:xfrm>
            <a:custGeom>
              <a:avLst/>
              <a:gdLst/>
              <a:ahLst/>
              <a:cxnLst/>
              <a:rect l="l" t="t" r="r" b="b"/>
              <a:pathLst>
                <a:path w="2272" h="4686" extrusionOk="0">
                  <a:moveTo>
                    <a:pt x="141" y="1"/>
                  </a:moveTo>
                  <a:cubicBezTo>
                    <a:pt x="73" y="1"/>
                    <a:pt x="1" y="57"/>
                    <a:pt x="13" y="137"/>
                  </a:cubicBezTo>
                  <a:cubicBezTo>
                    <a:pt x="47" y="364"/>
                    <a:pt x="69" y="330"/>
                    <a:pt x="218" y="477"/>
                  </a:cubicBezTo>
                  <a:cubicBezTo>
                    <a:pt x="255" y="513"/>
                    <a:pt x="293" y="524"/>
                    <a:pt x="332" y="524"/>
                  </a:cubicBezTo>
                  <a:cubicBezTo>
                    <a:pt x="386" y="524"/>
                    <a:pt x="441" y="502"/>
                    <a:pt x="495" y="502"/>
                  </a:cubicBezTo>
                  <a:cubicBezTo>
                    <a:pt x="513" y="502"/>
                    <a:pt x="530" y="505"/>
                    <a:pt x="547" y="511"/>
                  </a:cubicBezTo>
                  <a:cubicBezTo>
                    <a:pt x="1254" y="751"/>
                    <a:pt x="1030" y="1059"/>
                    <a:pt x="943" y="1577"/>
                  </a:cubicBezTo>
                  <a:cubicBezTo>
                    <a:pt x="881" y="1945"/>
                    <a:pt x="835" y="2013"/>
                    <a:pt x="1032" y="2283"/>
                  </a:cubicBezTo>
                  <a:cubicBezTo>
                    <a:pt x="1356" y="2724"/>
                    <a:pt x="1378" y="2343"/>
                    <a:pt x="1427" y="3112"/>
                  </a:cubicBezTo>
                  <a:cubicBezTo>
                    <a:pt x="1469" y="3789"/>
                    <a:pt x="1279" y="3776"/>
                    <a:pt x="948" y="4293"/>
                  </a:cubicBezTo>
                  <a:cubicBezTo>
                    <a:pt x="842" y="4459"/>
                    <a:pt x="989" y="4686"/>
                    <a:pt x="1164" y="4686"/>
                  </a:cubicBezTo>
                  <a:cubicBezTo>
                    <a:pt x="1203" y="4686"/>
                    <a:pt x="1243" y="4675"/>
                    <a:pt x="1282" y="4649"/>
                  </a:cubicBezTo>
                  <a:cubicBezTo>
                    <a:pt x="1772" y="4333"/>
                    <a:pt x="2255" y="3786"/>
                    <a:pt x="2263" y="3166"/>
                  </a:cubicBezTo>
                  <a:cubicBezTo>
                    <a:pt x="2272" y="2472"/>
                    <a:pt x="1549" y="2223"/>
                    <a:pt x="1496" y="1700"/>
                  </a:cubicBezTo>
                  <a:cubicBezTo>
                    <a:pt x="1444" y="1180"/>
                    <a:pt x="1798" y="715"/>
                    <a:pt x="1294" y="264"/>
                  </a:cubicBezTo>
                  <a:cubicBezTo>
                    <a:pt x="1111" y="101"/>
                    <a:pt x="261" y="136"/>
                    <a:pt x="238" y="71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754;p44">
              <a:extLst>
                <a:ext uri="{FF2B5EF4-FFF2-40B4-BE49-F238E27FC236}">
                  <a16:creationId xmlns:a16="http://schemas.microsoft.com/office/drawing/2014/main" id="{910ED69C-0701-72CB-FD8F-E4EBBBDF8E7E}"/>
                </a:ext>
              </a:extLst>
            </p:cNvPr>
            <p:cNvSpPr/>
            <p:nvPr/>
          </p:nvSpPr>
          <p:spPr>
            <a:xfrm>
              <a:off x="10693602" y="3731519"/>
              <a:ext cx="22158" cy="71456"/>
            </a:xfrm>
            <a:custGeom>
              <a:avLst/>
              <a:gdLst/>
              <a:ahLst/>
              <a:cxnLst/>
              <a:rect l="l" t="t" r="r" b="b"/>
              <a:pathLst>
                <a:path w="1023" h="3299" extrusionOk="0">
                  <a:moveTo>
                    <a:pt x="438" y="0"/>
                  </a:moveTo>
                  <a:cubicBezTo>
                    <a:pt x="390" y="0"/>
                    <a:pt x="341" y="24"/>
                    <a:pt x="319" y="76"/>
                  </a:cubicBezTo>
                  <a:lnTo>
                    <a:pt x="320" y="76"/>
                  </a:lnTo>
                  <a:cubicBezTo>
                    <a:pt x="82" y="642"/>
                    <a:pt x="0" y="1206"/>
                    <a:pt x="50" y="1818"/>
                  </a:cubicBezTo>
                  <a:cubicBezTo>
                    <a:pt x="89" y="2294"/>
                    <a:pt x="56" y="2882"/>
                    <a:pt x="424" y="3223"/>
                  </a:cubicBezTo>
                  <a:cubicBezTo>
                    <a:pt x="476" y="3271"/>
                    <a:pt x="550" y="3299"/>
                    <a:pt x="622" y="3299"/>
                  </a:cubicBezTo>
                  <a:cubicBezTo>
                    <a:pt x="702" y="3299"/>
                    <a:pt x="781" y="3264"/>
                    <a:pt x="823" y="3181"/>
                  </a:cubicBezTo>
                  <a:cubicBezTo>
                    <a:pt x="1023" y="2790"/>
                    <a:pt x="886" y="2547"/>
                    <a:pt x="772" y="2137"/>
                  </a:cubicBezTo>
                  <a:cubicBezTo>
                    <a:pt x="583" y="1455"/>
                    <a:pt x="437" y="840"/>
                    <a:pt x="559" y="132"/>
                  </a:cubicBezTo>
                  <a:cubicBezTo>
                    <a:pt x="573" y="48"/>
                    <a:pt x="506" y="0"/>
                    <a:pt x="43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55;p44">
              <a:extLst>
                <a:ext uri="{FF2B5EF4-FFF2-40B4-BE49-F238E27FC236}">
                  <a16:creationId xmlns:a16="http://schemas.microsoft.com/office/drawing/2014/main" id="{91918336-EC0E-6AAC-71C7-3CABF6D629AD}"/>
                </a:ext>
              </a:extLst>
            </p:cNvPr>
            <p:cNvSpPr/>
            <p:nvPr/>
          </p:nvSpPr>
          <p:spPr>
            <a:xfrm>
              <a:off x="10702071" y="3790044"/>
              <a:ext cx="35133" cy="51681"/>
            </a:xfrm>
            <a:custGeom>
              <a:avLst/>
              <a:gdLst/>
              <a:ahLst/>
              <a:cxnLst/>
              <a:rect l="l" t="t" r="r" b="b"/>
              <a:pathLst>
                <a:path w="1622" h="2386" extrusionOk="0">
                  <a:moveTo>
                    <a:pt x="213" y="0"/>
                  </a:moveTo>
                  <a:cubicBezTo>
                    <a:pt x="87" y="0"/>
                    <a:pt x="0" y="185"/>
                    <a:pt x="100" y="295"/>
                  </a:cubicBezTo>
                  <a:cubicBezTo>
                    <a:pt x="209" y="414"/>
                    <a:pt x="339" y="511"/>
                    <a:pt x="487" y="577"/>
                  </a:cubicBezTo>
                  <a:cubicBezTo>
                    <a:pt x="639" y="649"/>
                    <a:pt x="902" y="678"/>
                    <a:pt x="974" y="833"/>
                  </a:cubicBezTo>
                  <a:cubicBezTo>
                    <a:pt x="1135" y="1175"/>
                    <a:pt x="739" y="1663"/>
                    <a:pt x="449" y="1778"/>
                  </a:cubicBezTo>
                  <a:cubicBezTo>
                    <a:pt x="116" y="1909"/>
                    <a:pt x="257" y="2385"/>
                    <a:pt x="555" y="2385"/>
                  </a:cubicBezTo>
                  <a:cubicBezTo>
                    <a:pt x="592" y="2385"/>
                    <a:pt x="632" y="2378"/>
                    <a:pt x="673" y="2361"/>
                  </a:cubicBezTo>
                  <a:cubicBezTo>
                    <a:pt x="1218" y="2145"/>
                    <a:pt x="1622" y="1575"/>
                    <a:pt x="1598" y="979"/>
                  </a:cubicBezTo>
                  <a:cubicBezTo>
                    <a:pt x="1588" y="714"/>
                    <a:pt x="1510" y="465"/>
                    <a:pt x="1278" y="314"/>
                  </a:cubicBezTo>
                  <a:cubicBezTo>
                    <a:pt x="979" y="120"/>
                    <a:pt x="599" y="231"/>
                    <a:pt x="298" y="29"/>
                  </a:cubicBezTo>
                  <a:cubicBezTo>
                    <a:pt x="269" y="9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56;p44">
              <a:extLst>
                <a:ext uri="{FF2B5EF4-FFF2-40B4-BE49-F238E27FC236}">
                  <a16:creationId xmlns:a16="http://schemas.microsoft.com/office/drawing/2014/main" id="{6B4162DF-83F4-673B-3BC0-BC8308403E7F}"/>
                </a:ext>
              </a:extLst>
            </p:cNvPr>
            <p:cNvSpPr/>
            <p:nvPr/>
          </p:nvSpPr>
          <p:spPr>
            <a:xfrm>
              <a:off x="10706143" y="3835184"/>
              <a:ext cx="27075" cy="65262"/>
            </a:xfrm>
            <a:custGeom>
              <a:avLst/>
              <a:gdLst/>
              <a:ahLst/>
              <a:cxnLst/>
              <a:rect l="l" t="t" r="r" b="b"/>
              <a:pathLst>
                <a:path w="1250" h="3013" extrusionOk="0">
                  <a:moveTo>
                    <a:pt x="207" y="0"/>
                  </a:moveTo>
                  <a:cubicBezTo>
                    <a:pt x="106" y="0"/>
                    <a:pt x="1" y="85"/>
                    <a:pt x="45" y="199"/>
                  </a:cubicBezTo>
                  <a:cubicBezTo>
                    <a:pt x="251" y="729"/>
                    <a:pt x="264" y="1249"/>
                    <a:pt x="344" y="1798"/>
                  </a:cubicBezTo>
                  <a:cubicBezTo>
                    <a:pt x="409" y="2253"/>
                    <a:pt x="333" y="2605"/>
                    <a:pt x="701" y="2941"/>
                  </a:cubicBezTo>
                  <a:cubicBezTo>
                    <a:pt x="756" y="2991"/>
                    <a:pt x="819" y="3013"/>
                    <a:pt x="881" y="3013"/>
                  </a:cubicBezTo>
                  <a:cubicBezTo>
                    <a:pt x="1072" y="3013"/>
                    <a:pt x="1249" y="2804"/>
                    <a:pt x="1125" y="2601"/>
                  </a:cubicBezTo>
                  <a:cubicBezTo>
                    <a:pt x="890" y="2213"/>
                    <a:pt x="851" y="1648"/>
                    <a:pt x="759" y="1205"/>
                  </a:cubicBezTo>
                  <a:cubicBezTo>
                    <a:pt x="676" y="810"/>
                    <a:pt x="536" y="430"/>
                    <a:pt x="340" y="76"/>
                  </a:cubicBezTo>
                  <a:cubicBezTo>
                    <a:pt x="311" y="23"/>
                    <a:pt x="260" y="0"/>
                    <a:pt x="20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57;p44">
              <a:extLst>
                <a:ext uri="{FF2B5EF4-FFF2-40B4-BE49-F238E27FC236}">
                  <a16:creationId xmlns:a16="http://schemas.microsoft.com/office/drawing/2014/main" id="{64CFBB95-415E-2F89-6ADE-656D3287C687}"/>
                </a:ext>
              </a:extLst>
            </p:cNvPr>
            <p:cNvSpPr/>
            <p:nvPr/>
          </p:nvSpPr>
          <p:spPr>
            <a:xfrm>
              <a:off x="10717883" y="3880886"/>
              <a:ext cx="36172" cy="50489"/>
            </a:xfrm>
            <a:custGeom>
              <a:avLst/>
              <a:gdLst/>
              <a:ahLst/>
              <a:cxnLst/>
              <a:rect l="l" t="t" r="r" b="b"/>
              <a:pathLst>
                <a:path w="1670" h="2331" extrusionOk="0">
                  <a:moveTo>
                    <a:pt x="601" y="1"/>
                  </a:moveTo>
                  <a:cubicBezTo>
                    <a:pt x="438" y="1"/>
                    <a:pt x="266" y="59"/>
                    <a:pt x="96" y="193"/>
                  </a:cubicBezTo>
                  <a:cubicBezTo>
                    <a:pt x="1" y="268"/>
                    <a:pt x="74" y="412"/>
                    <a:pt x="177" y="412"/>
                  </a:cubicBezTo>
                  <a:cubicBezTo>
                    <a:pt x="193" y="412"/>
                    <a:pt x="210" y="409"/>
                    <a:pt x="228" y="400"/>
                  </a:cubicBezTo>
                  <a:cubicBezTo>
                    <a:pt x="318" y="357"/>
                    <a:pt x="401" y="338"/>
                    <a:pt x="474" y="338"/>
                  </a:cubicBezTo>
                  <a:cubicBezTo>
                    <a:pt x="733" y="338"/>
                    <a:pt x="885" y="578"/>
                    <a:pt x="911" y="892"/>
                  </a:cubicBezTo>
                  <a:cubicBezTo>
                    <a:pt x="945" y="1287"/>
                    <a:pt x="845" y="1576"/>
                    <a:pt x="453" y="1698"/>
                  </a:cubicBezTo>
                  <a:cubicBezTo>
                    <a:pt x="114" y="1803"/>
                    <a:pt x="253" y="2330"/>
                    <a:pt x="575" y="2330"/>
                  </a:cubicBezTo>
                  <a:cubicBezTo>
                    <a:pt x="594" y="2330"/>
                    <a:pt x="612" y="2328"/>
                    <a:pt x="632" y="2325"/>
                  </a:cubicBezTo>
                  <a:cubicBezTo>
                    <a:pt x="1341" y="2193"/>
                    <a:pt x="1670" y="1394"/>
                    <a:pt x="1457" y="746"/>
                  </a:cubicBezTo>
                  <a:cubicBezTo>
                    <a:pt x="1317" y="321"/>
                    <a:pt x="983" y="1"/>
                    <a:pt x="60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58;p44">
              <a:extLst>
                <a:ext uri="{FF2B5EF4-FFF2-40B4-BE49-F238E27FC236}">
                  <a16:creationId xmlns:a16="http://schemas.microsoft.com/office/drawing/2014/main" id="{422EBC97-7F51-D069-5CC4-91264F7E545F}"/>
                </a:ext>
              </a:extLst>
            </p:cNvPr>
            <p:cNvSpPr/>
            <p:nvPr/>
          </p:nvSpPr>
          <p:spPr>
            <a:xfrm>
              <a:off x="10727088" y="3922820"/>
              <a:ext cx="17458" cy="81138"/>
            </a:xfrm>
            <a:custGeom>
              <a:avLst/>
              <a:gdLst/>
              <a:ahLst/>
              <a:cxnLst/>
              <a:rect l="l" t="t" r="r" b="b"/>
              <a:pathLst>
                <a:path w="806" h="3746" extrusionOk="0">
                  <a:moveTo>
                    <a:pt x="98" y="1"/>
                  </a:moveTo>
                  <a:cubicBezTo>
                    <a:pt x="50" y="1"/>
                    <a:pt x="0" y="43"/>
                    <a:pt x="23" y="98"/>
                  </a:cubicBezTo>
                  <a:cubicBezTo>
                    <a:pt x="300" y="747"/>
                    <a:pt x="21" y="1420"/>
                    <a:pt x="49" y="2100"/>
                  </a:cubicBezTo>
                  <a:cubicBezTo>
                    <a:pt x="70" y="2583"/>
                    <a:pt x="84" y="3092"/>
                    <a:pt x="211" y="3558"/>
                  </a:cubicBezTo>
                  <a:cubicBezTo>
                    <a:pt x="245" y="3684"/>
                    <a:pt x="341" y="3745"/>
                    <a:pt x="437" y="3745"/>
                  </a:cubicBezTo>
                  <a:cubicBezTo>
                    <a:pt x="539" y="3745"/>
                    <a:pt x="641" y="3676"/>
                    <a:pt x="670" y="3542"/>
                  </a:cubicBezTo>
                  <a:cubicBezTo>
                    <a:pt x="806" y="2903"/>
                    <a:pt x="524" y="2238"/>
                    <a:pt x="485" y="1595"/>
                  </a:cubicBezTo>
                  <a:cubicBezTo>
                    <a:pt x="451" y="1020"/>
                    <a:pt x="481" y="532"/>
                    <a:pt x="158" y="32"/>
                  </a:cubicBezTo>
                  <a:cubicBezTo>
                    <a:pt x="144" y="10"/>
                    <a:pt x="121" y="1"/>
                    <a:pt x="9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59;p44">
              <a:extLst>
                <a:ext uri="{FF2B5EF4-FFF2-40B4-BE49-F238E27FC236}">
                  <a16:creationId xmlns:a16="http://schemas.microsoft.com/office/drawing/2014/main" id="{44D724B6-8EF5-FD16-5F54-3EC7921EE1F9}"/>
                </a:ext>
              </a:extLst>
            </p:cNvPr>
            <p:cNvSpPr/>
            <p:nvPr/>
          </p:nvSpPr>
          <p:spPr>
            <a:xfrm>
              <a:off x="10731398" y="3998175"/>
              <a:ext cx="39313" cy="103232"/>
            </a:xfrm>
            <a:custGeom>
              <a:avLst/>
              <a:gdLst/>
              <a:ahLst/>
              <a:cxnLst/>
              <a:rect l="l" t="t" r="r" b="b"/>
              <a:pathLst>
                <a:path w="1815" h="4766" extrusionOk="0">
                  <a:moveTo>
                    <a:pt x="599" y="0"/>
                  </a:moveTo>
                  <a:cubicBezTo>
                    <a:pt x="478" y="0"/>
                    <a:pt x="355" y="11"/>
                    <a:pt x="232" y="29"/>
                  </a:cubicBezTo>
                  <a:cubicBezTo>
                    <a:pt x="0" y="65"/>
                    <a:pt x="11" y="386"/>
                    <a:pt x="249" y="396"/>
                  </a:cubicBezTo>
                  <a:lnTo>
                    <a:pt x="250" y="397"/>
                  </a:lnTo>
                  <a:cubicBezTo>
                    <a:pt x="255" y="397"/>
                    <a:pt x="259" y="397"/>
                    <a:pt x="264" y="397"/>
                  </a:cubicBezTo>
                  <a:cubicBezTo>
                    <a:pt x="324" y="397"/>
                    <a:pt x="411" y="387"/>
                    <a:pt x="488" y="387"/>
                  </a:cubicBezTo>
                  <a:cubicBezTo>
                    <a:pt x="544" y="387"/>
                    <a:pt x="595" y="392"/>
                    <a:pt x="627" y="410"/>
                  </a:cubicBezTo>
                  <a:cubicBezTo>
                    <a:pt x="637" y="409"/>
                    <a:pt x="646" y="409"/>
                    <a:pt x="655" y="409"/>
                  </a:cubicBezTo>
                  <a:cubicBezTo>
                    <a:pt x="833" y="409"/>
                    <a:pt x="863" y="556"/>
                    <a:pt x="744" y="850"/>
                  </a:cubicBezTo>
                  <a:cubicBezTo>
                    <a:pt x="896" y="1191"/>
                    <a:pt x="798" y="1394"/>
                    <a:pt x="448" y="1457"/>
                  </a:cubicBezTo>
                  <a:cubicBezTo>
                    <a:pt x="205" y="1570"/>
                    <a:pt x="197" y="1881"/>
                    <a:pt x="394" y="2039"/>
                  </a:cubicBezTo>
                  <a:cubicBezTo>
                    <a:pt x="531" y="2147"/>
                    <a:pt x="466" y="3261"/>
                    <a:pt x="468" y="3434"/>
                  </a:cubicBezTo>
                  <a:cubicBezTo>
                    <a:pt x="472" y="3890"/>
                    <a:pt x="475" y="4237"/>
                    <a:pt x="707" y="4639"/>
                  </a:cubicBezTo>
                  <a:cubicBezTo>
                    <a:pt x="756" y="4724"/>
                    <a:pt x="848" y="4765"/>
                    <a:pt x="939" y="4765"/>
                  </a:cubicBezTo>
                  <a:cubicBezTo>
                    <a:pt x="1065" y="4765"/>
                    <a:pt x="1188" y="4685"/>
                    <a:pt x="1182" y="4530"/>
                  </a:cubicBezTo>
                  <a:cubicBezTo>
                    <a:pt x="1161" y="3939"/>
                    <a:pt x="1067" y="3294"/>
                    <a:pt x="942" y="2712"/>
                  </a:cubicBezTo>
                  <a:cubicBezTo>
                    <a:pt x="749" y="1822"/>
                    <a:pt x="752" y="2223"/>
                    <a:pt x="1187" y="1796"/>
                  </a:cubicBezTo>
                  <a:cubicBezTo>
                    <a:pt x="1367" y="1618"/>
                    <a:pt x="1501" y="1426"/>
                    <a:pt x="1570" y="1179"/>
                  </a:cubicBezTo>
                  <a:cubicBezTo>
                    <a:pt x="1815" y="306"/>
                    <a:pt x="1258" y="0"/>
                    <a:pt x="59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760;p44">
              <a:extLst>
                <a:ext uri="{FF2B5EF4-FFF2-40B4-BE49-F238E27FC236}">
                  <a16:creationId xmlns:a16="http://schemas.microsoft.com/office/drawing/2014/main" id="{793A7114-3D94-114B-C4D0-3C6108FA0F11}"/>
                </a:ext>
              </a:extLst>
            </p:cNvPr>
            <p:cNvSpPr/>
            <p:nvPr/>
          </p:nvSpPr>
          <p:spPr>
            <a:xfrm>
              <a:off x="10744958" y="4087219"/>
              <a:ext cx="42454" cy="76590"/>
            </a:xfrm>
            <a:custGeom>
              <a:avLst/>
              <a:gdLst/>
              <a:ahLst/>
              <a:cxnLst/>
              <a:rect l="l" t="t" r="r" b="b"/>
              <a:pathLst>
                <a:path w="1960" h="3536" extrusionOk="0">
                  <a:moveTo>
                    <a:pt x="457" y="0"/>
                  </a:moveTo>
                  <a:cubicBezTo>
                    <a:pt x="395" y="0"/>
                    <a:pt x="332" y="3"/>
                    <a:pt x="267" y="8"/>
                  </a:cubicBezTo>
                  <a:cubicBezTo>
                    <a:pt x="0" y="31"/>
                    <a:pt x="29" y="441"/>
                    <a:pt x="284" y="468"/>
                  </a:cubicBezTo>
                  <a:lnTo>
                    <a:pt x="283" y="468"/>
                  </a:lnTo>
                  <a:cubicBezTo>
                    <a:pt x="570" y="497"/>
                    <a:pt x="888" y="625"/>
                    <a:pt x="778" y="1005"/>
                  </a:cubicBezTo>
                  <a:cubicBezTo>
                    <a:pt x="718" y="1213"/>
                    <a:pt x="475" y="1358"/>
                    <a:pt x="307" y="1469"/>
                  </a:cubicBezTo>
                  <a:cubicBezTo>
                    <a:pt x="51" y="1637"/>
                    <a:pt x="54" y="2036"/>
                    <a:pt x="375" y="2135"/>
                  </a:cubicBezTo>
                  <a:cubicBezTo>
                    <a:pt x="522" y="2179"/>
                    <a:pt x="1004" y="2190"/>
                    <a:pt x="1112" y="2310"/>
                  </a:cubicBezTo>
                  <a:cubicBezTo>
                    <a:pt x="1387" y="2617"/>
                    <a:pt x="788" y="2826"/>
                    <a:pt x="635" y="2979"/>
                  </a:cubicBezTo>
                  <a:cubicBezTo>
                    <a:pt x="503" y="3111"/>
                    <a:pt x="554" y="3293"/>
                    <a:pt x="689" y="3394"/>
                  </a:cubicBezTo>
                  <a:cubicBezTo>
                    <a:pt x="820" y="3493"/>
                    <a:pt x="949" y="3535"/>
                    <a:pt x="1071" y="3535"/>
                  </a:cubicBezTo>
                  <a:cubicBezTo>
                    <a:pt x="1571" y="3535"/>
                    <a:pt x="1959" y="2820"/>
                    <a:pt x="1923" y="2342"/>
                  </a:cubicBezTo>
                  <a:cubicBezTo>
                    <a:pt x="1887" y="1857"/>
                    <a:pt x="1588" y="1686"/>
                    <a:pt x="1229" y="1588"/>
                  </a:cubicBezTo>
                  <a:lnTo>
                    <a:pt x="1229" y="1588"/>
                  </a:lnTo>
                  <a:cubicBezTo>
                    <a:pt x="1377" y="1396"/>
                    <a:pt x="1473" y="1172"/>
                    <a:pt x="1468" y="897"/>
                  </a:cubicBezTo>
                  <a:cubicBezTo>
                    <a:pt x="1454" y="231"/>
                    <a:pt x="1013" y="0"/>
                    <a:pt x="457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761;p44">
              <a:extLst>
                <a:ext uri="{FF2B5EF4-FFF2-40B4-BE49-F238E27FC236}">
                  <a16:creationId xmlns:a16="http://schemas.microsoft.com/office/drawing/2014/main" id="{925061F6-EB9F-9FFC-5DA1-E851503E54E2}"/>
                </a:ext>
              </a:extLst>
            </p:cNvPr>
            <p:cNvSpPr/>
            <p:nvPr/>
          </p:nvSpPr>
          <p:spPr>
            <a:xfrm>
              <a:off x="10752430" y="4151268"/>
              <a:ext cx="38533" cy="101087"/>
            </a:xfrm>
            <a:custGeom>
              <a:avLst/>
              <a:gdLst/>
              <a:ahLst/>
              <a:cxnLst/>
              <a:rect l="l" t="t" r="r" b="b"/>
              <a:pathLst>
                <a:path w="1779" h="4667" extrusionOk="0">
                  <a:moveTo>
                    <a:pt x="301" y="1"/>
                  </a:moveTo>
                  <a:cubicBezTo>
                    <a:pt x="147" y="1"/>
                    <a:pt x="0" y="133"/>
                    <a:pt x="97" y="301"/>
                  </a:cubicBezTo>
                  <a:cubicBezTo>
                    <a:pt x="669" y="1298"/>
                    <a:pt x="434" y="2355"/>
                    <a:pt x="557" y="3444"/>
                  </a:cubicBezTo>
                  <a:cubicBezTo>
                    <a:pt x="608" y="3899"/>
                    <a:pt x="727" y="4632"/>
                    <a:pt x="1297" y="4665"/>
                  </a:cubicBezTo>
                  <a:cubicBezTo>
                    <a:pt x="1305" y="4666"/>
                    <a:pt x="1313" y="4666"/>
                    <a:pt x="1322" y="4666"/>
                  </a:cubicBezTo>
                  <a:cubicBezTo>
                    <a:pt x="1676" y="4666"/>
                    <a:pt x="1779" y="4206"/>
                    <a:pt x="1457" y="4044"/>
                  </a:cubicBezTo>
                  <a:cubicBezTo>
                    <a:pt x="941" y="3785"/>
                    <a:pt x="1029" y="2495"/>
                    <a:pt x="1017" y="2040"/>
                  </a:cubicBezTo>
                  <a:cubicBezTo>
                    <a:pt x="997" y="1329"/>
                    <a:pt x="887" y="731"/>
                    <a:pt x="510" y="117"/>
                  </a:cubicBezTo>
                  <a:cubicBezTo>
                    <a:pt x="460" y="35"/>
                    <a:pt x="379" y="1"/>
                    <a:pt x="30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62;p44">
              <a:extLst>
                <a:ext uri="{FF2B5EF4-FFF2-40B4-BE49-F238E27FC236}">
                  <a16:creationId xmlns:a16="http://schemas.microsoft.com/office/drawing/2014/main" id="{33A50051-8D2F-F61B-266F-9B7665007424}"/>
                </a:ext>
              </a:extLst>
            </p:cNvPr>
            <p:cNvSpPr/>
            <p:nvPr/>
          </p:nvSpPr>
          <p:spPr>
            <a:xfrm>
              <a:off x="10727716" y="3464256"/>
              <a:ext cx="124913" cy="784330"/>
            </a:xfrm>
            <a:custGeom>
              <a:avLst/>
              <a:gdLst/>
              <a:ahLst/>
              <a:cxnLst/>
              <a:rect l="l" t="t" r="r" b="b"/>
              <a:pathLst>
                <a:path w="5767" h="36211" extrusionOk="0">
                  <a:moveTo>
                    <a:pt x="66" y="1"/>
                  </a:moveTo>
                  <a:cubicBezTo>
                    <a:pt x="33" y="1"/>
                    <a:pt x="0" y="28"/>
                    <a:pt x="14" y="67"/>
                  </a:cubicBezTo>
                  <a:lnTo>
                    <a:pt x="14" y="68"/>
                  </a:lnTo>
                  <a:cubicBezTo>
                    <a:pt x="505" y="1477"/>
                    <a:pt x="412" y="3304"/>
                    <a:pt x="598" y="4797"/>
                  </a:cubicBezTo>
                  <a:cubicBezTo>
                    <a:pt x="786" y="6317"/>
                    <a:pt x="1004" y="7833"/>
                    <a:pt x="1194" y="9353"/>
                  </a:cubicBezTo>
                  <a:cubicBezTo>
                    <a:pt x="1547" y="12193"/>
                    <a:pt x="1928" y="15055"/>
                    <a:pt x="2355" y="17886"/>
                  </a:cubicBezTo>
                  <a:cubicBezTo>
                    <a:pt x="2803" y="20848"/>
                    <a:pt x="3338" y="23790"/>
                    <a:pt x="3560" y="26780"/>
                  </a:cubicBezTo>
                  <a:cubicBezTo>
                    <a:pt x="3792" y="29881"/>
                    <a:pt x="4297" y="33009"/>
                    <a:pt x="5109" y="36014"/>
                  </a:cubicBezTo>
                  <a:cubicBezTo>
                    <a:pt x="5146" y="36151"/>
                    <a:pt x="5258" y="36211"/>
                    <a:pt x="5377" y="36211"/>
                  </a:cubicBezTo>
                  <a:cubicBezTo>
                    <a:pt x="5563" y="36211"/>
                    <a:pt x="5767" y="36065"/>
                    <a:pt x="5728" y="35847"/>
                  </a:cubicBezTo>
                  <a:cubicBezTo>
                    <a:pt x="5164" y="32673"/>
                    <a:pt x="4456" y="29595"/>
                    <a:pt x="4173" y="26375"/>
                  </a:cubicBezTo>
                  <a:cubicBezTo>
                    <a:pt x="3894" y="23201"/>
                    <a:pt x="3256" y="20079"/>
                    <a:pt x="2782" y="16931"/>
                  </a:cubicBezTo>
                  <a:cubicBezTo>
                    <a:pt x="2317" y="13837"/>
                    <a:pt x="1721" y="10762"/>
                    <a:pt x="1303" y="7662"/>
                  </a:cubicBezTo>
                  <a:cubicBezTo>
                    <a:pt x="1117" y="6283"/>
                    <a:pt x="974" y="4899"/>
                    <a:pt x="825" y="3516"/>
                  </a:cubicBezTo>
                  <a:cubicBezTo>
                    <a:pt x="695" y="2318"/>
                    <a:pt x="744" y="1075"/>
                    <a:pt x="113" y="27"/>
                  </a:cubicBezTo>
                  <a:cubicBezTo>
                    <a:pt x="102" y="9"/>
                    <a:pt x="84" y="1"/>
                    <a:pt x="6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63;p44">
              <a:extLst>
                <a:ext uri="{FF2B5EF4-FFF2-40B4-BE49-F238E27FC236}">
                  <a16:creationId xmlns:a16="http://schemas.microsoft.com/office/drawing/2014/main" id="{32DFE19C-D01B-755F-F326-EDE122371294}"/>
                </a:ext>
              </a:extLst>
            </p:cNvPr>
            <p:cNvSpPr/>
            <p:nvPr/>
          </p:nvSpPr>
          <p:spPr>
            <a:xfrm>
              <a:off x="10673371" y="3465361"/>
              <a:ext cx="404782" cy="93809"/>
            </a:xfrm>
            <a:custGeom>
              <a:avLst/>
              <a:gdLst/>
              <a:ahLst/>
              <a:cxnLst/>
              <a:rect l="l" t="t" r="r" b="b"/>
              <a:pathLst>
                <a:path w="18688" h="4331" extrusionOk="0">
                  <a:moveTo>
                    <a:pt x="18414" y="0"/>
                  </a:moveTo>
                  <a:cubicBezTo>
                    <a:pt x="18400" y="0"/>
                    <a:pt x="18386" y="2"/>
                    <a:pt x="18372" y="5"/>
                  </a:cubicBezTo>
                  <a:cubicBezTo>
                    <a:pt x="15262" y="670"/>
                    <a:pt x="12149" y="1326"/>
                    <a:pt x="9034" y="1975"/>
                  </a:cubicBezTo>
                  <a:cubicBezTo>
                    <a:pt x="7630" y="2265"/>
                    <a:pt x="6231" y="2542"/>
                    <a:pt x="4837" y="2879"/>
                  </a:cubicBezTo>
                  <a:cubicBezTo>
                    <a:pt x="4051" y="3069"/>
                    <a:pt x="3275" y="3276"/>
                    <a:pt x="2496" y="3493"/>
                  </a:cubicBezTo>
                  <a:cubicBezTo>
                    <a:pt x="1902" y="3659"/>
                    <a:pt x="1096" y="4042"/>
                    <a:pt x="413" y="4042"/>
                  </a:cubicBezTo>
                  <a:cubicBezTo>
                    <a:pt x="333" y="4042"/>
                    <a:pt x="254" y="4037"/>
                    <a:pt x="177" y="4025"/>
                  </a:cubicBezTo>
                  <a:cubicBezTo>
                    <a:pt x="171" y="4024"/>
                    <a:pt x="165" y="4024"/>
                    <a:pt x="160" y="4024"/>
                  </a:cubicBezTo>
                  <a:cubicBezTo>
                    <a:pt x="48" y="4024"/>
                    <a:pt x="0" y="4206"/>
                    <a:pt x="119" y="4243"/>
                  </a:cubicBezTo>
                  <a:lnTo>
                    <a:pt x="120" y="4243"/>
                  </a:lnTo>
                  <a:cubicBezTo>
                    <a:pt x="328" y="4305"/>
                    <a:pt x="537" y="4331"/>
                    <a:pt x="747" y="4331"/>
                  </a:cubicBezTo>
                  <a:cubicBezTo>
                    <a:pt x="1469" y="4331"/>
                    <a:pt x="2197" y="4024"/>
                    <a:pt x="2893" y="3845"/>
                  </a:cubicBezTo>
                  <a:cubicBezTo>
                    <a:pt x="4555" y="3420"/>
                    <a:pt x="6217" y="2984"/>
                    <a:pt x="7897" y="2633"/>
                  </a:cubicBezTo>
                  <a:cubicBezTo>
                    <a:pt x="11428" y="1894"/>
                    <a:pt x="14979" y="1218"/>
                    <a:pt x="18477" y="345"/>
                  </a:cubicBezTo>
                  <a:cubicBezTo>
                    <a:pt x="18688" y="292"/>
                    <a:pt x="18606" y="0"/>
                    <a:pt x="1841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64;p44">
              <a:extLst>
                <a:ext uri="{FF2B5EF4-FFF2-40B4-BE49-F238E27FC236}">
                  <a16:creationId xmlns:a16="http://schemas.microsoft.com/office/drawing/2014/main" id="{B7B168EC-6FB9-E66D-B18B-83A161F3BB1D}"/>
                </a:ext>
              </a:extLst>
            </p:cNvPr>
            <p:cNvSpPr/>
            <p:nvPr/>
          </p:nvSpPr>
          <p:spPr>
            <a:xfrm>
              <a:off x="10723622" y="3493259"/>
              <a:ext cx="377490" cy="81680"/>
            </a:xfrm>
            <a:custGeom>
              <a:avLst/>
              <a:gdLst/>
              <a:ahLst/>
              <a:cxnLst/>
              <a:rect l="l" t="t" r="r" b="b"/>
              <a:pathLst>
                <a:path w="17428" h="3771" extrusionOk="0">
                  <a:moveTo>
                    <a:pt x="17320" y="0"/>
                  </a:moveTo>
                  <a:cubicBezTo>
                    <a:pt x="17315" y="0"/>
                    <a:pt x="17309" y="0"/>
                    <a:pt x="17304" y="1"/>
                  </a:cubicBezTo>
                  <a:cubicBezTo>
                    <a:pt x="11512" y="866"/>
                    <a:pt x="5671" y="1930"/>
                    <a:pt x="67" y="3653"/>
                  </a:cubicBezTo>
                  <a:cubicBezTo>
                    <a:pt x="0" y="3674"/>
                    <a:pt x="21" y="3771"/>
                    <a:pt x="81" y="3771"/>
                  </a:cubicBezTo>
                  <a:cubicBezTo>
                    <a:pt x="87" y="3771"/>
                    <a:pt x="92" y="3770"/>
                    <a:pt x="98" y="3768"/>
                  </a:cubicBezTo>
                  <a:cubicBezTo>
                    <a:pt x="5764" y="2139"/>
                    <a:pt x="11559" y="1351"/>
                    <a:pt x="17320" y="184"/>
                  </a:cubicBezTo>
                  <a:cubicBezTo>
                    <a:pt x="17428" y="162"/>
                    <a:pt x="17423" y="0"/>
                    <a:pt x="1732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65;p44">
              <a:extLst>
                <a:ext uri="{FF2B5EF4-FFF2-40B4-BE49-F238E27FC236}">
                  <a16:creationId xmlns:a16="http://schemas.microsoft.com/office/drawing/2014/main" id="{BE282CE1-C287-B021-5EB1-60FC31DC1294}"/>
                </a:ext>
              </a:extLst>
            </p:cNvPr>
            <p:cNvSpPr/>
            <p:nvPr/>
          </p:nvSpPr>
          <p:spPr>
            <a:xfrm>
              <a:off x="10700251" y="3544160"/>
              <a:ext cx="369628" cy="80099"/>
            </a:xfrm>
            <a:custGeom>
              <a:avLst/>
              <a:gdLst/>
              <a:ahLst/>
              <a:cxnLst/>
              <a:rect l="l" t="t" r="r" b="b"/>
              <a:pathLst>
                <a:path w="17065" h="3698" extrusionOk="0">
                  <a:moveTo>
                    <a:pt x="16835" y="1"/>
                  </a:moveTo>
                  <a:cubicBezTo>
                    <a:pt x="16824" y="1"/>
                    <a:pt x="16813" y="2"/>
                    <a:pt x="16802" y="4"/>
                  </a:cubicBezTo>
                  <a:cubicBezTo>
                    <a:pt x="13830" y="564"/>
                    <a:pt x="10858" y="1121"/>
                    <a:pt x="7893" y="1716"/>
                  </a:cubicBezTo>
                  <a:cubicBezTo>
                    <a:pt x="5288" y="2239"/>
                    <a:pt x="2706" y="2995"/>
                    <a:pt x="118" y="3505"/>
                  </a:cubicBezTo>
                  <a:cubicBezTo>
                    <a:pt x="0" y="3527"/>
                    <a:pt x="11" y="3697"/>
                    <a:pt x="129" y="3697"/>
                  </a:cubicBezTo>
                  <a:cubicBezTo>
                    <a:pt x="132" y="3697"/>
                    <a:pt x="135" y="3697"/>
                    <a:pt x="138" y="3697"/>
                  </a:cubicBezTo>
                  <a:cubicBezTo>
                    <a:pt x="2616" y="3528"/>
                    <a:pt x="5189" y="2667"/>
                    <a:pt x="7616" y="2180"/>
                  </a:cubicBezTo>
                  <a:cubicBezTo>
                    <a:pt x="10706" y="1560"/>
                    <a:pt x="13804" y="998"/>
                    <a:pt x="16879" y="306"/>
                  </a:cubicBezTo>
                  <a:cubicBezTo>
                    <a:pt x="17064" y="265"/>
                    <a:pt x="17007" y="1"/>
                    <a:pt x="1683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66;p44">
              <a:extLst>
                <a:ext uri="{FF2B5EF4-FFF2-40B4-BE49-F238E27FC236}">
                  <a16:creationId xmlns:a16="http://schemas.microsoft.com/office/drawing/2014/main" id="{13CF1859-B696-0BF8-60B4-3F04FEDF08CF}"/>
                </a:ext>
              </a:extLst>
            </p:cNvPr>
            <p:cNvSpPr/>
            <p:nvPr/>
          </p:nvSpPr>
          <p:spPr>
            <a:xfrm>
              <a:off x="10741687" y="3578014"/>
              <a:ext cx="372769" cy="68164"/>
            </a:xfrm>
            <a:custGeom>
              <a:avLst/>
              <a:gdLst/>
              <a:ahLst/>
              <a:cxnLst/>
              <a:rect l="l" t="t" r="r" b="b"/>
              <a:pathLst>
                <a:path w="17210" h="3147" extrusionOk="0">
                  <a:moveTo>
                    <a:pt x="16979" y="0"/>
                  </a:moveTo>
                  <a:cubicBezTo>
                    <a:pt x="16974" y="0"/>
                    <a:pt x="16968" y="1"/>
                    <a:pt x="16963" y="1"/>
                  </a:cubicBezTo>
                  <a:cubicBezTo>
                    <a:pt x="11290" y="502"/>
                    <a:pt x="5567" y="1442"/>
                    <a:pt x="87" y="3000"/>
                  </a:cubicBezTo>
                  <a:cubicBezTo>
                    <a:pt x="1" y="3025"/>
                    <a:pt x="34" y="3146"/>
                    <a:pt x="113" y="3146"/>
                  </a:cubicBezTo>
                  <a:cubicBezTo>
                    <a:pt x="119" y="3146"/>
                    <a:pt x="126" y="3145"/>
                    <a:pt x="134" y="3144"/>
                  </a:cubicBezTo>
                  <a:cubicBezTo>
                    <a:pt x="5691" y="1667"/>
                    <a:pt x="11362" y="1145"/>
                    <a:pt x="17027" y="285"/>
                  </a:cubicBezTo>
                  <a:cubicBezTo>
                    <a:pt x="17210" y="256"/>
                    <a:pt x="17147" y="0"/>
                    <a:pt x="1697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67;p44">
              <a:extLst>
                <a:ext uri="{FF2B5EF4-FFF2-40B4-BE49-F238E27FC236}">
                  <a16:creationId xmlns:a16="http://schemas.microsoft.com/office/drawing/2014/main" id="{7E0A3341-D2A3-91B1-F549-C0A048E5128A}"/>
                </a:ext>
              </a:extLst>
            </p:cNvPr>
            <p:cNvSpPr/>
            <p:nvPr/>
          </p:nvSpPr>
          <p:spPr>
            <a:xfrm>
              <a:off x="10729384" y="3611046"/>
              <a:ext cx="433828" cy="84452"/>
            </a:xfrm>
            <a:custGeom>
              <a:avLst/>
              <a:gdLst/>
              <a:ahLst/>
              <a:cxnLst/>
              <a:rect l="l" t="t" r="r" b="b"/>
              <a:pathLst>
                <a:path w="20029" h="3899" extrusionOk="0">
                  <a:moveTo>
                    <a:pt x="19814" y="0"/>
                  </a:moveTo>
                  <a:cubicBezTo>
                    <a:pt x="19810" y="0"/>
                    <a:pt x="19806" y="0"/>
                    <a:pt x="19802" y="1"/>
                  </a:cubicBezTo>
                  <a:cubicBezTo>
                    <a:pt x="16555" y="244"/>
                    <a:pt x="13329" y="964"/>
                    <a:pt x="10148" y="1625"/>
                  </a:cubicBezTo>
                  <a:cubicBezTo>
                    <a:pt x="8355" y="1998"/>
                    <a:pt x="6562" y="2359"/>
                    <a:pt x="4760" y="2690"/>
                  </a:cubicBezTo>
                  <a:cubicBezTo>
                    <a:pt x="3216" y="2976"/>
                    <a:pt x="1712" y="3543"/>
                    <a:pt x="145" y="3674"/>
                  </a:cubicBezTo>
                  <a:cubicBezTo>
                    <a:pt x="0" y="3686"/>
                    <a:pt x="34" y="3898"/>
                    <a:pt x="173" y="3898"/>
                  </a:cubicBezTo>
                  <a:cubicBezTo>
                    <a:pt x="174" y="3898"/>
                    <a:pt x="176" y="3898"/>
                    <a:pt x="177" y="3898"/>
                  </a:cubicBezTo>
                  <a:cubicBezTo>
                    <a:pt x="1563" y="3856"/>
                    <a:pt x="2862" y="3403"/>
                    <a:pt x="4217" y="3144"/>
                  </a:cubicBezTo>
                  <a:cubicBezTo>
                    <a:pt x="6104" y="2783"/>
                    <a:pt x="7999" y="2486"/>
                    <a:pt x="9882" y="2098"/>
                  </a:cubicBezTo>
                  <a:cubicBezTo>
                    <a:pt x="13194" y="1418"/>
                    <a:pt x="16521" y="908"/>
                    <a:pt x="19848" y="329"/>
                  </a:cubicBezTo>
                  <a:cubicBezTo>
                    <a:pt x="20028" y="297"/>
                    <a:pt x="19990" y="0"/>
                    <a:pt x="1981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768;p44">
              <a:extLst>
                <a:ext uri="{FF2B5EF4-FFF2-40B4-BE49-F238E27FC236}">
                  <a16:creationId xmlns:a16="http://schemas.microsoft.com/office/drawing/2014/main" id="{37FA90EF-2014-B194-59BC-7CF3802EA689}"/>
                </a:ext>
              </a:extLst>
            </p:cNvPr>
            <p:cNvSpPr/>
            <p:nvPr/>
          </p:nvSpPr>
          <p:spPr>
            <a:xfrm>
              <a:off x="10726633" y="3667145"/>
              <a:ext cx="384053" cy="72583"/>
            </a:xfrm>
            <a:custGeom>
              <a:avLst/>
              <a:gdLst/>
              <a:ahLst/>
              <a:cxnLst/>
              <a:rect l="l" t="t" r="r" b="b"/>
              <a:pathLst>
                <a:path w="17731" h="3351" extrusionOk="0">
                  <a:moveTo>
                    <a:pt x="17534" y="0"/>
                  </a:moveTo>
                  <a:cubicBezTo>
                    <a:pt x="17529" y="0"/>
                    <a:pt x="17523" y="1"/>
                    <a:pt x="17518" y="1"/>
                  </a:cubicBezTo>
                  <a:cubicBezTo>
                    <a:pt x="14453" y="304"/>
                    <a:pt x="11384" y="683"/>
                    <a:pt x="8349" y="1217"/>
                  </a:cubicBezTo>
                  <a:cubicBezTo>
                    <a:pt x="5604" y="1701"/>
                    <a:pt x="2865" y="2919"/>
                    <a:pt x="109" y="3178"/>
                  </a:cubicBezTo>
                  <a:cubicBezTo>
                    <a:pt x="0" y="3188"/>
                    <a:pt x="11" y="3350"/>
                    <a:pt x="118" y="3350"/>
                  </a:cubicBezTo>
                  <a:cubicBezTo>
                    <a:pt x="120" y="3350"/>
                    <a:pt x="121" y="3350"/>
                    <a:pt x="122" y="3350"/>
                  </a:cubicBezTo>
                  <a:cubicBezTo>
                    <a:pt x="2889" y="3214"/>
                    <a:pt x="5669" y="2093"/>
                    <a:pt x="8403" y="1643"/>
                  </a:cubicBezTo>
                  <a:cubicBezTo>
                    <a:pt x="11448" y="1143"/>
                    <a:pt x="14528" y="900"/>
                    <a:pt x="17559" y="318"/>
                  </a:cubicBezTo>
                  <a:cubicBezTo>
                    <a:pt x="17730" y="286"/>
                    <a:pt x="17702" y="0"/>
                    <a:pt x="1753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69;p44">
              <a:extLst>
                <a:ext uri="{FF2B5EF4-FFF2-40B4-BE49-F238E27FC236}">
                  <a16:creationId xmlns:a16="http://schemas.microsoft.com/office/drawing/2014/main" id="{73C1399C-692E-F53D-7D61-A81ED5F06417}"/>
                </a:ext>
              </a:extLst>
            </p:cNvPr>
            <p:cNvSpPr/>
            <p:nvPr/>
          </p:nvSpPr>
          <p:spPr>
            <a:xfrm>
              <a:off x="10733586" y="3716573"/>
              <a:ext cx="420875" cy="84951"/>
            </a:xfrm>
            <a:custGeom>
              <a:avLst/>
              <a:gdLst/>
              <a:ahLst/>
              <a:cxnLst/>
              <a:rect l="l" t="t" r="r" b="b"/>
              <a:pathLst>
                <a:path w="19431" h="3922" extrusionOk="0">
                  <a:moveTo>
                    <a:pt x="19270" y="0"/>
                  </a:moveTo>
                  <a:cubicBezTo>
                    <a:pt x="19262" y="0"/>
                    <a:pt x="19254" y="1"/>
                    <a:pt x="19245" y="3"/>
                  </a:cubicBezTo>
                  <a:cubicBezTo>
                    <a:pt x="16052" y="766"/>
                    <a:pt x="12840" y="1364"/>
                    <a:pt x="9607" y="1932"/>
                  </a:cubicBezTo>
                  <a:cubicBezTo>
                    <a:pt x="8000" y="2214"/>
                    <a:pt x="6396" y="2453"/>
                    <a:pt x="4805" y="2823"/>
                  </a:cubicBezTo>
                  <a:cubicBezTo>
                    <a:pt x="4098" y="2986"/>
                    <a:pt x="2147" y="3675"/>
                    <a:pt x="963" y="3675"/>
                  </a:cubicBezTo>
                  <a:cubicBezTo>
                    <a:pt x="636" y="3675"/>
                    <a:pt x="368" y="3622"/>
                    <a:pt x="200" y="3491"/>
                  </a:cubicBezTo>
                  <a:cubicBezTo>
                    <a:pt x="181" y="3476"/>
                    <a:pt x="161" y="3469"/>
                    <a:pt x="142" y="3469"/>
                  </a:cubicBezTo>
                  <a:cubicBezTo>
                    <a:pt x="63" y="3469"/>
                    <a:pt x="0" y="3577"/>
                    <a:pt x="79" y="3641"/>
                  </a:cubicBezTo>
                  <a:cubicBezTo>
                    <a:pt x="335" y="3850"/>
                    <a:pt x="607" y="3922"/>
                    <a:pt x="889" y="3922"/>
                  </a:cubicBezTo>
                  <a:cubicBezTo>
                    <a:pt x="1334" y="3922"/>
                    <a:pt x="1803" y="3741"/>
                    <a:pt x="2265" y="3635"/>
                  </a:cubicBezTo>
                  <a:cubicBezTo>
                    <a:pt x="4082" y="3217"/>
                    <a:pt x="5931" y="2827"/>
                    <a:pt x="7775" y="2545"/>
                  </a:cubicBezTo>
                  <a:cubicBezTo>
                    <a:pt x="11628" y="1955"/>
                    <a:pt x="15589" y="1405"/>
                    <a:pt x="19313" y="228"/>
                  </a:cubicBezTo>
                  <a:cubicBezTo>
                    <a:pt x="19430" y="190"/>
                    <a:pt x="19382" y="0"/>
                    <a:pt x="1927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70;p44">
              <a:extLst>
                <a:ext uri="{FF2B5EF4-FFF2-40B4-BE49-F238E27FC236}">
                  <a16:creationId xmlns:a16="http://schemas.microsoft.com/office/drawing/2014/main" id="{FBF00454-3CCB-1846-ED23-3BFEFA1E68EC}"/>
                </a:ext>
              </a:extLst>
            </p:cNvPr>
            <p:cNvSpPr/>
            <p:nvPr/>
          </p:nvSpPr>
          <p:spPr>
            <a:xfrm>
              <a:off x="10757195" y="3749952"/>
              <a:ext cx="457134" cy="90084"/>
            </a:xfrm>
            <a:custGeom>
              <a:avLst/>
              <a:gdLst/>
              <a:ahLst/>
              <a:cxnLst/>
              <a:rect l="l" t="t" r="r" b="b"/>
              <a:pathLst>
                <a:path w="21105" h="4159" extrusionOk="0">
                  <a:moveTo>
                    <a:pt x="20935" y="0"/>
                  </a:moveTo>
                  <a:cubicBezTo>
                    <a:pt x="20926" y="0"/>
                    <a:pt x="20917" y="1"/>
                    <a:pt x="20908" y="3"/>
                  </a:cubicBezTo>
                  <a:cubicBezTo>
                    <a:pt x="17473" y="631"/>
                    <a:pt x="14014" y="1163"/>
                    <a:pt x="10599" y="1889"/>
                  </a:cubicBezTo>
                  <a:cubicBezTo>
                    <a:pt x="8847" y="2262"/>
                    <a:pt x="7097" y="2651"/>
                    <a:pt x="5334" y="2982"/>
                  </a:cubicBezTo>
                  <a:cubicBezTo>
                    <a:pt x="3609" y="3307"/>
                    <a:pt x="1816" y="3825"/>
                    <a:pt x="82" y="4029"/>
                  </a:cubicBezTo>
                  <a:cubicBezTo>
                    <a:pt x="2" y="4037"/>
                    <a:pt x="0" y="4158"/>
                    <a:pt x="79" y="4158"/>
                  </a:cubicBezTo>
                  <a:cubicBezTo>
                    <a:pt x="81" y="4158"/>
                    <a:pt x="83" y="4158"/>
                    <a:pt x="85" y="4158"/>
                  </a:cubicBezTo>
                  <a:lnTo>
                    <a:pt x="85" y="4157"/>
                  </a:lnTo>
                  <a:cubicBezTo>
                    <a:pt x="3503" y="3882"/>
                    <a:pt x="7015" y="2953"/>
                    <a:pt x="10382" y="2271"/>
                  </a:cubicBezTo>
                  <a:cubicBezTo>
                    <a:pt x="13901" y="1557"/>
                    <a:pt x="17460" y="1109"/>
                    <a:pt x="20954" y="257"/>
                  </a:cubicBezTo>
                  <a:cubicBezTo>
                    <a:pt x="21105" y="220"/>
                    <a:pt x="21077" y="0"/>
                    <a:pt x="20935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71;p44">
              <a:extLst>
                <a:ext uri="{FF2B5EF4-FFF2-40B4-BE49-F238E27FC236}">
                  <a16:creationId xmlns:a16="http://schemas.microsoft.com/office/drawing/2014/main" id="{908662F4-B90F-FACA-42D5-1AB05F98FB71}"/>
                </a:ext>
              </a:extLst>
            </p:cNvPr>
            <p:cNvSpPr/>
            <p:nvPr/>
          </p:nvSpPr>
          <p:spPr>
            <a:xfrm>
              <a:off x="10751564" y="3845559"/>
              <a:ext cx="393476" cy="75182"/>
            </a:xfrm>
            <a:custGeom>
              <a:avLst/>
              <a:gdLst/>
              <a:ahLst/>
              <a:cxnLst/>
              <a:rect l="l" t="t" r="r" b="b"/>
              <a:pathLst>
                <a:path w="18166" h="3471" extrusionOk="0">
                  <a:moveTo>
                    <a:pt x="17925" y="1"/>
                  </a:moveTo>
                  <a:cubicBezTo>
                    <a:pt x="17918" y="1"/>
                    <a:pt x="17911" y="1"/>
                    <a:pt x="17903" y="2"/>
                  </a:cubicBezTo>
                  <a:cubicBezTo>
                    <a:pt x="14746" y="297"/>
                    <a:pt x="11638" y="930"/>
                    <a:pt x="8538" y="1576"/>
                  </a:cubicBezTo>
                  <a:cubicBezTo>
                    <a:pt x="7122" y="1871"/>
                    <a:pt x="5705" y="2149"/>
                    <a:pt x="4288" y="2436"/>
                  </a:cubicBezTo>
                  <a:cubicBezTo>
                    <a:pt x="3115" y="2673"/>
                    <a:pt x="1680" y="3176"/>
                    <a:pt x="448" y="3176"/>
                  </a:cubicBezTo>
                  <a:cubicBezTo>
                    <a:pt x="358" y="3176"/>
                    <a:pt x="270" y="3174"/>
                    <a:pt x="183" y="3168"/>
                  </a:cubicBezTo>
                  <a:cubicBezTo>
                    <a:pt x="179" y="3168"/>
                    <a:pt x="176" y="3168"/>
                    <a:pt x="172" y="3168"/>
                  </a:cubicBezTo>
                  <a:cubicBezTo>
                    <a:pt x="14" y="3168"/>
                    <a:pt x="1" y="3400"/>
                    <a:pt x="160" y="3426"/>
                  </a:cubicBezTo>
                  <a:cubicBezTo>
                    <a:pt x="361" y="3457"/>
                    <a:pt x="566" y="3470"/>
                    <a:pt x="773" y="3470"/>
                  </a:cubicBezTo>
                  <a:cubicBezTo>
                    <a:pt x="1685" y="3470"/>
                    <a:pt x="2644" y="3209"/>
                    <a:pt x="3516" y="3060"/>
                  </a:cubicBezTo>
                  <a:cubicBezTo>
                    <a:pt x="5022" y="2804"/>
                    <a:pt x="6517" y="2520"/>
                    <a:pt x="8013" y="2213"/>
                  </a:cubicBezTo>
                  <a:cubicBezTo>
                    <a:pt x="11308" y="1534"/>
                    <a:pt x="14614" y="944"/>
                    <a:pt x="17932" y="388"/>
                  </a:cubicBezTo>
                  <a:cubicBezTo>
                    <a:pt x="18166" y="349"/>
                    <a:pt x="18156" y="1"/>
                    <a:pt x="1792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72;p44">
              <a:extLst>
                <a:ext uri="{FF2B5EF4-FFF2-40B4-BE49-F238E27FC236}">
                  <a16:creationId xmlns:a16="http://schemas.microsoft.com/office/drawing/2014/main" id="{4630E83D-7207-CDAC-8ADF-4B29F05D0EA0}"/>
                </a:ext>
              </a:extLst>
            </p:cNvPr>
            <p:cNvSpPr/>
            <p:nvPr/>
          </p:nvSpPr>
          <p:spPr>
            <a:xfrm>
              <a:off x="10747253" y="3864186"/>
              <a:ext cx="446629" cy="89651"/>
            </a:xfrm>
            <a:custGeom>
              <a:avLst/>
              <a:gdLst/>
              <a:ahLst/>
              <a:cxnLst/>
              <a:rect l="l" t="t" r="r" b="b"/>
              <a:pathLst>
                <a:path w="20620" h="4139" extrusionOk="0">
                  <a:moveTo>
                    <a:pt x="20374" y="0"/>
                  </a:moveTo>
                  <a:cubicBezTo>
                    <a:pt x="20364" y="0"/>
                    <a:pt x="20353" y="1"/>
                    <a:pt x="20342" y="3"/>
                  </a:cubicBezTo>
                  <a:cubicBezTo>
                    <a:pt x="16882" y="631"/>
                    <a:pt x="13417" y="1303"/>
                    <a:pt x="9931" y="1777"/>
                  </a:cubicBezTo>
                  <a:cubicBezTo>
                    <a:pt x="8304" y="1998"/>
                    <a:pt x="6697" y="2252"/>
                    <a:pt x="5084" y="2555"/>
                  </a:cubicBezTo>
                  <a:cubicBezTo>
                    <a:pt x="3435" y="2864"/>
                    <a:pt x="1801" y="3615"/>
                    <a:pt x="163" y="3841"/>
                  </a:cubicBezTo>
                  <a:cubicBezTo>
                    <a:pt x="0" y="3863"/>
                    <a:pt x="22" y="4138"/>
                    <a:pt x="181" y="4138"/>
                  </a:cubicBezTo>
                  <a:cubicBezTo>
                    <a:pt x="185" y="4138"/>
                    <a:pt x="189" y="4138"/>
                    <a:pt x="193" y="4138"/>
                  </a:cubicBezTo>
                  <a:cubicBezTo>
                    <a:pt x="1770" y="4012"/>
                    <a:pt x="3280" y="3334"/>
                    <a:pt x="4846" y="3057"/>
                  </a:cubicBezTo>
                  <a:cubicBezTo>
                    <a:pt x="6577" y="2750"/>
                    <a:pt x="8300" y="2494"/>
                    <a:pt x="10044" y="2273"/>
                  </a:cubicBezTo>
                  <a:cubicBezTo>
                    <a:pt x="13510" y="1834"/>
                    <a:pt x="17044" y="1281"/>
                    <a:pt x="20421" y="379"/>
                  </a:cubicBezTo>
                  <a:cubicBezTo>
                    <a:pt x="20619" y="327"/>
                    <a:pt x="20565" y="0"/>
                    <a:pt x="2037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73;p44">
              <a:extLst>
                <a:ext uri="{FF2B5EF4-FFF2-40B4-BE49-F238E27FC236}">
                  <a16:creationId xmlns:a16="http://schemas.microsoft.com/office/drawing/2014/main" id="{289E7CA8-61A2-E5D7-A1BA-69F73206B5D9}"/>
                </a:ext>
              </a:extLst>
            </p:cNvPr>
            <p:cNvSpPr/>
            <p:nvPr/>
          </p:nvSpPr>
          <p:spPr>
            <a:xfrm>
              <a:off x="10768004" y="3934538"/>
              <a:ext cx="445156" cy="80835"/>
            </a:xfrm>
            <a:custGeom>
              <a:avLst/>
              <a:gdLst/>
              <a:ahLst/>
              <a:cxnLst/>
              <a:rect l="l" t="t" r="r" b="b"/>
              <a:pathLst>
                <a:path w="20552" h="3732" extrusionOk="0">
                  <a:moveTo>
                    <a:pt x="20271" y="1"/>
                  </a:moveTo>
                  <a:cubicBezTo>
                    <a:pt x="20258" y="1"/>
                    <a:pt x="20244" y="2"/>
                    <a:pt x="20229" y="4"/>
                  </a:cubicBezTo>
                  <a:cubicBezTo>
                    <a:pt x="16785" y="566"/>
                    <a:pt x="13356" y="1215"/>
                    <a:pt x="9914" y="1788"/>
                  </a:cubicBezTo>
                  <a:cubicBezTo>
                    <a:pt x="8252" y="2066"/>
                    <a:pt x="6593" y="2319"/>
                    <a:pt x="4944" y="2661"/>
                  </a:cubicBezTo>
                  <a:cubicBezTo>
                    <a:pt x="3767" y="2904"/>
                    <a:pt x="2204" y="3343"/>
                    <a:pt x="913" y="3343"/>
                  </a:cubicBezTo>
                  <a:cubicBezTo>
                    <a:pt x="704" y="3343"/>
                    <a:pt x="502" y="3331"/>
                    <a:pt x="310" y="3305"/>
                  </a:cubicBezTo>
                  <a:cubicBezTo>
                    <a:pt x="299" y="3304"/>
                    <a:pt x="290" y="3303"/>
                    <a:pt x="280" y="3303"/>
                  </a:cubicBezTo>
                  <a:cubicBezTo>
                    <a:pt x="58" y="3303"/>
                    <a:pt x="0" y="3650"/>
                    <a:pt x="238" y="3686"/>
                  </a:cubicBezTo>
                  <a:lnTo>
                    <a:pt x="238" y="3687"/>
                  </a:lnTo>
                  <a:cubicBezTo>
                    <a:pt x="445" y="3718"/>
                    <a:pt x="654" y="3731"/>
                    <a:pt x="865" y="3731"/>
                  </a:cubicBezTo>
                  <a:cubicBezTo>
                    <a:pt x="1783" y="3731"/>
                    <a:pt x="2730" y="3478"/>
                    <a:pt x="3626" y="3351"/>
                  </a:cubicBezTo>
                  <a:cubicBezTo>
                    <a:pt x="5443" y="3092"/>
                    <a:pt x="7243" y="2720"/>
                    <a:pt x="9058" y="2436"/>
                  </a:cubicBezTo>
                  <a:cubicBezTo>
                    <a:pt x="12815" y="1848"/>
                    <a:pt x="16565" y="1213"/>
                    <a:pt x="20290" y="441"/>
                  </a:cubicBezTo>
                  <a:cubicBezTo>
                    <a:pt x="20552" y="386"/>
                    <a:pt x="20516" y="1"/>
                    <a:pt x="2027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774;p44">
              <a:extLst>
                <a:ext uri="{FF2B5EF4-FFF2-40B4-BE49-F238E27FC236}">
                  <a16:creationId xmlns:a16="http://schemas.microsoft.com/office/drawing/2014/main" id="{36307F21-C959-4784-A574-81E2A81CBE76}"/>
                </a:ext>
              </a:extLst>
            </p:cNvPr>
            <p:cNvSpPr/>
            <p:nvPr/>
          </p:nvSpPr>
          <p:spPr>
            <a:xfrm>
              <a:off x="10760618" y="3978833"/>
              <a:ext cx="498830" cy="81593"/>
            </a:xfrm>
            <a:custGeom>
              <a:avLst/>
              <a:gdLst/>
              <a:ahLst/>
              <a:cxnLst/>
              <a:rect l="l" t="t" r="r" b="b"/>
              <a:pathLst>
                <a:path w="23030" h="3767" extrusionOk="0">
                  <a:moveTo>
                    <a:pt x="22645" y="1"/>
                  </a:moveTo>
                  <a:cubicBezTo>
                    <a:pt x="22636" y="1"/>
                    <a:pt x="22627" y="1"/>
                    <a:pt x="22617" y="2"/>
                  </a:cubicBezTo>
                  <a:cubicBezTo>
                    <a:pt x="18960" y="342"/>
                    <a:pt x="15315" y="921"/>
                    <a:pt x="11681" y="1447"/>
                  </a:cubicBezTo>
                  <a:cubicBezTo>
                    <a:pt x="9973" y="1695"/>
                    <a:pt x="8280" y="1973"/>
                    <a:pt x="6587" y="2310"/>
                  </a:cubicBezTo>
                  <a:cubicBezTo>
                    <a:pt x="4473" y="2729"/>
                    <a:pt x="2229" y="3431"/>
                    <a:pt x="94" y="3615"/>
                  </a:cubicBezTo>
                  <a:cubicBezTo>
                    <a:pt x="0" y="3624"/>
                    <a:pt x="4" y="3766"/>
                    <a:pt x="97" y="3766"/>
                  </a:cubicBezTo>
                  <a:cubicBezTo>
                    <a:pt x="98" y="3766"/>
                    <a:pt x="100" y="3766"/>
                    <a:pt x="102" y="3766"/>
                  </a:cubicBezTo>
                  <a:lnTo>
                    <a:pt x="101" y="3766"/>
                  </a:lnTo>
                  <a:cubicBezTo>
                    <a:pt x="1868" y="3673"/>
                    <a:pt x="3676" y="3161"/>
                    <a:pt x="5424" y="2872"/>
                  </a:cubicBezTo>
                  <a:cubicBezTo>
                    <a:pt x="7327" y="2558"/>
                    <a:pt x="9226" y="2257"/>
                    <a:pt x="11140" y="2019"/>
                  </a:cubicBezTo>
                  <a:cubicBezTo>
                    <a:pt x="14999" y="1537"/>
                    <a:pt x="18900" y="1240"/>
                    <a:pt x="22718" y="488"/>
                  </a:cubicBezTo>
                  <a:cubicBezTo>
                    <a:pt x="23029" y="427"/>
                    <a:pt x="22932" y="1"/>
                    <a:pt x="2264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775;p44">
              <a:extLst>
                <a:ext uri="{FF2B5EF4-FFF2-40B4-BE49-F238E27FC236}">
                  <a16:creationId xmlns:a16="http://schemas.microsoft.com/office/drawing/2014/main" id="{437A2379-A6F1-1AF0-9F0D-8452F589A69B}"/>
                </a:ext>
              </a:extLst>
            </p:cNvPr>
            <p:cNvSpPr/>
            <p:nvPr/>
          </p:nvSpPr>
          <p:spPr>
            <a:xfrm>
              <a:off x="10778509" y="4062354"/>
              <a:ext cx="373787" cy="65716"/>
            </a:xfrm>
            <a:custGeom>
              <a:avLst/>
              <a:gdLst/>
              <a:ahLst/>
              <a:cxnLst/>
              <a:rect l="l" t="t" r="r" b="b"/>
              <a:pathLst>
                <a:path w="17257" h="3034" extrusionOk="0">
                  <a:moveTo>
                    <a:pt x="17032" y="0"/>
                  </a:moveTo>
                  <a:cubicBezTo>
                    <a:pt x="17025" y="0"/>
                    <a:pt x="17018" y="1"/>
                    <a:pt x="17011" y="1"/>
                  </a:cubicBezTo>
                  <a:cubicBezTo>
                    <a:pt x="14120" y="347"/>
                    <a:pt x="11255" y="832"/>
                    <a:pt x="8370" y="1224"/>
                  </a:cubicBezTo>
                  <a:cubicBezTo>
                    <a:pt x="5597" y="1602"/>
                    <a:pt x="2884" y="2522"/>
                    <a:pt x="123" y="2840"/>
                  </a:cubicBezTo>
                  <a:cubicBezTo>
                    <a:pt x="0" y="2852"/>
                    <a:pt x="19" y="3032"/>
                    <a:pt x="138" y="3032"/>
                  </a:cubicBezTo>
                  <a:cubicBezTo>
                    <a:pt x="139" y="3032"/>
                    <a:pt x="141" y="3032"/>
                    <a:pt x="143" y="3032"/>
                  </a:cubicBezTo>
                  <a:lnTo>
                    <a:pt x="143" y="3033"/>
                  </a:lnTo>
                  <a:cubicBezTo>
                    <a:pt x="2920" y="2927"/>
                    <a:pt x="5716" y="2062"/>
                    <a:pt x="8479" y="1718"/>
                  </a:cubicBezTo>
                  <a:cubicBezTo>
                    <a:pt x="11342" y="1364"/>
                    <a:pt x="14257" y="982"/>
                    <a:pt x="17070" y="349"/>
                  </a:cubicBezTo>
                  <a:cubicBezTo>
                    <a:pt x="17257" y="307"/>
                    <a:pt x="17215" y="0"/>
                    <a:pt x="17032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76;p44">
              <a:extLst>
                <a:ext uri="{FF2B5EF4-FFF2-40B4-BE49-F238E27FC236}">
                  <a16:creationId xmlns:a16="http://schemas.microsoft.com/office/drawing/2014/main" id="{03EE6261-BC2C-B685-6F85-049B2744309F}"/>
                </a:ext>
              </a:extLst>
            </p:cNvPr>
            <p:cNvSpPr/>
            <p:nvPr/>
          </p:nvSpPr>
          <p:spPr>
            <a:xfrm>
              <a:off x="10826031" y="4086786"/>
              <a:ext cx="366314" cy="75572"/>
            </a:xfrm>
            <a:custGeom>
              <a:avLst/>
              <a:gdLst/>
              <a:ahLst/>
              <a:cxnLst/>
              <a:rect l="l" t="t" r="r" b="b"/>
              <a:pathLst>
                <a:path w="16912" h="3489" extrusionOk="0">
                  <a:moveTo>
                    <a:pt x="16545" y="1"/>
                  </a:moveTo>
                  <a:cubicBezTo>
                    <a:pt x="16526" y="1"/>
                    <a:pt x="16507" y="3"/>
                    <a:pt x="16486" y="7"/>
                  </a:cubicBezTo>
                  <a:cubicBezTo>
                    <a:pt x="13721" y="564"/>
                    <a:pt x="10963" y="1157"/>
                    <a:pt x="8201" y="1736"/>
                  </a:cubicBezTo>
                  <a:cubicBezTo>
                    <a:pt x="5594" y="2281"/>
                    <a:pt x="2852" y="3104"/>
                    <a:pt x="191" y="3231"/>
                  </a:cubicBezTo>
                  <a:cubicBezTo>
                    <a:pt x="30" y="3238"/>
                    <a:pt x="1" y="3488"/>
                    <a:pt x="165" y="3488"/>
                  </a:cubicBezTo>
                  <a:cubicBezTo>
                    <a:pt x="166" y="3488"/>
                    <a:pt x="167" y="3488"/>
                    <a:pt x="168" y="3488"/>
                  </a:cubicBezTo>
                  <a:lnTo>
                    <a:pt x="168" y="3487"/>
                  </a:lnTo>
                  <a:cubicBezTo>
                    <a:pt x="2787" y="3436"/>
                    <a:pt x="5403" y="2728"/>
                    <a:pt x="7973" y="2264"/>
                  </a:cubicBezTo>
                  <a:cubicBezTo>
                    <a:pt x="10863" y="1742"/>
                    <a:pt x="13736" y="1128"/>
                    <a:pt x="16606" y="509"/>
                  </a:cubicBezTo>
                  <a:cubicBezTo>
                    <a:pt x="16912" y="442"/>
                    <a:pt x="16826" y="1"/>
                    <a:pt x="1654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1979;p45">
            <a:extLst>
              <a:ext uri="{FF2B5EF4-FFF2-40B4-BE49-F238E27FC236}">
                <a16:creationId xmlns:a16="http://schemas.microsoft.com/office/drawing/2014/main" id="{5DDDB61A-DCBB-B239-6370-18F339F2BE4D}"/>
              </a:ext>
            </a:extLst>
          </p:cNvPr>
          <p:cNvGrpSpPr/>
          <p:nvPr/>
        </p:nvGrpSpPr>
        <p:grpSpPr>
          <a:xfrm>
            <a:off x="347541" y="2668165"/>
            <a:ext cx="1462892" cy="1985947"/>
            <a:chOff x="2475306" y="2531490"/>
            <a:chExt cx="1411927" cy="1922354"/>
          </a:xfrm>
        </p:grpSpPr>
        <p:grpSp>
          <p:nvGrpSpPr>
            <p:cNvPr id="249" name="Google Shape;1980;p45">
              <a:extLst>
                <a:ext uri="{FF2B5EF4-FFF2-40B4-BE49-F238E27FC236}">
                  <a16:creationId xmlns:a16="http://schemas.microsoft.com/office/drawing/2014/main" id="{74CF025C-6DA4-C996-9CAC-BD105AB0D430}"/>
                </a:ext>
              </a:extLst>
            </p:cNvPr>
            <p:cNvGrpSpPr/>
            <p:nvPr/>
          </p:nvGrpSpPr>
          <p:grpSpPr>
            <a:xfrm>
              <a:off x="2475306" y="2531490"/>
              <a:ext cx="1411927" cy="1922354"/>
              <a:chOff x="2541781" y="2498527"/>
              <a:chExt cx="1411927" cy="1922354"/>
            </a:xfrm>
          </p:grpSpPr>
          <p:sp>
            <p:nvSpPr>
              <p:cNvPr id="257" name="Google Shape;1981;p45">
                <a:extLst>
                  <a:ext uri="{FF2B5EF4-FFF2-40B4-BE49-F238E27FC236}">
                    <a16:creationId xmlns:a16="http://schemas.microsoft.com/office/drawing/2014/main" id="{4841A1F0-645E-5A5F-EA63-3632E2788F51}"/>
                  </a:ext>
                </a:extLst>
              </p:cNvPr>
              <p:cNvSpPr/>
              <p:nvPr/>
            </p:nvSpPr>
            <p:spPr>
              <a:xfrm>
                <a:off x="2917943" y="2716062"/>
                <a:ext cx="993735" cy="827487"/>
              </a:xfrm>
              <a:custGeom>
                <a:avLst/>
                <a:gdLst/>
                <a:ahLst/>
                <a:cxnLst/>
                <a:rect l="l" t="t" r="r" b="b"/>
                <a:pathLst>
                  <a:path w="71711" h="59714" extrusionOk="0">
                    <a:moveTo>
                      <a:pt x="62253" y="1"/>
                    </a:moveTo>
                    <a:cubicBezTo>
                      <a:pt x="61871" y="1"/>
                      <a:pt x="61577" y="307"/>
                      <a:pt x="61490" y="652"/>
                    </a:cubicBezTo>
                    <a:cubicBezTo>
                      <a:pt x="61255" y="789"/>
                      <a:pt x="61075" y="1026"/>
                      <a:pt x="61018" y="1381"/>
                    </a:cubicBezTo>
                    <a:cubicBezTo>
                      <a:pt x="60019" y="7474"/>
                      <a:pt x="57902" y="13031"/>
                      <a:pt x="53900" y="17804"/>
                    </a:cubicBezTo>
                    <a:cubicBezTo>
                      <a:pt x="53725" y="18006"/>
                      <a:pt x="53619" y="18262"/>
                      <a:pt x="53602" y="18529"/>
                    </a:cubicBezTo>
                    <a:cubicBezTo>
                      <a:pt x="52923" y="19187"/>
                      <a:pt x="52253" y="19855"/>
                      <a:pt x="51693" y="20634"/>
                    </a:cubicBezTo>
                    <a:cubicBezTo>
                      <a:pt x="51601" y="20762"/>
                      <a:pt x="51552" y="20918"/>
                      <a:pt x="51533" y="21080"/>
                    </a:cubicBezTo>
                    <a:cubicBezTo>
                      <a:pt x="50365" y="21837"/>
                      <a:pt x="49179" y="22469"/>
                      <a:pt x="48224" y="23480"/>
                    </a:cubicBezTo>
                    <a:cubicBezTo>
                      <a:pt x="47517" y="23791"/>
                      <a:pt x="46889" y="24203"/>
                      <a:pt x="46401" y="24835"/>
                    </a:cubicBezTo>
                    <a:cubicBezTo>
                      <a:pt x="43714" y="26511"/>
                      <a:pt x="40925" y="27182"/>
                      <a:pt x="37991" y="28217"/>
                    </a:cubicBezTo>
                    <a:cubicBezTo>
                      <a:pt x="37924" y="28242"/>
                      <a:pt x="37860" y="28275"/>
                      <a:pt x="37801" y="28314"/>
                    </a:cubicBezTo>
                    <a:cubicBezTo>
                      <a:pt x="37583" y="28214"/>
                      <a:pt x="37360" y="28127"/>
                      <a:pt x="37129" y="28057"/>
                    </a:cubicBezTo>
                    <a:cubicBezTo>
                      <a:pt x="37051" y="28033"/>
                      <a:pt x="36975" y="28022"/>
                      <a:pt x="36902" y="28022"/>
                    </a:cubicBezTo>
                    <a:cubicBezTo>
                      <a:pt x="36247" y="28022"/>
                      <a:pt x="35831" y="28904"/>
                      <a:pt x="36345" y="29405"/>
                    </a:cubicBezTo>
                    <a:cubicBezTo>
                      <a:pt x="37711" y="30741"/>
                      <a:pt x="37704" y="31685"/>
                      <a:pt x="36887" y="33232"/>
                    </a:cubicBezTo>
                    <a:cubicBezTo>
                      <a:pt x="36830" y="33322"/>
                      <a:pt x="36771" y="33412"/>
                      <a:pt x="36714" y="33502"/>
                    </a:cubicBezTo>
                    <a:cubicBezTo>
                      <a:pt x="36141" y="33710"/>
                      <a:pt x="35516" y="33843"/>
                      <a:pt x="34978" y="34082"/>
                    </a:cubicBezTo>
                    <a:cubicBezTo>
                      <a:pt x="34964" y="34089"/>
                      <a:pt x="34952" y="34096"/>
                      <a:pt x="34938" y="34103"/>
                    </a:cubicBezTo>
                    <a:cubicBezTo>
                      <a:pt x="34794" y="34053"/>
                      <a:pt x="34645" y="34018"/>
                      <a:pt x="34495" y="34003"/>
                    </a:cubicBezTo>
                    <a:cubicBezTo>
                      <a:pt x="34475" y="34001"/>
                      <a:pt x="34456" y="34000"/>
                      <a:pt x="34437" y="34000"/>
                    </a:cubicBezTo>
                    <a:cubicBezTo>
                      <a:pt x="34023" y="34000"/>
                      <a:pt x="33686" y="34419"/>
                      <a:pt x="33686" y="34809"/>
                    </a:cubicBezTo>
                    <a:cubicBezTo>
                      <a:pt x="33686" y="34866"/>
                      <a:pt x="33709" y="34913"/>
                      <a:pt x="33717" y="34963"/>
                    </a:cubicBezTo>
                    <a:cubicBezTo>
                      <a:pt x="33103" y="35647"/>
                      <a:pt x="32916" y="36532"/>
                      <a:pt x="33214" y="37588"/>
                    </a:cubicBezTo>
                    <a:cubicBezTo>
                      <a:pt x="32752" y="37622"/>
                      <a:pt x="32291" y="37664"/>
                      <a:pt x="31829" y="37717"/>
                    </a:cubicBezTo>
                    <a:cubicBezTo>
                      <a:pt x="31758" y="37728"/>
                      <a:pt x="31689" y="37749"/>
                      <a:pt x="31621" y="37775"/>
                    </a:cubicBezTo>
                    <a:cubicBezTo>
                      <a:pt x="31510" y="37465"/>
                      <a:pt x="31202" y="37260"/>
                      <a:pt x="30882" y="37243"/>
                    </a:cubicBezTo>
                    <a:cubicBezTo>
                      <a:pt x="30889" y="37060"/>
                      <a:pt x="30858" y="36887"/>
                      <a:pt x="30750" y="36745"/>
                    </a:cubicBezTo>
                    <a:cubicBezTo>
                      <a:pt x="30491" y="36398"/>
                      <a:pt x="30018" y="36127"/>
                      <a:pt x="29862" y="35727"/>
                    </a:cubicBezTo>
                    <a:cubicBezTo>
                      <a:pt x="29739" y="35408"/>
                      <a:pt x="29446" y="35123"/>
                      <a:pt x="29096" y="35123"/>
                    </a:cubicBezTo>
                    <a:cubicBezTo>
                      <a:pt x="29023" y="35123"/>
                      <a:pt x="28948" y="35135"/>
                      <a:pt x="28871" y="35162"/>
                    </a:cubicBezTo>
                    <a:cubicBezTo>
                      <a:pt x="27835" y="35524"/>
                      <a:pt x="26991" y="36634"/>
                      <a:pt x="26298" y="37700"/>
                    </a:cubicBezTo>
                    <a:cubicBezTo>
                      <a:pt x="25879" y="37756"/>
                      <a:pt x="25464" y="37825"/>
                      <a:pt x="25045" y="37878"/>
                    </a:cubicBezTo>
                    <a:cubicBezTo>
                      <a:pt x="25019" y="37799"/>
                      <a:pt x="24988" y="37723"/>
                      <a:pt x="24958" y="37643"/>
                    </a:cubicBezTo>
                    <a:cubicBezTo>
                      <a:pt x="24844" y="36736"/>
                      <a:pt x="24778" y="35820"/>
                      <a:pt x="24370" y="34967"/>
                    </a:cubicBezTo>
                    <a:cubicBezTo>
                      <a:pt x="24236" y="34686"/>
                      <a:pt x="23995" y="34568"/>
                      <a:pt x="23744" y="34568"/>
                    </a:cubicBezTo>
                    <a:cubicBezTo>
                      <a:pt x="23643" y="34568"/>
                      <a:pt x="23539" y="34588"/>
                      <a:pt x="23440" y="34624"/>
                    </a:cubicBezTo>
                    <a:cubicBezTo>
                      <a:pt x="22218" y="33293"/>
                      <a:pt x="19904" y="32826"/>
                      <a:pt x="20899" y="30260"/>
                    </a:cubicBezTo>
                    <a:cubicBezTo>
                      <a:pt x="21096" y="29753"/>
                      <a:pt x="20589" y="29225"/>
                      <a:pt x="20093" y="29225"/>
                    </a:cubicBezTo>
                    <a:cubicBezTo>
                      <a:pt x="19961" y="29225"/>
                      <a:pt x="19830" y="29263"/>
                      <a:pt x="19713" y="29348"/>
                    </a:cubicBezTo>
                    <a:cubicBezTo>
                      <a:pt x="17134" y="31228"/>
                      <a:pt x="13734" y="32433"/>
                      <a:pt x="11519" y="34818"/>
                    </a:cubicBezTo>
                    <a:cubicBezTo>
                      <a:pt x="11438" y="34786"/>
                      <a:pt x="11354" y="34768"/>
                      <a:pt x="11270" y="34768"/>
                    </a:cubicBezTo>
                    <a:cubicBezTo>
                      <a:pt x="11089" y="34768"/>
                      <a:pt x="10906" y="34849"/>
                      <a:pt x="10750" y="35045"/>
                    </a:cubicBezTo>
                    <a:cubicBezTo>
                      <a:pt x="9530" y="36584"/>
                      <a:pt x="8346" y="37885"/>
                      <a:pt x="7300" y="39279"/>
                    </a:cubicBezTo>
                    <a:cubicBezTo>
                      <a:pt x="7052" y="39424"/>
                      <a:pt x="6822" y="39596"/>
                      <a:pt x="6615" y="39791"/>
                    </a:cubicBezTo>
                    <a:cubicBezTo>
                      <a:pt x="6305" y="40080"/>
                      <a:pt x="6036" y="40411"/>
                      <a:pt x="5818" y="40773"/>
                    </a:cubicBezTo>
                    <a:cubicBezTo>
                      <a:pt x="4561" y="42431"/>
                      <a:pt x="3642" y="44242"/>
                      <a:pt x="2638" y="46097"/>
                    </a:cubicBezTo>
                    <a:cubicBezTo>
                      <a:pt x="1465" y="48265"/>
                      <a:pt x="49" y="50671"/>
                      <a:pt x="18" y="53217"/>
                    </a:cubicBezTo>
                    <a:cubicBezTo>
                      <a:pt x="0" y="54619"/>
                      <a:pt x="288" y="55684"/>
                      <a:pt x="795" y="56499"/>
                    </a:cubicBezTo>
                    <a:cubicBezTo>
                      <a:pt x="949" y="57264"/>
                      <a:pt x="1432" y="57988"/>
                      <a:pt x="2344" y="58509"/>
                    </a:cubicBezTo>
                    <a:cubicBezTo>
                      <a:pt x="2531" y="58616"/>
                      <a:pt x="2720" y="58724"/>
                      <a:pt x="2908" y="58831"/>
                    </a:cubicBezTo>
                    <a:cubicBezTo>
                      <a:pt x="3249" y="59028"/>
                      <a:pt x="3623" y="59167"/>
                      <a:pt x="4011" y="59238"/>
                    </a:cubicBezTo>
                    <a:cubicBezTo>
                      <a:pt x="4817" y="59528"/>
                      <a:pt x="5636" y="59714"/>
                      <a:pt x="6514" y="59714"/>
                    </a:cubicBezTo>
                    <a:cubicBezTo>
                      <a:pt x="6739" y="59714"/>
                      <a:pt x="6969" y="59701"/>
                      <a:pt x="7203" y="59676"/>
                    </a:cubicBezTo>
                    <a:cubicBezTo>
                      <a:pt x="7627" y="59631"/>
                      <a:pt x="8037" y="59508"/>
                      <a:pt x="8417" y="59312"/>
                    </a:cubicBezTo>
                    <a:cubicBezTo>
                      <a:pt x="8469" y="59338"/>
                      <a:pt x="8526" y="59351"/>
                      <a:pt x="8583" y="59351"/>
                    </a:cubicBezTo>
                    <a:cubicBezTo>
                      <a:pt x="8616" y="59351"/>
                      <a:pt x="8650" y="59347"/>
                      <a:pt x="8683" y="59338"/>
                    </a:cubicBezTo>
                    <a:cubicBezTo>
                      <a:pt x="8811" y="59305"/>
                      <a:pt x="8943" y="59281"/>
                      <a:pt x="9074" y="59264"/>
                    </a:cubicBezTo>
                    <a:cubicBezTo>
                      <a:pt x="10075" y="59401"/>
                      <a:pt x="11079" y="59515"/>
                      <a:pt x="12099" y="59515"/>
                    </a:cubicBezTo>
                    <a:cubicBezTo>
                      <a:pt x="12136" y="59515"/>
                      <a:pt x="12172" y="59515"/>
                      <a:pt x="12209" y="59515"/>
                    </a:cubicBezTo>
                    <a:cubicBezTo>
                      <a:pt x="13170" y="59506"/>
                      <a:pt x="14106" y="59376"/>
                      <a:pt x="15024" y="59174"/>
                    </a:cubicBezTo>
                    <a:cubicBezTo>
                      <a:pt x="16599" y="59213"/>
                      <a:pt x="18174" y="59274"/>
                      <a:pt x="19751" y="59352"/>
                    </a:cubicBezTo>
                    <a:cubicBezTo>
                      <a:pt x="21085" y="59419"/>
                      <a:pt x="22721" y="59590"/>
                      <a:pt x="24314" y="59590"/>
                    </a:cubicBezTo>
                    <a:cubicBezTo>
                      <a:pt x="25639" y="59590"/>
                      <a:pt x="26935" y="59471"/>
                      <a:pt x="28003" y="59077"/>
                    </a:cubicBezTo>
                    <a:cubicBezTo>
                      <a:pt x="28374" y="58940"/>
                      <a:pt x="28687" y="58748"/>
                      <a:pt x="28978" y="58531"/>
                    </a:cubicBezTo>
                    <a:cubicBezTo>
                      <a:pt x="29073" y="58561"/>
                      <a:pt x="29172" y="58582"/>
                      <a:pt x="29272" y="58594"/>
                    </a:cubicBezTo>
                    <a:cubicBezTo>
                      <a:pt x="29318" y="58744"/>
                      <a:pt x="29439" y="58870"/>
                      <a:pt x="29622" y="58870"/>
                    </a:cubicBezTo>
                    <a:cubicBezTo>
                      <a:pt x="29631" y="58870"/>
                      <a:pt x="29639" y="58869"/>
                      <a:pt x="29648" y="58869"/>
                    </a:cubicBezTo>
                    <a:cubicBezTo>
                      <a:pt x="29958" y="58850"/>
                      <a:pt x="30262" y="58777"/>
                      <a:pt x="30562" y="58692"/>
                    </a:cubicBezTo>
                    <a:cubicBezTo>
                      <a:pt x="31021" y="58564"/>
                      <a:pt x="30879" y="57897"/>
                      <a:pt x="30464" y="57897"/>
                    </a:cubicBezTo>
                    <a:cubicBezTo>
                      <a:pt x="30427" y="57897"/>
                      <a:pt x="30388" y="57902"/>
                      <a:pt x="30347" y="57913"/>
                    </a:cubicBezTo>
                    <a:lnTo>
                      <a:pt x="30337" y="57915"/>
                    </a:lnTo>
                    <a:cubicBezTo>
                      <a:pt x="30344" y="57894"/>
                      <a:pt x="30352" y="57877"/>
                      <a:pt x="30359" y="57855"/>
                    </a:cubicBezTo>
                    <a:cubicBezTo>
                      <a:pt x="30451" y="57484"/>
                      <a:pt x="30413" y="57103"/>
                      <a:pt x="30366" y="56724"/>
                    </a:cubicBezTo>
                    <a:cubicBezTo>
                      <a:pt x="31554" y="53987"/>
                      <a:pt x="30901" y="49771"/>
                      <a:pt x="30512" y="47164"/>
                    </a:cubicBezTo>
                    <a:lnTo>
                      <a:pt x="30512" y="47164"/>
                    </a:lnTo>
                    <a:cubicBezTo>
                      <a:pt x="30566" y="47165"/>
                      <a:pt x="30621" y="47165"/>
                      <a:pt x="30676" y="47165"/>
                    </a:cubicBezTo>
                    <a:cubicBezTo>
                      <a:pt x="30943" y="47165"/>
                      <a:pt x="31212" y="47155"/>
                      <a:pt x="31477" y="47136"/>
                    </a:cubicBezTo>
                    <a:cubicBezTo>
                      <a:pt x="31552" y="47135"/>
                      <a:pt x="31626" y="47135"/>
                      <a:pt x="31699" y="47135"/>
                    </a:cubicBezTo>
                    <a:cubicBezTo>
                      <a:pt x="31864" y="47135"/>
                      <a:pt x="32027" y="47137"/>
                      <a:pt x="32187" y="47143"/>
                    </a:cubicBezTo>
                    <a:cubicBezTo>
                      <a:pt x="32281" y="47240"/>
                      <a:pt x="32398" y="47313"/>
                      <a:pt x="32528" y="47354"/>
                    </a:cubicBezTo>
                    <a:cubicBezTo>
                      <a:pt x="33499" y="47641"/>
                      <a:pt x="34415" y="47744"/>
                      <a:pt x="35255" y="48289"/>
                    </a:cubicBezTo>
                    <a:cubicBezTo>
                      <a:pt x="35374" y="48599"/>
                      <a:pt x="35417" y="48931"/>
                      <a:pt x="35379" y="49260"/>
                    </a:cubicBezTo>
                    <a:cubicBezTo>
                      <a:pt x="35330" y="49760"/>
                      <a:pt x="35757" y="50047"/>
                      <a:pt x="36184" y="50047"/>
                    </a:cubicBezTo>
                    <a:cubicBezTo>
                      <a:pt x="36460" y="50047"/>
                      <a:pt x="36736" y="49927"/>
                      <a:pt x="36884" y="49667"/>
                    </a:cubicBezTo>
                    <a:cubicBezTo>
                      <a:pt x="37218" y="49078"/>
                      <a:pt x="37649" y="48588"/>
                      <a:pt x="38135" y="48152"/>
                    </a:cubicBezTo>
                    <a:cubicBezTo>
                      <a:pt x="38232" y="48152"/>
                      <a:pt x="38329" y="48135"/>
                      <a:pt x="38419" y="48100"/>
                    </a:cubicBezTo>
                    <a:cubicBezTo>
                      <a:pt x="38486" y="48076"/>
                      <a:pt x="38547" y="48045"/>
                      <a:pt x="38611" y="48017"/>
                    </a:cubicBezTo>
                    <a:cubicBezTo>
                      <a:pt x="38613" y="48017"/>
                      <a:pt x="38615" y="48015"/>
                      <a:pt x="38616" y="48015"/>
                    </a:cubicBezTo>
                    <a:cubicBezTo>
                      <a:pt x="39473" y="47655"/>
                      <a:pt x="40198" y="47079"/>
                      <a:pt x="40988" y="46613"/>
                    </a:cubicBezTo>
                    <a:cubicBezTo>
                      <a:pt x="41015" y="46622"/>
                      <a:pt x="41043" y="46629"/>
                      <a:pt x="41071" y="46636"/>
                    </a:cubicBezTo>
                    <a:cubicBezTo>
                      <a:pt x="41145" y="46892"/>
                      <a:pt x="41353" y="47082"/>
                      <a:pt x="41597" y="47169"/>
                    </a:cubicBezTo>
                    <a:cubicBezTo>
                      <a:pt x="41640" y="47318"/>
                      <a:pt x="41691" y="47465"/>
                      <a:pt x="41749" y="47610"/>
                    </a:cubicBezTo>
                    <a:cubicBezTo>
                      <a:pt x="41478" y="47830"/>
                      <a:pt x="41216" y="48064"/>
                      <a:pt x="40945" y="48287"/>
                    </a:cubicBezTo>
                    <a:cubicBezTo>
                      <a:pt x="40804" y="48386"/>
                      <a:pt x="40669" y="48493"/>
                      <a:pt x="40541" y="48607"/>
                    </a:cubicBezTo>
                    <a:cubicBezTo>
                      <a:pt x="39985" y="49105"/>
                      <a:pt x="40507" y="50016"/>
                      <a:pt x="41119" y="50016"/>
                    </a:cubicBezTo>
                    <a:cubicBezTo>
                      <a:pt x="41251" y="50016"/>
                      <a:pt x="41388" y="49973"/>
                      <a:pt x="41519" y="49874"/>
                    </a:cubicBezTo>
                    <a:cubicBezTo>
                      <a:pt x="41575" y="49833"/>
                      <a:pt x="41627" y="49788"/>
                      <a:pt x="41678" y="49745"/>
                    </a:cubicBezTo>
                    <a:cubicBezTo>
                      <a:pt x="41680" y="49746"/>
                      <a:pt x="41682" y="49748"/>
                      <a:pt x="41682" y="49750"/>
                    </a:cubicBezTo>
                    <a:cubicBezTo>
                      <a:pt x="42051" y="49421"/>
                      <a:pt x="42558" y="49234"/>
                      <a:pt x="42920" y="48907"/>
                    </a:cubicBezTo>
                    <a:cubicBezTo>
                      <a:pt x="42952" y="48911"/>
                      <a:pt x="42984" y="48913"/>
                      <a:pt x="43015" y="48913"/>
                    </a:cubicBezTo>
                    <a:cubicBezTo>
                      <a:pt x="43660" y="48913"/>
                      <a:pt x="44226" y="48101"/>
                      <a:pt x="43621" y="47558"/>
                    </a:cubicBezTo>
                    <a:cubicBezTo>
                      <a:pt x="43513" y="47458"/>
                      <a:pt x="43420" y="47345"/>
                      <a:pt x="43344" y="47221"/>
                    </a:cubicBezTo>
                    <a:cubicBezTo>
                      <a:pt x="43273" y="46774"/>
                      <a:pt x="43114" y="46341"/>
                      <a:pt x="42920" y="45917"/>
                    </a:cubicBezTo>
                    <a:cubicBezTo>
                      <a:pt x="42958" y="45723"/>
                      <a:pt x="42935" y="45521"/>
                      <a:pt x="42852" y="45341"/>
                    </a:cubicBezTo>
                    <a:cubicBezTo>
                      <a:pt x="42804" y="44695"/>
                      <a:pt x="42809" y="44050"/>
                      <a:pt x="42767" y="43561"/>
                    </a:cubicBezTo>
                    <a:cubicBezTo>
                      <a:pt x="42622" y="41874"/>
                      <a:pt x="42295" y="40219"/>
                      <a:pt x="42243" y="38521"/>
                    </a:cubicBezTo>
                    <a:cubicBezTo>
                      <a:pt x="42238" y="38332"/>
                      <a:pt x="42167" y="38152"/>
                      <a:pt x="42040" y="38012"/>
                    </a:cubicBezTo>
                    <a:cubicBezTo>
                      <a:pt x="44410" y="37660"/>
                      <a:pt x="46809" y="36790"/>
                      <a:pt x="48727" y="36009"/>
                    </a:cubicBezTo>
                    <a:cubicBezTo>
                      <a:pt x="52465" y="34487"/>
                      <a:pt x="56001" y="31692"/>
                      <a:pt x="58771" y="28799"/>
                    </a:cubicBezTo>
                    <a:cubicBezTo>
                      <a:pt x="60201" y="27304"/>
                      <a:pt x="61334" y="25515"/>
                      <a:pt x="62337" y="23630"/>
                    </a:cubicBezTo>
                    <a:cubicBezTo>
                      <a:pt x="62383" y="23578"/>
                      <a:pt x="62432" y="23530"/>
                      <a:pt x="62475" y="23476"/>
                    </a:cubicBezTo>
                    <a:cubicBezTo>
                      <a:pt x="62634" y="23423"/>
                      <a:pt x="62782" y="23307"/>
                      <a:pt x="62880" y="23104"/>
                    </a:cubicBezTo>
                    <a:cubicBezTo>
                      <a:pt x="62946" y="22972"/>
                      <a:pt x="63012" y="22839"/>
                      <a:pt x="63078" y="22708"/>
                    </a:cubicBezTo>
                    <a:cubicBezTo>
                      <a:pt x="63500" y="22124"/>
                      <a:pt x="63893" y="21518"/>
                      <a:pt x="64255" y="20893"/>
                    </a:cubicBezTo>
                    <a:cubicBezTo>
                      <a:pt x="64416" y="20757"/>
                      <a:pt x="64575" y="20622"/>
                      <a:pt x="64736" y="20485"/>
                    </a:cubicBezTo>
                    <a:cubicBezTo>
                      <a:pt x="65167" y="20116"/>
                      <a:pt x="65174" y="19552"/>
                      <a:pt x="64945" y="19100"/>
                    </a:cubicBezTo>
                    <a:cubicBezTo>
                      <a:pt x="66065" y="16919"/>
                      <a:pt x="67083" y="14698"/>
                      <a:pt x="67807" y="12330"/>
                    </a:cubicBezTo>
                    <a:cubicBezTo>
                      <a:pt x="67838" y="12230"/>
                      <a:pt x="67850" y="12124"/>
                      <a:pt x="67841" y="12018"/>
                    </a:cubicBezTo>
                    <a:cubicBezTo>
                      <a:pt x="68158" y="11307"/>
                      <a:pt x="68463" y="10589"/>
                      <a:pt x="68735" y="9851"/>
                    </a:cubicBezTo>
                    <a:cubicBezTo>
                      <a:pt x="69557" y="8146"/>
                      <a:pt x="70215" y="6413"/>
                      <a:pt x="70419" y="4445"/>
                    </a:cubicBezTo>
                    <a:cubicBezTo>
                      <a:pt x="70422" y="4414"/>
                      <a:pt x="70419" y="4388"/>
                      <a:pt x="70419" y="4359"/>
                    </a:cubicBezTo>
                    <a:cubicBezTo>
                      <a:pt x="70622" y="4011"/>
                      <a:pt x="70867" y="3689"/>
                      <a:pt x="71151" y="3401"/>
                    </a:cubicBezTo>
                    <a:cubicBezTo>
                      <a:pt x="71711" y="2843"/>
                      <a:pt x="71217" y="2039"/>
                      <a:pt x="70533" y="2039"/>
                    </a:cubicBezTo>
                    <a:cubicBezTo>
                      <a:pt x="70479" y="2039"/>
                      <a:pt x="70423" y="2044"/>
                      <a:pt x="70367" y="2055"/>
                    </a:cubicBezTo>
                    <a:cubicBezTo>
                      <a:pt x="69983" y="2128"/>
                      <a:pt x="69592" y="2161"/>
                      <a:pt x="69196" y="2161"/>
                    </a:cubicBezTo>
                    <a:cubicBezTo>
                      <a:pt x="67278" y="2161"/>
                      <a:pt x="65259" y="1379"/>
                      <a:pt x="63531" y="547"/>
                    </a:cubicBezTo>
                    <a:cubicBezTo>
                      <a:pt x="63211" y="322"/>
                      <a:pt x="62854" y="149"/>
                      <a:pt x="62480" y="36"/>
                    </a:cubicBezTo>
                    <a:cubicBezTo>
                      <a:pt x="62402" y="12"/>
                      <a:pt x="62326" y="1"/>
                      <a:pt x="622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82;p45">
                <a:extLst>
                  <a:ext uri="{FF2B5EF4-FFF2-40B4-BE49-F238E27FC236}">
                    <a16:creationId xmlns:a16="http://schemas.microsoft.com/office/drawing/2014/main" id="{0E5CBB7B-6A51-B216-EEA7-C38433D57014}"/>
                  </a:ext>
                </a:extLst>
              </p:cNvPr>
              <p:cNvSpPr/>
              <p:nvPr/>
            </p:nvSpPr>
            <p:spPr>
              <a:xfrm>
                <a:off x="2728982" y="3503916"/>
                <a:ext cx="1216037" cy="118967"/>
              </a:xfrm>
              <a:custGeom>
                <a:avLst/>
                <a:gdLst/>
                <a:ahLst/>
                <a:cxnLst/>
                <a:rect l="l" t="t" r="r" b="b"/>
                <a:pathLst>
                  <a:path w="87753" h="8585" extrusionOk="0">
                    <a:moveTo>
                      <a:pt x="14098" y="0"/>
                    </a:moveTo>
                    <a:cubicBezTo>
                      <a:pt x="13261" y="0"/>
                      <a:pt x="12436" y="93"/>
                      <a:pt x="11557" y="232"/>
                    </a:cubicBezTo>
                    <a:cubicBezTo>
                      <a:pt x="10793" y="353"/>
                      <a:pt x="10035" y="399"/>
                      <a:pt x="9277" y="399"/>
                    </a:cubicBezTo>
                    <a:cubicBezTo>
                      <a:pt x="7976" y="399"/>
                      <a:pt x="6678" y="264"/>
                      <a:pt x="5365" y="147"/>
                    </a:cubicBezTo>
                    <a:cubicBezTo>
                      <a:pt x="4976" y="112"/>
                      <a:pt x="4582" y="91"/>
                      <a:pt x="4193" y="91"/>
                    </a:cubicBezTo>
                    <a:cubicBezTo>
                      <a:pt x="2183" y="91"/>
                      <a:pt x="332" y="676"/>
                      <a:pt x="153" y="3093"/>
                    </a:cubicBezTo>
                    <a:cubicBezTo>
                      <a:pt x="1" y="5181"/>
                      <a:pt x="177" y="6857"/>
                      <a:pt x="2353" y="7591"/>
                    </a:cubicBezTo>
                    <a:cubicBezTo>
                      <a:pt x="2792" y="7739"/>
                      <a:pt x="3273" y="7780"/>
                      <a:pt x="3764" y="7780"/>
                    </a:cubicBezTo>
                    <a:cubicBezTo>
                      <a:pt x="4368" y="7780"/>
                      <a:pt x="4987" y="7718"/>
                      <a:pt x="5560" y="7718"/>
                    </a:cubicBezTo>
                    <a:cubicBezTo>
                      <a:pt x="5639" y="7718"/>
                      <a:pt x="5717" y="7719"/>
                      <a:pt x="5795" y="7722"/>
                    </a:cubicBezTo>
                    <a:cubicBezTo>
                      <a:pt x="8166" y="7805"/>
                      <a:pt x="10526" y="8016"/>
                      <a:pt x="12899" y="8044"/>
                    </a:cubicBezTo>
                    <a:cubicBezTo>
                      <a:pt x="12909" y="8044"/>
                      <a:pt x="12919" y="8044"/>
                      <a:pt x="12930" y="8044"/>
                    </a:cubicBezTo>
                    <a:cubicBezTo>
                      <a:pt x="13356" y="8044"/>
                      <a:pt x="13691" y="7904"/>
                      <a:pt x="13939" y="7686"/>
                    </a:cubicBezTo>
                    <a:cubicBezTo>
                      <a:pt x="17254" y="7772"/>
                      <a:pt x="20586" y="7707"/>
                      <a:pt x="23912" y="7866"/>
                    </a:cubicBezTo>
                    <a:cubicBezTo>
                      <a:pt x="28132" y="8067"/>
                      <a:pt x="32357" y="8143"/>
                      <a:pt x="36583" y="8153"/>
                    </a:cubicBezTo>
                    <a:cubicBezTo>
                      <a:pt x="36587" y="8153"/>
                      <a:pt x="36591" y="8153"/>
                      <a:pt x="36595" y="8153"/>
                    </a:cubicBezTo>
                    <a:cubicBezTo>
                      <a:pt x="36833" y="8153"/>
                      <a:pt x="37070" y="8103"/>
                      <a:pt x="37286" y="8001"/>
                    </a:cubicBezTo>
                    <a:cubicBezTo>
                      <a:pt x="37504" y="8101"/>
                      <a:pt x="37741" y="8153"/>
                      <a:pt x="37982" y="8153"/>
                    </a:cubicBezTo>
                    <a:cubicBezTo>
                      <a:pt x="42579" y="8184"/>
                      <a:pt x="47165" y="8551"/>
                      <a:pt x="51761" y="8584"/>
                    </a:cubicBezTo>
                    <a:cubicBezTo>
                      <a:pt x="51763" y="8584"/>
                      <a:pt x="51766" y="8584"/>
                      <a:pt x="51769" y="8584"/>
                    </a:cubicBezTo>
                    <a:cubicBezTo>
                      <a:pt x="52182" y="8584"/>
                      <a:pt x="52507" y="8451"/>
                      <a:pt x="52754" y="8247"/>
                    </a:cubicBezTo>
                    <a:cubicBezTo>
                      <a:pt x="56225" y="8390"/>
                      <a:pt x="59696" y="8562"/>
                      <a:pt x="63172" y="8584"/>
                    </a:cubicBezTo>
                    <a:cubicBezTo>
                      <a:pt x="63174" y="8584"/>
                      <a:pt x="63176" y="8584"/>
                      <a:pt x="63178" y="8584"/>
                    </a:cubicBezTo>
                    <a:cubicBezTo>
                      <a:pt x="63705" y="8584"/>
                      <a:pt x="64092" y="8375"/>
                      <a:pt x="64349" y="8067"/>
                    </a:cubicBezTo>
                    <a:cubicBezTo>
                      <a:pt x="65142" y="8082"/>
                      <a:pt x="65933" y="8106"/>
                      <a:pt x="66724" y="8153"/>
                    </a:cubicBezTo>
                    <a:cubicBezTo>
                      <a:pt x="66760" y="8155"/>
                      <a:pt x="66796" y="8156"/>
                      <a:pt x="66831" y="8156"/>
                    </a:cubicBezTo>
                    <a:cubicBezTo>
                      <a:pt x="67275" y="8156"/>
                      <a:pt x="67612" y="7997"/>
                      <a:pt x="67852" y="7753"/>
                    </a:cubicBezTo>
                    <a:cubicBezTo>
                      <a:pt x="70491" y="7809"/>
                      <a:pt x="73127" y="7926"/>
                      <a:pt x="75767" y="7937"/>
                    </a:cubicBezTo>
                    <a:cubicBezTo>
                      <a:pt x="75777" y="7937"/>
                      <a:pt x="75788" y="7937"/>
                      <a:pt x="75798" y="7937"/>
                    </a:cubicBezTo>
                    <a:cubicBezTo>
                      <a:pt x="76040" y="7937"/>
                      <a:pt x="76280" y="7880"/>
                      <a:pt x="76497" y="7774"/>
                    </a:cubicBezTo>
                    <a:cubicBezTo>
                      <a:pt x="76694" y="7778"/>
                      <a:pt x="76891" y="7779"/>
                      <a:pt x="77088" y="7779"/>
                    </a:cubicBezTo>
                    <a:cubicBezTo>
                      <a:pt x="78164" y="7779"/>
                      <a:pt x="79237" y="7725"/>
                      <a:pt x="80311" y="7589"/>
                    </a:cubicBezTo>
                    <a:cubicBezTo>
                      <a:pt x="81280" y="7558"/>
                      <a:pt x="82250" y="7530"/>
                      <a:pt x="83219" y="7518"/>
                    </a:cubicBezTo>
                    <a:cubicBezTo>
                      <a:pt x="83373" y="7634"/>
                      <a:pt x="83548" y="7720"/>
                      <a:pt x="83735" y="7772"/>
                    </a:cubicBezTo>
                    <a:cubicBezTo>
                      <a:pt x="83870" y="7810"/>
                      <a:pt x="84009" y="7828"/>
                      <a:pt x="84147" y="7828"/>
                    </a:cubicBezTo>
                    <a:cubicBezTo>
                      <a:pt x="84854" y="7828"/>
                      <a:pt x="85546" y="7359"/>
                      <a:pt x="85720" y="6644"/>
                    </a:cubicBezTo>
                    <a:cubicBezTo>
                      <a:pt x="85734" y="6581"/>
                      <a:pt x="85755" y="6523"/>
                      <a:pt x="85772" y="6462"/>
                    </a:cubicBezTo>
                    <a:lnTo>
                      <a:pt x="85772" y="6462"/>
                    </a:lnTo>
                    <a:cubicBezTo>
                      <a:pt x="85770" y="6472"/>
                      <a:pt x="85771" y="6476"/>
                      <a:pt x="85773" y="6476"/>
                    </a:cubicBezTo>
                    <a:cubicBezTo>
                      <a:pt x="85788" y="6476"/>
                      <a:pt x="85889" y="6258"/>
                      <a:pt x="85909" y="6225"/>
                    </a:cubicBezTo>
                    <a:cubicBezTo>
                      <a:pt x="86066" y="5970"/>
                      <a:pt x="86262" y="5735"/>
                      <a:pt x="86444" y="5496"/>
                    </a:cubicBezTo>
                    <a:cubicBezTo>
                      <a:pt x="86922" y="4857"/>
                      <a:pt x="87154" y="4179"/>
                      <a:pt x="87270" y="3403"/>
                    </a:cubicBezTo>
                    <a:cubicBezTo>
                      <a:pt x="87752" y="2432"/>
                      <a:pt x="86898" y="1074"/>
                      <a:pt x="85728" y="1074"/>
                    </a:cubicBezTo>
                    <a:cubicBezTo>
                      <a:pt x="85484" y="1074"/>
                      <a:pt x="85226" y="1133"/>
                      <a:pt x="84964" y="1267"/>
                    </a:cubicBezTo>
                    <a:cubicBezTo>
                      <a:pt x="84924" y="1286"/>
                      <a:pt x="84879" y="1298"/>
                      <a:pt x="84837" y="1316"/>
                    </a:cubicBezTo>
                    <a:cubicBezTo>
                      <a:pt x="84725" y="1269"/>
                      <a:pt x="84605" y="1234"/>
                      <a:pt x="84486" y="1212"/>
                    </a:cubicBezTo>
                    <a:cubicBezTo>
                      <a:pt x="82657" y="868"/>
                      <a:pt x="80851" y="587"/>
                      <a:pt x="79024" y="587"/>
                    </a:cubicBezTo>
                    <a:cubicBezTo>
                      <a:pt x="78195" y="587"/>
                      <a:pt x="77362" y="645"/>
                      <a:pt x="76521" y="781"/>
                    </a:cubicBezTo>
                    <a:cubicBezTo>
                      <a:pt x="76090" y="852"/>
                      <a:pt x="75796" y="1047"/>
                      <a:pt x="75607" y="1305"/>
                    </a:cubicBezTo>
                    <a:cubicBezTo>
                      <a:pt x="74275" y="1331"/>
                      <a:pt x="72943" y="1368"/>
                      <a:pt x="71614" y="1413"/>
                    </a:cubicBezTo>
                    <a:cubicBezTo>
                      <a:pt x="71375" y="1259"/>
                      <a:pt x="71100" y="1170"/>
                      <a:pt x="70814" y="1155"/>
                    </a:cubicBezTo>
                    <a:cubicBezTo>
                      <a:pt x="70099" y="1111"/>
                      <a:pt x="69384" y="1095"/>
                      <a:pt x="68669" y="1095"/>
                    </a:cubicBezTo>
                    <a:cubicBezTo>
                      <a:pt x="66514" y="1095"/>
                      <a:pt x="64360" y="1245"/>
                      <a:pt x="62202" y="1264"/>
                    </a:cubicBezTo>
                    <a:cubicBezTo>
                      <a:pt x="61752" y="1267"/>
                      <a:pt x="61404" y="1426"/>
                      <a:pt x="61150" y="1665"/>
                    </a:cubicBezTo>
                    <a:cubicBezTo>
                      <a:pt x="59779" y="1605"/>
                      <a:pt x="58408" y="1549"/>
                      <a:pt x="57035" y="1478"/>
                    </a:cubicBezTo>
                    <a:cubicBezTo>
                      <a:pt x="57003" y="1477"/>
                      <a:pt x="56971" y="1476"/>
                      <a:pt x="56940" y="1476"/>
                    </a:cubicBezTo>
                    <a:cubicBezTo>
                      <a:pt x="56499" y="1476"/>
                      <a:pt x="56163" y="1634"/>
                      <a:pt x="55920" y="1875"/>
                    </a:cubicBezTo>
                    <a:cubicBezTo>
                      <a:pt x="55398" y="1757"/>
                      <a:pt x="54875" y="1638"/>
                      <a:pt x="54350" y="1516"/>
                    </a:cubicBezTo>
                    <a:cubicBezTo>
                      <a:pt x="53538" y="1328"/>
                      <a:pt x="52241" y="741"/>
                      <a:pt x="51171" y="741"/>
                    </a:cubicBezTo>
                    <a:cubicBezTo>
                      <a:pt x="50762" y="741"/>
                      <a:pt x="50387" y="826"/>
                      <a:pt x="50085" y="1053"/>
                    </a:cubicBezTo>
                    <a:cubicBezTo>
                      <a:pt x="50068" y="1053"/>
                      <a:pt x="50056" y="1047"/>
                      <a:pt x="50038" y="1047"/>
                    </a:cubicBezTo>
                    <a:lnTo>
                      <a:pt x="49500" y="1047"/>
                    </a:lnTo>
                    <a:cubicBezTo>
                      <a:pt x="49287" y="1047"/>
                      <a:pt x="49076" y="1087"/>
                      <a:pt x="48877" y="1167"/>
                    </a:cubicBezTo>
                    <a:cubicBezTo>
                      <a:pt x="45036" y="2055"/>
                      <a:pt x="41021" y="1645"/>
                      <a:pt x="37121" y="2181"/>
                    </a:cubicBezTo>
                    <a:cubicBezTo>
                      <a:pt x="36586" y="2256"/>
                      <a:pt x="36254" y="2524"/>
                      <a:pt x="36086" y="2872"/>
                    </a:cubicBezTo>
                    <a:cubicBezTo>
                      <a:pt x="29596" y="2849"/>
                      <a:pt x="23110" y="2706"/>
                      <a:pt x="16624" y="2534"/>
                    </a:cubicBezTo>
                    <a:cubicBezTo>
                      <a:pt x="17228" y="1674"/>
                      <a:pt x="17107" y="346"/>
                      <a:pt x="15805" y="137"/>
                    </a:cubicBezTo>
                    <a:cubicBezTo>
                      <a:pt x="15218" y="41"/>
                      <a:pt x="14655" y="0"/>
                      <a:pt x="14098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83;p45">
                <a:extLst>
                  <a:ext uri="{FF2B5EF4-FFF2-40B4-BE49-F238E27FC236}">
                    <a16:creationId xmlns:a16="http://schemas.microsoft.com/office/drawing/2014/main" id="{0BD80357-EBD5-C710-EADA-FC618D972787}"/>
                  </a:ext>
                </a:extLst>
              </p:cNvPr>
              <p:cNvSpPr/>
              <p:nvPr/>
            </p:nvSpPr>
            <p:spPr>
              <a:xfrm>
                <a:off x="2823504" y="3611298"/>
                <a:ext cx="1069120" cy="747751"/>
              </a:xfrm>
              <a:custGeom>
                <a:avLst/>
                <a:gdLst/>
                <a:ahLst/>
                <a:cxnLst/>
                <a:rect l="l" t="t" r="r" b="b"/>
                <a:pathLst>
                  <a:path w="77151" h="53960" extrusionOk="0">
                    <a:moveTo>
                      <a:pt x="76197" y="0"/>
                    </a:moveTo>
                    <a:cubicBezTo>
                      <a:pt x="76116" y="0"/>
                      <a:pt x="76031" y="17"/>
                      <a:pt x="75944" y="53"/>
                    </a:cubicBezTo>
                    <a:cubicBezTo>
                      <a:pt x="75868" y="86"/>
                      <a:pt x="75806" y="129"/>
                      <a:pt x="75735" y="165"/>
                    </a:cubicBezTo>
                    <a:cubicBezTo>
                      <a:pt x="75732" y="165"/>
                      <a:pt x="75729" y="165"/>
                      <a:pt x="75726" y="165"/>
                    </a:cubicBezTo>
                    <a:cubicBezTo>
                      <a:pt x="75500" y="165"/>
                      <a:pt x="75279" y="229"/>
                      <a:pt x="75086" y="347"/>
                    </a:cubicBezTo>
                    <a:lnTo>
                      <a:pt x="71959" y="347"/>
                    </a:lnTo>
                    <a:cubicBezTo>
                      <a:pt x="71955" y="347"/>
                      <a:pt x="71951" y="347"/>
                      <a:pt x="71947" y="347"/>
                    </a:cubicBezTo>
                    <a:cubicBezTo>
                      <a:pt x="71839" y="347"/>
                      <a:pt x="71732" y="369"/>
                      <a:pt x="71632" y="411"/>
                    </a:cubicBezTo>
                    <a:cubicBezTo>
                      <a:pt x="71594" y="427"/>
                      <a:pt x="71568" y="454"/>
                      <a:pt x="71534" y="475"/>
                    </a:cubicBezTo>
                    <a:cubicBezTo>
                      <a:pt x="71492" y="501"/>
                      <a:pt x="71447" y="522"/>
                      <a:pt x="71412" y="555"/>
                    </a:cubicBezTo>
                    <a:cubicBezTo>
                      <a:pt x="71028" y="454"/>
                      <a:pt x="70634" y="404"/>
                      <a:pt x="70239" y="402"/>
                    </a:cubicBezTo>
                    <a:cubicBezTo>
                      <a:pt x="69268" y="402"/>
                      <a:pt x="68298" y="394"/>
                      <a:pt x="67332" y="295"/>
                    </a:cubicBezTo>
                    <a:cubicBezTo>
                      <a:pt x="67240" y="286"/>
                      <a:pt x="67147" y="281"/>
                      <a:pt x="67053" y="281"/>
                    </a:cubicBezTo>
                    <a:cubicBezTo>
                      <a:pt x="66668" y="281"/>
                      <a:pt x="66271" y="358"/>
                      <a:pt x="65885" y="489"/>
                    </a:cubicBezTo>
                    <a:cubicBezTo>
                      <a:pt x="64084" y="320"/>
                      <a:pt x="62259" y="264"/>
                      <a:pt x="60426" y="264"/>
                    </a:cubicBezTo>
                    <a:cubicBezTo>
                      <a:pt x="56770" y="264"/>
                      <a:pt x="53083" y="487"/>
                      <a:pt x="49491" y="487"/>
                    </a:cubicBezTo>
                    <a:cubicBezTo>
                      <a:pt x="49304" y="487"/>
                      <a:pt x="49116" y="487"/>
                      <a:pt x="48930" y="486"/>
                    </a:cubicBezTo>
                    <a:cubicBezTo>
                      <a:pt x="46959" y="471"/>
                      <a:pt x="44988" y="409"/>
                      <a:pt x="43017" y="409"/>
                    </a:cubicBezTo>
                    <a:cubicBezTo>
                      <a:pt x="41976" y="409"/>
                      <a:pt x="40934" y="427"/>
                      <a:pt x="39894" y="477"/>
                    </a:cubicBezTo>
                    <a:cubicBezTo>
                      <a:pt x="37989" y="568"/>
                      <a:pt x="36043" y="793"/>
                      <a:pt x="34114" y="793"/>
                    </a:cubicBezTo>
                    <a:cubicBezTo>
                      <a:pt x="33522" y="793"/>
                      <a:pt x="32932" y="772"/>
                      <a:pt x="32345" y="719"/>
                    </a:cubicBezTo>
                    <a:cubicBezTo>
                      <a:pt x="31673" y="318"/>
                      <a:pt x="30849" y="81"/>
                      <a:pt x="29869" y="81"/>
                    </a:cubicBezTo>
                    <a:lnTo>
                      <a:pt x="29331" y="81"/>
                    </a:lnTo>
                    <a:cubicBezTo>
                      <a:pt x="28907" y="82"/>
                      <a:pt x="28484" y="141"/>
                      <a:pt x="28076" y="255"/>
                    </a:cubicBezTo>
                    <a:cubicBezTo>
                      <a:pt x="27852" y="141"/>
                      <a:pt x="27605" y="80"/>
                      <a:pt x="27353" y="80"/>
                    </a:cubicBezTo>
                    <a:cubicBezTo>
                      <a:pt x="27346" y="80"/>
                      <a:pt x="27339" y="80"/>
                      <a:pt x="27331" y="81"/>
                    </a:cubicBezTo>
                    <a:lnTo>
                      <a:pt x="2849" y="81"/>
                    </a:lnTo>
                    <a:cubicBezTo>
                      <a:pt x="2794" y="81"/>
                      <a:pt x="2747" y="91"/>
                      <a:pt x="2695" y="94"/>
                    </a:cubicBezTo>
                    <a:cubicBezTo>
                      <a:pt x="2560" y="74"/>
                      <a:pt x="2424" y="64"/>
                      <a:pt x="2286" y="64"/>
                    </a:cubicBezTo>
                    <a:cubicBezTo>
                      <a:pt x="1855" y="64"/>
                      <a:pt x="1413" y="168"/>
                      <a:pt x="957" y="408"/>
                    </a:cubicBezTo>
                    <a:cubicBezTo>
                      <a:pt x="95" y="865"/>
                      <a:pt x="0" y="1715"/>
                      <a:pt x="327" y="2391"/>
                    </a:cubicBezTo>
                    <a:cubicBezTo>
                      <a:pt x="50" y="2971"/>
                      <a:pt x="152" y="3672"/>
                      <a:pt x="587" y="4178"/>
                    </a:cubicBezTo>
                    <a:cubicBezTo>
                      <a:pt x="601" y="6087"/>
                      <a:pt x="104" y="7965"/>
                      <a:pt x="265" y="9876"/>
                    </a:cubicBezTo>
                    <a:cubicBezTo>
                      <a:pt x="343" y="10790"/>
                      <a:pt x="943" y="11440"/>
                      <a:pt x="1880" y="11490"/>
                    </a:cubicBezTo>
                    <a:cubicBezTo>
                      <a:pt x="1932" y="11493"/>
                      <a:pt x="1983" y="11494"/>
                      <a:pt x="2034" y="11494"/>
                    </a:cubicBezTo>
                    <a:cubicBezTo>
                      <a:pt x="2178" y="11494"/>
                      <a:pt x="2318" y="11484"/>
                      <a:pt x="2458" y="11478"/>
                    </a:cubicBezTo>
                    <a:cubicBezTo>
                      <a:pt x="2514" y="11647"/>
                      <a:pt x="2612" y="11798"/>
                      <a:pt x="2746" y="11917"/>
                    </a:cubicBezTo>
                    <a:cubicBezTo>
                      <a:pt x="4058" y="13053"/>
                      <a:pt x="5013" y="15125"/>
                      <a:pt x="4587" y="16875"/>
                    </a:cubicBezTo>
                    <a:cubicBezTo>
                      <a:pt x="4461" y="17394"/>
                      <a:pt x="4655" y="17805"/>
                      <a:pt x="4973" y="18069"/>
                    </a:cubicBezTo>
                    <a:cubicBezTo>
                      <a:pt x="4918" y="18639"/>
                      <a:pt x="5328" y="19153"/>
                      <a:pt x="5865" y="19333"/>
                    </a:cubicBezTo>
                    <a:cubicBezTo>
                      <a:pt x="6192" y="19444"/>
                      <a:pt x="6538" y="19489"/>
                      <a:pt x="6894" y="19489"/>
                    </a:cubicBezTo>
                    <a:cubicBezTo>
                      <a:pt x="7274" y="19489"/>
                      <a:pt x="7665" y="19438"/>
                      <a:pt x="8058" y="19361"/>
                    </a:cubicBezTo>
                    <a:cubicBezTo>
                      <a:pt x="8119" y="19375"/>
                      <a:pt x="8182" y="19382"/>
                      <a:pt x="8245" y="19382"/>
                    </a:cubicBezTo>
                    <a:cubicBezTo>
                      <a:pt x="8277" y="19382"/>
                      <a:pt x="8309" y="19380"/>
                      <a:pt x="8340" y="19376"/>
                    </a:cubicBezTo>
                    <a:cubicBezTo>
                      <a:pt x="9268" y="19259"/>
                      <a:pt x="10201" y="19153"/>
                      <a:pt x="11106" y="18909"/>
                    </a:cubicBezTo>
                    <a:cubicBezTo>
                      <a:pt x="11707" y="19106"/>
                      <a:pt x="12325" y="19238"/>
                      <a:pt x="12979" y="19342"/>
                    </a:cubicBezTo>
                    <a:cubicBezTo>
                      <a:pt x="13057" y="19586"/>
                      <a:pt x="13232" y="19809"/>
                      <a:pt x="13542" y="19963"/>
                    </a:cubicBezTo>
                    <a:cubicBezTo>
                      <a:pt x="17328" y="21852"/>
                      <a:pt x="17381" y="29429"/>
                      <a:pt x="17141" y="33020"/>
                    </a:cubicBezTo>
                    <a:cubicBezTo>
                      <a:pt x="17111" y="33458"/>
                      <a:pt x="17285" y="33768"/>
                      <a:pt x="17546" y="33959"/>
                    </a:cubicBezTo>
                    <a:cubicBezTo>
                      <a:pt x="17518" y="34076"/>
                      <a:pt x="17529" y="34199"/>
                      <a:pt x="17574" y="34312"/>
                    </a:cubicBezTo>
                    <a:cubicBezTo>
                      <a:pt x="17740" y="34708"/>
                      <a:pt x="17861" y="35113"/>
                      <a:pt x="17963" y="35525"/>
                    </a:cubicBezTo>
                    <a:cubicBezTo>
                      <a:pt x="17797" y="35728"/>
                      <a:pt x="17733" y="35994"/>
                      <a:pt x="17788" y="36249"/>
                    </a:cubicBezTo>
                    <a:cubicBezTo>
                      <a:pt x="17845" y="36517"/>
                      <a:pt x="17923" y="36780"/>
                      <a:pt x="17999" y="37043"/>
                    </a:cubicBezTo>
                    <a:cubicBezTo>
                      <a:pt x="17960" y="37244"/>
                      <a:pt x="17975" y="37454"/>
                      <a:pt x="18046" y="37647"/>
                    </a:cubicBezTo>
                    <a:cubicBezTo>
                      <a:pt x="18389" y="38641"/>
                      <a:pt x="18775" y="39695"/>
                      <a:pt x="19093" y="40777"/>
                    </a:cubicBezTo>
                    <a:cubicBezTo>
                      <a:pt x="19029" y="40926"/>
                      <a:pt x="19012" y="41104"/>
                      <a:pt x="19081" y="41309"/>
                    </a:cubicBezTo>
                    <a:cubicBezTo>
                      <a:pt x="19308" y="42001"/>
                      <a:pt x="19518" y="42688"/>
                      <a:pt x="19672" y="43384"/>
                    </a:cubicBezTo>
                    <a:cubicBezTo>
                      <a:pt x="19706" y="43656"/>
                      <a:pt x="19732" y="43924"/>
                      <a:pt x="19746" y="44196"/>
                    </a:cubicBezTo>
                    <a:cubicBezTo>
                      <a:pt x="19627" y="44383"/>
                      <a:pt x="19583" y="44618"/>
                      <a:pt x="19618" y="44861"/>
                    </a:cubicBezTo>
                    <a:cubicBezTo>
                      <a:pt x="19653" y="45093"/>
                      <a:pt x="19680" y="45325"/>
                      <a:pt x="19710" y="45558"/>
                    </a:cubicBezTo>
                    <a:cubicBezTo>
                      <a:pt x="19694" y="45686"/>
                      <a:pt x="19680" y="45813"/>
                      <a:pt x="19660" y="45939"/>
                    </a:cubicBezTo>
                    <a:cubicBezTo>
                      <a:pt x="19611" y="46220"/>
                      <a:pt x="19661" y="46509"/>
                      <a:pt x="19801" y="46756"/>
                    </a:cubicBezTo>
                    <a:cubicBezTo>
                      <a:pt x="19801" y="46770"/>
                      <a:pt x="19805" y="46784"/>
                      <a:pt x="19805" y="46799"/>
                    </a:cubicBezTo>
                    <a:cubicBezTo>
                      <a:pt x="19807" y="47012"/>
                      <a:pt x="19878" y="47180"/>
                      <a:pt x="19987" y="47305"/>
                    </a:cubicBezTo>
                    <a:cubicBezTo>
                      <a:pt x="19718" y="48321"/>
                      <a:pt x="19159" y="49252"/>
                      <a:pt x="18661" y="50210"/>
                    </a:cubicBezTo>
                    <a:cubicBezTo>
                      <a:pt x="18081" y="51096"/>
                      <a:pt x="17387" y="51868"/>
                      <a:pt x="16597" y="52579"/>
                    </a:cubicBezTo>
                    <a:cubicBezTo>
                      <a:pt x="16062" y="53061"/>
                      <a:pt x="16490" y="53959"/>
                      <a:pt x="17167" y="53959"/>
                    </a:cubicBezTo>
                    <a:cubicBezTo>
                      <a:pt x="17858" y="53959"/>
                      <a:pt x="18529" y="53924"/>
                      <a:pt x="19211" y="53822"/>
                    </a:cubicBezTo>
                    <a:cubicBezTo>
                      <a:pt x="19353" y="53800"/>
                      <a:pt x="19471" y="53725"/>
                      <a:pt x="19564" y="53625"/>
                    </a:cubicBezTo>
                    <a:cubicBezTo>
                      <a:pt x="20206" y="53799"/>
                      <a:pt x="20843" y="53857"/>
                      <a:pt x="21493" y="53857"/>
                    </a:cubicBezTo>
                    <a:cubicBezTo>
                      <a:pt x="22251" y="53857"/>
                      <a:pt x="23025" y="53778"/>
                      <a:pt x="23842" y="53715"/>
                    </a:cubicBezTo>
                    <a:cubicBezTo>
                      <a:pt x="24094" y="53699"/>
                      <a:pt x="24337" y="53606"/>
                      <a:pt x="24534" y="53447"/>
                    </a:cubicBezTo>
                    <a:cubicBezTo>
                      <a:pt x="25034" y="53608"/>
                      <a:pt x="25558" y="53689"/>
                      <a:pt x="26084" y="53689"/>
                    </a:cubicBezTo>
                    <a:cubicBezTo>
                      <a:pt x="26090" y="53689"/>
                      <a:pt x="26095" y="53689"/>
                      <a:pt x="26101" y="53689"/>
                    </a:cubicBezTo>
                    <a:lnTo>
                      <a:pt x="57642" y="53689"/>
                    </a:lnTo>
                    <a:cubicBezTo>
                      <a:pt x="57648" y="53689"/>
                      <a:pt x="57654" y="53689"/>
                      <a:pt x="57661" y="53689"/>
                    </a:cubicBezTo>
                    <a:cubicBezTo>
                      <a:pt x="58125" y="53689"/>
                      <a:pt x="58588" y="53625"/>
                      <a:pt x="59036" y="53502"/>
                    </a:cubicBezTo>
                    <a:cubicBezTo>
                      <a:pt x="59334" y="53579"/>
                      <a:pt x="59650" y="53615"/>
                      <a:pt x="59973" y="53615"/>
                    </a:cubicBezTo>
                    <a:cubicBezTo>
                      <a:pt x="60804" y="53615"/>
                      <a:pt x="61682" y="53374"/>
                      <a:pt x="62437" y="52955"/>
                    </a:cubicBezTo>
                    <a:cubicBezTo>
                      <a:pt x="62629" y="52986"/>
                      <a:pt x="62823" y="53016"/>
                      <a:pt x="63026" y="53043"/>
                    </a:cubicBezTo>
                    <a:cubicBezTo>
                      <a:pt x="63680" y="53130"/>
                      <a:pt x="64339" y="53189"/>
                      <a:pt x="64997" y="53253"/>
                    </a:cubicBezTo>
                    <a:cubicBezTo>
                      <a:pt x="65053" y="53258"/>
                      <a:pt x="65144" y="53268"/>
                      <a:pt x="65241" y="53280"/>
                    </a:cubicBezTo>
                    <a:cubicBezTo>
                      <a:pt x="65584" y="53343"/>
                      <a:pt x="65923" y="53421"/>
                      <a:pt x="66257" y="53516"/>
                    </a:cubicBezTo>
                    <a:cubicBezTo>
                      <a:pt x="66667" y="53632"/>
                      <a:pt x="67082" y="53687"/>
                      <a:pt x="67495" y="53687"/>
                    </a:cubicBezTo>
                    <a:cubicBezTo>
                      <a:pt x="68236" y="53687"/>
                      <a:pt x="68967" y="53510"/>
                      <a:pt x="69631" y="53190"/>
                    </a:cubicBezTo>
                    <a:cubicBezTo>
                      <a:pt x="70133" y="53340"/>
                      <a:pt x="70660" y="53415"/>
                      <a:pt x="71186" y="53415"/>
                    </a:cubicBezTo>
                    <a:cubicBezTo>
                      <a:pt x="71772" y="53415"/>
                      <a:pt x="72357" y="53323"/>
                      <a:pt x="72910" y="53140"/>
                    </a:cubicBezTo>
                    <a:cubicBezTo>
                      <a:pt x="73081" y="53234"/>
                      <a:pt x="73272" y="53284"/>
                      <a:pt x="73467" y="53286"/>
                    </a:cubicBezTo>
                    <a:cubicBezTo>
                      <a:pt x="73715" y="53286"/>
                      <a:pt x="73964" y="53287"/>
                      <a:pt x="74212" y="53296"/>
                    </a:cubicBezTo>
                    <a:cubicBezTo>
                      <a:pt x="74336" y="53301"/>
                      <a:pt x="74461" y="53310"/>
                      <a:pt x="74585" y="53320"/>
                    </a:cubicBezTo>
                    <a:cubicBezTo>
                      <a:pt x="74613" y="53324"/>
                      <a:pt x="74625" y="53324"/>
                      <a:pt x="74643" y="53325"/>
                    </a:cubicBezTo>
                    <a:cubicBezTo>
                      <a:pt x="74662" y="53331"/>
                      <a:pt x="74693" y="53338"/>
                      <a:pt x="74759" y="53350"/>
                    </a:cubicBezTo>
                    <a:cubicBezTo>
                      <a:pt x="74836" y="53362"/>
                      <a:pt x="74915" y="53369"/>
                      <a:pt x="74993" y="53369"/>
                    </a:cubicBezTo>
                    <a:cubicBezTo>
                      <a:pt x="75033" y="53369"/>
                      <a:pt x="75073" y="53367"/>
                      <a:pt x="75113" y="53364"/>
                    </a:cubicBezTo>
                    <a:cubicBezTo>
                      <a:pt x="75327" y="53522"/>
                      <a:pt x="75584" y="53602"/>
                      <a:pt x="75841" y="53602"/>
                    </a:cubicBezTo>
                    <a:cubicBezTo>
                      <a:pt x="76150" y="53602"/>
                      <a:pt x="76459" y="53486"/>
                      <a:pt x="76692" y="53254"/>
                    </a:cubicBezTo>
                    <a:cubicBezTo>
                      <a:pt x="77102" y="52844"/>
                      <a:pt x="77151" y="52195"/>
                      <a:pt x="76844" y="51726"/>
                    </a:cubicBezTo>
                    <a:cubicBezTo>
                      <a:pt x="76839" y="51716"/>
                      <a:pt x="76838" y="51702"/>
                      <a:pt x="76832" y="51691"/>
                    </a:cubicBezTo>
                    <a:lnTo>
                      <a:pt x="76832" y="15253"/>
                    </a:lnTo>
                    <a:cubicBezTo>
                      <a:pt x="76909" y="15049"/>
                      <a:pt x="76931" y="14829"/>
                      <a:pt x="76896" y="14613"/>
                    </a:cubicBezTo>
                    <a:cubicBezTo>
                      <a:pt x="76869" y="14436"/>
                      <a:pt x="76853" y="14258"/>
                      <a:pt x="76832" y="14079"/>
                    </a:cubicBezTo>
                    <a:lnTo>
                      <a:pt x="76832" y="12566"/>
                    </a:lnTo>
                    <a:cubicBezTo>
                      <a:pt x="76834" y="12367"/>
                      <a:pt x="76786" y="12172"/>
                      <a:pt x="76694" y="11997"/>
                    </a:cubicBezTo>
                    <a:cubicBezTo>
                      <a:pt x="76654" y="10321"/>
                      <a:pt x="76732" y="8637"/>
                      <a:pt x="76616" y="6968"/>
                    </a:cubicBezTo>
                    <a:cubicBezTo>
                      <a:pt x="76602" y="6731"/>
                      <a:pt x="76521" y="6504"/>
                      <a:pt x="76381" y="6314"/>
                    </a:cubicBezTo>
                    <a:cubicBezTo>
                      <a:pt x="76410" y="5814"/>
                      <a:pt x="76452" y="5313"/>
                      <a:pt x="76509" y="4815"/>
                    </a:cubicBezTo>
                    <a:cubicBezTo>
                      <a:pt x="76533" y="4630"/>
                      <a:pt x="76510" y="4443"/>
                      <a:pt x="76445" y="4268"/>
                    </a:cubicBezTo>
                    <a:cubicBezTo>
                      <a:pt x="76478" y="4230"/>
                      <a:pt x="76507" y="4190"/>
                      <a:pt x="76533" y="4147"/>
                    </a:cubicBezTo>
                    <a:cubicBezTo>
                      <a:pt x="76962" y="3311"/>
                      <a:pt x="77066" y="2417"/>
                      <a:pt x="76921" y="1517"/>
                    </a:cubicBezTo>
                    <a:cubicBezTo>
                      <a:pt x="76938" y="1384"/>
                      <a:pt x="76933" y="1247"/>
                      <a:pt x="76907" y="1116"/>
                    </a:cubicBezTo>
                    <a:cubicBezTo>
                      <a:pt x="77077" y="640"/>
                      <a:pt x="76704" y="0"/>
                      <a:pt x="761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84;p45">
                <a:extLst>
                  <a:ext uri="{FF2B5EF4-FFF2-40B4-BE49-F238E27FC236}">
                    <a16:creationId xmlns:a16="http://schemas.microsoft.com/office/drawing/2014/main" id="{D3AC0C1E-3E18-32DE-18BF-FC04B279A4C4}"/>
                  </a:ext>
                </a:extLst>
              </p:cNvPr>
              <p:cNvSpPr/>
              <p:nvPr/>
            </p:nvSpPr>
            <p:spPr>
              <a:xfrm>
                <a:off x="2718672" y="3497140"/>
                <a:ext cx="1235036" cy="125438"/>
              </a:xfrm>
              <a:custGeom>
                <a:avLst/>
                <a:gdLst/>
                <a:ahLst/>
                <a:cxnLst/>
                <a:rect l="l" t="t" r="r" b="b"/>
                <a:pathLst>
                  <a:path w="89124" h="9052" extrusionOk="0">
                    <a:moveTo>
                      <a:pt x="15216" y="1"/>
                    </a:moveTo>
                    <a:cubicBezTo>
                      <a:pt x="15212" y="1"/>
                      <a:pt x="15208" y="1"/>
                      <a:pt x="15204" y="1"/>
                    </a:cubicBezTo>
                    <a:cubicBezTo>
                      <a:pt x="11768" y="84"/>
                      <a:pt x="8332" y="146"/>
                      <a:pt x="4894" y="228"/>
                    </a:cubicBezTo>
                    <a:cubicBezTo>
                      <a:pt x="4866" y="228"/>
                      <a:pt x="4837" y="229"/>
                      <a:pt x="4808" y="229"/>
                    </a:cubicBezTo>
                    <a:cubicBezTo>
                      <a:pt x="4240" y="229"/>
                      <a:pt x="3465" y="108"/>
                      <a:pt x="2748" y="108"/>
                    </a:cubicBezTo>
                    <a:cubicBezTo>
                      <a:pt x="1782" y="108"/>
                      <a:pt x="920" y="326"/>
                      <a:pt x="802" y="1349"/>
                    </a:cubicBezTo>
                    <a:cubicBezTo>
                      <a:pt x="655" y="2608"/>
                      <a:pt x="0" y="8064"/>
                      <a:pt x="1953" y="8312"/>
                    </a:cubicBezTo>
                    <a:cubicBezTo>
                      <a:pt x="5326" y="8737"/>
                      <a:pt x="8791" y="8803"/>
                      <a:pt x="12246" y="8803"/>
                    </a:cubicBezTo>
                    <a:cubicBezTo>
                      <a:pt x="13815" y="8803"/>
                      <a:pt x="15381" y="8789"/>
                      <a:pt x="16936" y="8789"/>
                    </a:cubicBezTo>
                    <a:cubicBezTo>
                      <a:pt x="17714" y="8789"/>
                      <a:pt x="18489" y="8793"/>
                      <a:pt x="19260" y="8803"/>
                    </a:cubicBezTo>
                    <a:cubicBezTo>
                      <a:pt x="30019" y="8946"/>
                      <a:pt x="40785" y="9052"/>
                      <a:pt x="51551" y="9052"/>
                    </a:cubicBezTo>
                    <a:cubicBezTo>
                      <a:pt x="60403" y="9052"/>
                      <a:pt x="69255" y="8980"/>
                      <a:pt x="78102" y="8798"/>
                    </a:cubicBezTo>
                    <a:cubicBezTo>
                      <a:pt x="80437" y="8750"/>
                      <a:pt x="82788" y="8731"/>
                      <a:pt x="85116" y="8526"/>
                    </a:cubicBezTo>
                    <a:cubicBezTo>
                      <a:pt x="87602" y="8310"/>
                      <a:pt x="89123" y="4685"/>
                      <a:pt x="88090" y="2520"/>
                    </a:cubicBezTo>
                    <a:cubicBezTo>
                      <a:pt x="87446" y="1169"/>
                      <a:pt x="86703" y="1090"/>
                      <a:pt x="85317" y="984"/>
                    </a:cubicBezTo>
                    <a:cubicBezTo>
                      <a:pt x="84215" y="902"/>
                      <a:pt x="83107" y="874"/>
                      <a:pt x="81997" y="874"/>
                    </a:cubicBezTo>
                    <a:cubicBezTo>
                      <a:pt x="80500" y="874"/>
                      <a:pt x="79002" y="924"/>
                      <a:pt x="77515" y="955"/>
                    </a:cubicBezTo>
                    <a:cubicBezTo>
                      <a:pt x="71035" y="1085"/>
                      <a:pt x="64558" y="1436"/>
                      <a:pt x="58075" y="1453"/>
                    </a:cubicBezTo>
                    <a:cubicBezTo>
                      <a:pt x="57556" y="1455"/>
                      <a:pt x="57554" y="2262"/>
                      <a:pt x="58073" y="2262"/>
                    </a:cubicBezTo>
                    <a:cubicBezTo>
                      <a:pt x="58074" y="2262"/>
                      <a:pt x="58075" y="2262"/>
                      <a:pt x="58075" y="2262"/>
                    </a:cubicBezTo>
                    <a:cubicBezTo>
                      <a:pt x="64305" y="2244"/>
                      <a:pt x="70530" y="1929"/>
                      <a:pt x="76757" y="1779"/>
                    </a:cubicBezTo>
                    <a:cubicBezTo>
                      <a:pt x="78365" y="1740"/>
                      <a:pt x="79975" y="1705"/>
                      <a:pt x="81584" y="1705"/>
                    </a:cubicBezTo>
                    <a:cubicBezTo>
                      <a:pt x="82537" y="1705"/>
                      <a:pt x="83490" y="1717"/>
                      <a:pt x="84442" y="1748"/>
                    </a:cubicBezTo>
                    <a:cubicBezTo>
                      <a:pt x="85190" y="1772"/>
                      <a:pt x="85955" y="1798"/>
                      <a:pt x="86684" y="1971"/>
                    </a:cubicBezTo>
                    <a:cubicBezTo>
                      <a:pt x="88668" y="2440"/>
                      <a:pt x="87084" y="7385"/>
                      <a:pt x="85587" y="7664"/>
                    </a:cubicBezTo>
                    <a:cubicBezTo>
                      <a:pt x="83003" y="8144"/>
                      <a:pt x="80266" y="8268"/>
                      <a:pt x="77511" y="8268"/>
                    </a:cubicBezTo>
                    <a:cubicBezTo>
                      <a:pt x="74541" y="8268"/>
                      <a:pt x="71551" y="8124"/>
                      <a:pt x="68711" y="8124"/>
                    </a:cubicBezTo>
                    <a:cubicBezTo>
                      <a:pt x="68491" y="8124"/>
                      <a:pt x="68271" y="8124"/>
                      <a:pt x="68053" y="8126"/>
                    </a:cubicBezTo>
                    <a:cubicBezTo>
                      <a:pt x="60884" y="8187"/>
                      <a:pt x="53712" y="8224"/>
                      <a:pt x="46539" y="8224"/>
                    </a:cubicBezTo>
                    <a:cubicBezTo>
                      <a:pt x="34120" y="8224"/>
                      <a:pt x="21699" y="8113"/>
                      <a:pt x="9289" y="7820"/>
                    </a:cubicBezTo>
                    <a:cubicBezTo>
                      <a:pt x="6881" y="7763"/>
                      <a:pt x="4366" y="7855"/>
                      <a:pt x="1976" y="7505"/>
                    </a:cubicBezTo>
                    <a:cubicBezTo>
                      <a:pt x="1532" y="7441"/>
                      <a:pt x="788" y="1152"/>
                      <a:pt x="2413" y="1104"/>
                    </a:cubicBezTo>
                    <a:cubicBezTo>
                      <a:pt x="6677" y="974"/>
                      <a:pt x="10941" y="913"/>
                      <a:pt x="15204" y="808"/>
                    </a:cubicBezTo>
                    <a:cubicBezTo>
                      <a:pt x="15720" y="796"/>
                      <a:pt x="15725" y="1"/>
                      <a:pt x="152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85;p45">
                <a:extLst>
                  <a:ext uri="{FF2B5EF4-FFF2-40B4-BE49-F238E27FC236}">
                    <a16:creationId xmlns:a16="http://schemas.microsoft.com/office/drawing/2014/main" id="{8704523C-30DB-5A66-5F03-6F0754A6C060}"/>
                  </a:ext>
                </a:extLst>
              </p:cNvPr>
              <p:cNvSpPr/>
              <p:nvPr/>
            </p:nvSpPr>
            <p:spPr>
              <a:xfrm>
                <a:off x="2820095" y="3613321"/>
                <a:ext cx="11183" cy="159999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1546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2"/>
                    </a:cubicBezTo>
                    <a:lnTo>
                      <a:pt x="0" y="11155"/>
                    </a:lnTo>
                    <a:cubicBezTo>
                      <a:pt x="0" y="11416"/>
                      <a:pt x="202" y="11546"/>
                      <a:pt x="404" y="11546"/>
                    </a:cubicBezTo>
                    <a:cubicBezTo>
                      <a:pt x="605" y="11546"/>
                      <a:pt x="807" y="11416"/>
                      <a:pt x="807" y="11155"/>
                    </a:cubicBezTo>
                    <a:lnTo>
                      <a:pt x="807" y="392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86;p45">
                <a:extLst>
                  <a:ext uri="{FF2B5EF4-FFF2-40B4-BE49-F238E27FC236}">
                    <a16:creationId xmlns:a16="http://schemas.microsoft.com/office/drawing/2014/main" id="{976ADF3E-8B95-2C3C-969E-FB50A11737E2}"/>
                  </a:ext>
                </a:extLst>
              </p:cNvPr>
              <p:cNvSpPr/>
              <p:nvPr/>
            </p:nvSpPr>
            <p:spPr>
              <a:xfrm>
                <a:off x="3034790" y="4348185"/>
                <a:ext cx="86175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62187" h="809" extrusionOk="0">
                    <a:moveTo>
                      <a:pt x="519" y="1"/>
                    </a:moveTo>
                    <a:cubicBezTo>
                      <a:pt x="0" y="1"/>
                      <a:pt x="0" y="809"/>
                      <a:pt x="519" y="809"/>
                    </a:cubicBezTo>
                    <a:lnTo>
                      <a:pt x="61665" y="809"/>
                    </a:lnTo>
                    <a:cubicBezTo>
                      <a:pt x="62186" y="809"/>
                      <a:pt x="62186" y="1"/>
                      <a:pt x="616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87;p45">
                <a:extLst>
                  <a:ext uri="{FF2B5EF4-FFF2-40B4-BE49-F238E27FC236}">
                    <a16:creationId xmlns:a16="http://schemas.microsoft.com/office/drawing/2014/main" id="{9E60671F-160C-492E-EEF9-A726A48A5B7A}"/>
                  </a:ext>
                </a:extLst>
              </p:cNvPr>
              <p:cNvSpPr/>
              <p:nvPr/>
            </p:nvSpPr>
            <p:spPr>
              <a:xfrm>
                <a:off x="3883714" y="3611451"/>
                <a:ext cx="11197" cy="74776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3961" extrusionOk="0">
                    <a:moveTo>
                      <a:pt x="404" y="1"/>
                    </a:moveTo>
                    <a:cubicBezTo>
                      <a:pt x="202" y="1"/>
                      <a:pt x="1" y="131"/>
                      <a:pt x="1" y="391"/>
                    </a:cubicBezTo>
                    <a:lnTo>
                      <a:pt x="1" y="53571"/>
                    </a:lnTo>
                    <a:cubicBezTo>
                      <a:pt x="1" y="53830"/>
                      <a:pt x="202" y="53960"/>
                      <a:pt x="404" y="53960"/>
                    </a:cubicBezTo>
                    <a:cubicBezTo>
                      <a:pt x="606" y="53960"/>
                      <a:pt x="807" y="53830"/>
                      <a:pt x="807" y="53571"/>
                    </a:cubicBezTo>
                    <a:lnTo>
                      <a:pt x="807" y="391"/>
                    </a:lnTo>
                    <a:cubicBezTo>
                      <a:pt x="807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88;p45">
                <a:extLst>
                  <a:ext uri="{FF2B5EF4-FFF2-40B4-BE49-F238E27FC236}">
                    <a16:creationId xmlns:a16="http://schemas.microsoft.com/office/drawing/2014/main" id="{4CF0F4DB-C246-2D76-C4F4-B15DED8A0E4A}"/>
                  </a:ext>
                </a:extLst>
              </p:cNvPr>
              <p:cNvSpPr/>
              <p:nvPr/>
            </p:nvSpPr>
            <p:spPr>
              <a:xfrm>
                <a:off x="3002682" y="3711959"/>
                <a:ext cx="312057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22519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21999" y="807"/>
                    </a:lnTo>
                    <a:cubicBezTo>
                      <a:pt x="22518" y="807"/>
                      <a:pt x="22518" y="0"/>
                      <a:pt x="2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89;p45">
                <a:extLst>
                  <a:ext uri="{FF2B5EF4-FFF2-40B4-BE49-F238E27FC236}">
                    <a16:creationId xmlns:a16="http://schemas.microsoft.com/office/drawing/2014/main" id="{F5B2F588-6B50-AF33-CBC4-F9DF575C4374}"/>
                  </a:ext>
                </a:extLst>
              </p:cNvPr>
              <p:cNvSpPr/>
              <p:nvPr/>
            </p:nvSpPr>
            <p:spPr>
              <a:xfrm>
                <a:off x="3407695" y="3799247"/>
                <a:ext cx="15764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10856" y="807"/>
                    </a:lnTo>
                    <a:cubicBezTo>
                      <a:pt x="11376" y="807"/>
                      <a:pt x="11376" y="1"/>
                      <a:pt x="108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90;p45">
                <a:extLst>
                  <a:ext uri="{FF2B5EF4-FFF2-40B4-BE49-F238E27FC236}">
                    <a16:creationId xmlns:a16="http://schemas.microsoft.com/office/drawing/2014/main" id="{4A5C903B-083F-FDDC-6D84-094BF7AE3E00}"/>
                  </a:ext>
                </a:extLst>
              </p:cNvPr>
              <p:cNvSpPr/>
              <p:nvPr/>
            </p:nvSpPr>
            <p:spPr>
              <a:xfrm>
                <a:off x="3168307" y="3964817"/>
                <a:ext cx="24041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349" h="807" extrusionOk="0">
                    <a:moveTo>
                      <a:pt x="519" y="0"/>
                    </a:moveTo>
                    <a:cubicBezTo>
                      <a:pt x="0" y="0"/>
                      <a:pt x="0" y="807"/>
                      <a:pt x="519" y="807"/>
                    </a:cubicBezTo>
                    <a:lnTo>
                      <a:pt x="16828" y="807"/>
                    </a:lnTo>
                    <a:cubicBezTo>
                      <a:pt x="17349" y="807"/>
                      <a:pt x="17349" y="0"/>
                      <a:pt x="168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91;p45">
                <a:extLst>
                  <a:ext uri="{FF2B5EF4-FFF2-40B4-BE49-F238E27FC236}">
                    <a16:creationId xmlns:a16="http://schemas.microsoft.com/office/drawing/2014/main" id="{366A09FA-37B6-4643-12C1-59F6E46D71B5}"/>
                  </a:ext>
                </a:extLst>
              </p:cNvPr>
              <p:cNvSpPr/>
              <p:nvPr/>
            </p:nvSpPr>
            <p:spPr>
              <a:xfrm>
                <a:off x="3559850" y="4029698"/>
                <a:ext cx="74858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4882" y="807"/>
                    </a:lnTo>
                    <a:cubicBezTo>
                      <a:pt x="5402" y="807"/>
                      <a:pt x="5402" y="1"/>
                      <a:pt x="48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92;p45">
                <a:extLst>
                  <a:ext uri="{FF2B5EF4-FFF2-40B4-BE49-F238E27FC236}">
                    <a16:creationId xmlns:a16="http://schemas.microsoft.com/office/drawing/2014/main" id="{5FDF99C9-F063-5146-50E9-C5FD9553F948}"/>
                  </a:ext>
                </a:extLst>
              </p:cNvPr>
              <p:cNvSpPr/>
              <p:nvPr/>
            </p:nvSpPr>
            <p:spPr>
              <a:xfrm>
                <a:off x="3315972" y="4237796"/>
                <a:ext cx="37244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26877" h="809" extrusionOk="0">
                    <a:moveTo>
                      <a:pt x="521" y="0"/>
                    </a:moveTo>
                    <a:cubicBezTo>
                      <a:pt x="0" y="0"/>
                      <a:pt x="0" y="809"/>
                      <a:pt x="521" y="809"/>
                    </a:cubicBezTo>
                    <a:lnTo>
                      <a:pt x="26357" y="809"/>
                    </a:lnTo>
                    <a:cubicBezTo>
                      <a:pt x="26877" y="809"/>
                      <a:pt x="26877" y="0"/>
                      <a:pt x="263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93;p45">
                <a:extLst>
                  <a:ext uri="{FF2B5EF4-FFF2-40B4-BE49-F238E27FC236}">
                    <a16:creationId xmlns:a16="http://schemas.microsoft.com/office/drawing/2014/main" id="{09923AD3-C999-8D3D-C996-6B8903CDD544}"/>
                  </a:ext>
                </a:extLst>
              </p:cNvPr>
              <p:cNvSpPr/>
              <p:nvPr/>
            </p:nvSpPr>
            <p:spPr>
              <a:xfrm>
                <a:off x="3734413" y="3884263"/>
                <a:ext cx="6363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lnTo>
                      <a:pt x="4072" y="807"/>
                    </a:lnTo>
                    <a:cubicBezTo>
                      <a:pt x="4591" y="807"/>
                      <a:pt x="4591" y="0"/>
                      <a:pt x="4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94;p45">
                <a:extLst>
                  <a:ext uri="{FF2B5EF4-FFF2-40B4-BE49-F238E27FC236}">
                    <a16:creationId xmlns:a16="http://schemas.microsoft.com/office/drawing/2014/main" id="{0AE781FB-55E9-F541-4FF8-A8469FAA4495}"/>
                  </a:ext>
                </a:extLst>
              </p:cNvPr>
              <p:cNvSpPr/>
              <p:nvPr/>
            </p:nvSpPr>
            <p:spPr>
              <a:xfrm>
                <a:off x="2932951" y="3907003"/>
                <a:ext cx="136968" cy="431398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31131" extrusionOk="0">
                    <a:moveTo>
                      <a:pt x="1077" y="0"/>
                    </a:moveTo>
                    <a:cubicBezTo>
                      <a:pt x="272" y="0"/>
                      <a:pt x="1" y="1101"/>
                      <a:pt x="679" y="1505"/>
                    </a:cubicBezTo>
                    <a:cubicBezTo>
                      <a:pt x="1017" y="1705"/>
                      <a:pt x="1360" y="1896"/>
                      <a:pt x="1701" y="2090"/>
                    </a:cubicBezTo>
                    <a:cubicBezTo>
                      <a:pt x="2433" y="3897"/>
                      <a:pt x="3771" y="5486"/>
                      <a:pt x="3859" y="7484"/>
                    </a:cubicBezTo>
                    <a:cubicBezTo>
                      <a:pt x="3878" y="7922"/>
                      <a:pt x="4088" y="8233"/>
                      <a:pt x="4372" y="8425"/>
                    </a:cubicBezTo>
                    <a:cubicBezTo>
                      <a:pt x="4550" y="10518"/>
                      <a:pt x="4965" y="12587"/>
                      <a:pt x="5043" y="14695"/>
                    </a:cubicBezTo>
                    <a:cubicBezTo>
                      <a:pt x="5055" y="15050"/>
                      <a:pt x="5182" y="15318"/>
                      <a:pt x="5367" y="15510"/>
                    </a:cubicBezTo>
                    <a:cubicBezTo>
                      <a:pt x="5398" y="16156"/>
                      <a:pt x="5445" y="16802"/>
                      <a:pt x="5476" y="17449"/>
                    </a:cubicBezTo>
                    <a:cubicBezTo>
                      <a:pt x="5499" y="17972"/>
                      <a:pt x="5509" y="18493"/>
                      <a:pt x="5499" y="19018"/>
                    </a:cubicBezTo>
                    <a:cubicBezTo>
                      <a:pt x="5052" y="20160"/>
                      <a:pt x="5042" y="21453"/>
                      <a:pt x="5338" y="22658"/>
                    </a:cubicBezTo>
                    <a:cubicBezTo>
                      <a:pt x="5303" y="22727"/>
                      <a:pt x="5277" y="22802"/>
                      <a:pt x="5263" y="22879"/>
                    </a:cubicBezTo>
                    <a:cubicBezTo>
                      <a:pt x="5047" y="24041"/>
                      <a:pt x="4931" y="25206"/>
                      <a:pt x="4725" y="26347"/>
                    </a:cubicBezTo>
                    <a:cubicBezTo>
                      <a:pt x="4491" y="26925"/>
                      <a:pt x="4337" y="27533"/>
                      <a:pt x="4264" y="28152"/>
                    </a:cubicBezTo>
                    <a:cubicBezTo>
                      <a:pt x="4264" y="28175"/>
                      <a:pt x="4266" y="28197"/>
                      <a:pt x="4268" y="28218"/>
                    </a:cubicBezTo>
                    <a:cubicBezTo>
                      <a:pt x="4079" y="28803"/>
                      <a:pt x="3826" y="29367"/>
                      <a:pt x="3513" y="29897"/>
                    </a:cubicBezTo>
                    <a:cubicBezTo>
                      <a:pt x="3193" y="30439"/>
                      <a:pt x="3663" y="31131"/>
                      <a:pt x="4217" y="31131"/>
                    </a:cubicBezTo>
                    <a:cubicBezTo>
                      <a:pt x="4349" y="31131"/>
                      <a:pt x="4486" y="31091"/>
                      <a:pt x="4618" y="31002"/>
                    </a:cubicBezTo>
                    <a:cubicBezTo>
                      <a:pt x="4936" y="30785"/>
                      <a:pt x="5239" y="30564"/>
                      <a:pt x="5533" y="30337"/>
                    </a:cubicBezTo>
                    <a:cubicBezTo>
                      <a:pt x="5665" y="30337"/>
                      <a:pt x="5793" y="30307"/>
                      <a:pt x="5909" y="30249"/>
                    </a:cubicBezTo>
                    <a:cubicBezTo>
                      <a:pt x="7493" y="29473"/>
                      <a:pt x="8448" y="28024"/>
                      <a:pt x="9078" y="26430"/>
                    </a:cubicBezTo>
                    <a:cubicBezTo>
                      <a:pt x="9087" y="26407"/>
                      <a:pt x="9089" y="26390"/>
                      <a:pt x="9096" y="26369"/>
                    </a:cubicBezTo>
                    <a:cubicBezTo>
                      <a:pt x="9340" y="25829"/>
                      <a:pt x="9539" y="25263"/>
                      <a:pt x="9724" y="24706"/>
                    </a:cubicBezTo>
                    <a:cubicBezTo>
                      <a:pt x="9883" y="24231"/>
                      <a:pt x="9606" y="23889"/>
                      <a:pt x="9239" y="23769"/>
                    </a:cubicBezTo>
                    <a:cubicBezTo>
                      <a:pt x="9189" y="23494"/>
                      <a:pt x="9137" y="23219"/>
                      <a:pt x="9070" y="22949"/>
                    </a:cubicBezTo>
                    <a:cubicBezTo>
                      <a:pt x="9018" y="22634"/>
                      <a:pt x="8949" y="22322"/>
                      <a:pt x="8864" y="22016"/>
                    </a:cubicBezTo>
                    <a:cubicBezTo>
                      <a:pt x="8836" y="21920"/>
                      <a:pt x="8793" y="21830"/>
                      <a:pt x="8734" y="21751"/>
                    </a:cubicBezTo>
                    <a:cubicBezTo>
                      <a:pt x="8659" y="21517"/>
                      <a:pt x="8587" y="21282"/>
                      <a:pt x="8505" y="21048"/>
                    </a:cubicBezTo>
                    <a:cubicBezTo>
                      <a:pt x="8583" y="18822"/>
                      <a:pt x="8454" y="16599"/>
                      <a:pt x="8353" y="14373"/>
                    </a:cubicBezTo>
                    <a:cubicBezTo>
                      <a:pt x="8332" y="13869"/>
                      <a:pt x="7938" y="13612"/>
                      <a:pt x="7546" y="13596"/>
                    </a:cubicBezTo>
                    <a:cubicBezTo>
                      <a:pt x="7832" y="9222"/>
                      <a:pt x="7965" y="149"/>
                      <a:pt x="2703" y="135"/>
                    </a:cubicBezTo>
                    <a:cubicBezTo>
                      <a:pt x="2608" y="135"/>
                      <a:pt x="2514" y="148"/>
                      <a:pt x="2424" y="170"/>
                    </a:cubicBezTo>
                    <a:cubicBezTo>
                      <a:pt x="1986" y="64"/>
                      <a:pt x="1538" y="7"/>
                      <a:pt x="1088" y="0"/>
                    </a:cubicBezTo>
                    <a:cubicBezTo>
                      <a:pt x="1084" y="0"/>
                      <a:pt x="1080" y="0"/>
                      <a:pt x="107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95;p45">
                <a:extLst>
                  <a:ext uri="{FF2B5EF4-FFF2-40B4-BE49-F238E27FC236}">
                    <a16:creationId xmlns:a16="http://schemas.microsoft.com/office/drawing/2014/main" id="{5010E3B8-B068-FAFC-7669-05BF63CB3965}"/>
                  </a:ext>
                </a:extLst>
              </p:cNvPr>
              <p:cNvSpPr/>
              <p:nvPr/>
            </p:nvSpPr>
            <p:spPr>
              <a:xfrm>
                <a:off x="2822202" y="3796905"/>
                <a:ext cx="47171" cy="57509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4150" extrusionOk="0">
                    <a:moveTo>
                      <a:pt x="1145" y="1"/>
                    </a:moveTo>
                    <a:cubicBezTo>
                      <a:pt x="817" y="1"/>
                      <a:pt x="510" y="173"/>
                      <a:pt x="444" y="573"/>
                    </a:cubicBezTo>
                    <a:cubicBezTo>
                      <a:pt x="342" y="1184"/>
                      <a:pt x="239" y="1795"/>
                      <a:pt x="120" y="2403"/>
                    </a:cubicBezTo>
                    <a:cubicBezTo>
                      <a:pt x="1" y="3011"/>
                      <a:pt x="506" y="3401"/>
                      <a:pt x="976" y="3401"/>
                    </a:cubicBezTo>
                    <a:cubicBezTo>
                      <a:pt x="1059" y="3401"/>
                      <a:pt x="1142" y="3389"/>
                      <a:pt x="1219" y="3363"/>
                    </a:cubicBezTo>
                    <a:cubicBezTo>
                      <a:pt x="1245" y="3401"/>
                      <a:pt x="1275" y="3438"/>
                      <a:pt x="1302" y="3474"/>
                    </a:cubicBezTo>
                    <a:cubicBezTo>
                      <a:pt x="1302" y="3474"/>
                      <a:pt x="1302" y="3476"/>
                      <a:pt x="1304" y="3478"/>
                    </a:cubicBezTo>
                    <a:cubicBezTo>
                      <a:pt x="1401" y="3760"/>
                      <a:pt x="1621" y="3971"/>
                      <a:pt x="1889" y="4042"/>
                    </a:cubicBezTo>
                    <a:cubicBezTo>
                      <a:pt x="2020" y="4112"/>
                      <a:pt x="2171" y="4149"/>
                      <a:pt x="2322" y="4149"/>
                    </a:cubicBezTo>
                    <a:cubicBezTo>
                      <a:pt x="2641" y="4149"/>
                      <a:pt x="2957" y="3979"/>
                      <a:pt x="3075" y="3585"/>
                    </a:cubicBezTo>
                    <a:cubicBezTo>
                      <a:pt x="3404" y="2500"/>
                      <a:pt x="2509" y="1219"/>
                      <a:pt x="1919" y="379"/>
                    </a:cubicBezTo>
                    <a:cubicBezTo>
                      <a:pt x="1750" y="140"/>
                      <a:pt x="1439" y="1"/>
                      <a:pt x="1145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96;p45">
                <a:extLst>
                  <a:ext uri="{FF2B5EF4-FFF2-40B4-BE49-F238E27FC236}">
                    <a16:creationId xmlns:a16="http://schemas.microsoft.com/office/drawing/2014/main" id="{E71F2953-993E-7678-8EFA-C114CF8049B0}"/>
                  </a:ext>
                </a:extLst>
              </p:cNvPr>
              <p:cNvSpPr/>
              <p:nvPr/>
            </p:nvSpPr>
            <p:spPr>
              <a:xfrm>
                <a:off x="2674356" y="3898744"/>
                <a:ext cx="250072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18046" h="8749" extrusionOk="0">
                    <a:moveTo>
                      <a:pt x="8910" y="1"/>
                    </a:moveTo>
                    <a:cubicBezTo>
                      <a:pt x="4871" y="1"/>
                      <a:pt x="1521" y="3255"/>
                      <a:pt x="507" y="6975"/>
                    </a:cubicBezTo>
                    <a:cubicBezTo>
                      <a:pt x="491" y="7039"/>
                      <a:pt x="481" y="7105"/>
                      <a:pt x="477" y="7171"/>
                    </a:cubicBezTo>
                    <a:cubicBezTo>
                      <a:pt x="1" y="7579"/>
                      <a:pt x="311" y="8566"/>
                      <a:pt x="972" y="8566"/>
                    </a:cubicBezTo>
                    <a:cubicBezTo>
                      <a:pt x="995" y="8566"/>
                      <a:pt x="1019" y="8565"/>
                      <a:pt x="1043" y="8563"/>
                    </a:cubicBezTo>
                    <a:cubicBezTo>
                      <a:pt x="1419" y="8525"/>
                      <a:pt x="1793" y="8495"/>
                      <a:pt x="2168" y="8473"/>
                    </a:cubicBezTo>
                    <a:cubicBezTo>
                      <a:pt x="2302" y="8637"/>
                      <a:pt x="2488" y="8749"/>
                      <a:pt x="2700" y="8749"/>
                    </a:cubicBezTo>
                    <a:cubicBezTo>
                      <a:pt x="2781" y="8749"/>
                      <a:pt x="2867" y="8732"/>
                      <a:pt x="2954" y="8696"/>
                    </a:cubicBezTo>
                    <a:cubicBezTo>
                      <a:pt x="3155" y="8613"/>
                      <a:pt x="3354" y="8518"/>
                      <a:pt x="3552" y="8422"/>
                    </a:cubicBezTo>
                    <a:cubicBezTo>
                      <a:pt x="3775" y="8419"/>
                      <a:pt x="3998" y="8417"/>
                      <a:pt x="4221" y="8417"/>
                    </a:cubicBezTo>
                    <a:cubicBezTo>
                      <a:pt x="7214" y="8417"/>
                      <a:pt x="10215" y="8738"/>
                      <a:pt x="13194" y="8738"/>
                    </a:cubicBezTo>
                    <a:cubicBezTo>
                      <a:pt x="14604" y="8738"/>
                      <a:pt x="16010" y="8666"/>
                      <a:pt x="17407" y="8454"/>
                    </a:cubicBezTo>
                    <a:cubicBezTo>
                      <a:pt x="17864" y="8384"/>
                      <a:pt x="18046" y="7851"/>
                      <a:pt x="17969" y="7460"/>
                    </a:cubicBezTo>
                    <a:cubicBezTo>
                      <a:pt x="17036" y="2710"/>
                      <a:pt x="14146" y="368"/>
                      <a:pt x="9470" y="22"/>
                    </a:cubicBezTo>
                    <a:cubicBezTo>
                      <a:pt x="9282" y="8"/>
                      <a:pt x="9095" y="1"/>
                      <a:pt x="891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97;p45">
                <a:extLst>
                  <a:ext uri="{FF2B5EF4-FFF2-40B4-BE49-F238E27FC236}">
                    <a16:creationId xmlns:a16="http://schemas.microsoft.com/office/drawing/2014/main" id="{58377837-4285-BFE1-855D-187BC7452ADD}"/>
                  </a:ext>
                </a:extLst>
              </p:cNvPr>
              <p:cNvSpPr/>
              <p:nvPr/>
            </p:nvSpPr>
            <p:spPr>
              <a:xfrm>
                <a:off x="2615212" y="4179594"/>
                <a:ext cx="343070" cy="186882"/>
              </a:xfrm>
              <a:custGeom>
                <a:avLst/>
                <a:gdLst/>
                <a:ahLst/>
                <a:cxnLst/>
                <a:rect l="l" t="t" r="r" b="b"/>
                <a:pathLst>
                  <a:path w="24757" h="13486" extrusionOk="0">
                    <a:moveTo>
                      <a:pt x="897" y="0"/>
                    </a:moveTo>
                    <a:cubicBezTo>
                      <a:pt x="424" y="0"/>
                      <a:pt x="0" y="577"/>
                      <a:pt x="172" y="1024"/>
                    </a:cubicBezTo>
                    <a:cubicBezTo>
                      <a:pt x="272" y="1284"/>
                      <a:pt x="406" y="1633"/>
                      <a:pt x="568" y="2002"/>
                    </a:cubicBezTo>
                    <a:cubicBezTo>
                      <a:pt x="213" y="3193"/>
                      <a:pt x="283" y="4277"/>
                      <a:pt x="598" y="5348"/>
                    </a:cubicBezTo>
                    <a:cubicBezTo>
                      <a:pt x="456" y="7179"/>
                      <a:pt x="641" y="8604"/>
                      <a:pt x="2026" y="10029"/>
                    </a:cubicBezTo>
                    <a:cubicBezTo>
                      <a:pt x="2022" y="10235"/>
                      <a:pt x="2097" y="10434"/>
                      <a:pt x="2237" y="10584"/>
                    </a:cubicBezTo>
                    <a:cubicBezTo>
                      <a:pt x="3374" y="11864"/>
                      <a:pt x="4787" y="12824"/>
                      <a:pt x="6468" y="13214"/>
                    </a:cubicBezTo>
                    <a:cubicBezTo>
                      <a:pt x="6536" y="13230"/>
                      <a:pt x="6602" y="13237"/>
                      <a:pt x="6664" y="13237"/>
                    </a:cubicBezTo>
                    <a:cubicBezTo>
                      <a:pt x="6892" y="13237"/>
                      <a:pt x="7077" y="13138"/>
                      <a:pt x="7215" y="12992"/>
                    </a:cubicBezTo>
                    <a:cubicBezTo>
                      <a:pt x="7231" y="12999"/>
                      <a:pt x="7247" y="13006"/>
                      <a:pt x="7262" y="13013"/>
                    </a:cubicBezTo>
                    <a:cubicBezTo>
                      <a:pt x="7369" y="13276"/>
                      <a:pt x="7603" y="13486"/>
                      <a:pt x="7975" y="13486"/>
                    </a:cubicBezTo>
                    <a:cubicBezTo>
                      <a:pt x="7981" y="13486"/>
                      <a:pt x="7986" y="13486"/>
                      <a:pt x="7991" y="13486"/>
                    </a:cubicBezTo>
                    <a:cubicBezTo>
                      <a:pt x="8147" y="13486"/>
                      <a:pt x="8298" y="13438"/>
                      <a:pt x="8427" y="13349"/>
                    </a:cubicBezTo>
                    <a:cubicBezTo>
                      <a:pt x="8686" y="13389"/>
                      <a:pt x="8947" y="13407"/>
                      <a:pt x="9210" y="13407"/>
                    </a:cubicBezTo>
                    <a:cubicBezTo>
                      <a:pt x="9591" y="13407"/>
                      <a:pt x="9977" y="13368"/>
                      <a:pt x="10369" y="13295"/>
                    </a:cubicBezTo>
                    <a:cubicBezTo>
                      <a:pt x="10465" y="13278"/>
                      <a:pt x="10556" y="13243"/>
                      <a:pt x="10639" y="13191"/>
                    </a:cubicBezTo>
                    <a:cubicBezTo>
                      <a:pt x="11227" y="13214"/>
                      <a:pt x="11818" y="13221"/>
                      <a:pt x="12410" y="13221"/>
                    </a:cubicBezTo>
                    <a:cubicBezTo>
                      <a:pt x="12968" y="13221"/>
                      <a:pt x="13528" y="13215"/>
                      <a:pt x="14086" y="13207"/>
                    </a:cubicBezTo>
                    <a:cubicBezTo>
                      <a:pt x="17101" y="13160"/>
                      <a:pt x="20579" y="13281"/>
                      <a:pt x="22674" y="10745"/>
                    </a:cubicBezTo>
                    <a:cubicBezTo>
                      <a:pt x="24756" y="8228"/>
                      <a:pt x="24446" y="3875"/>
                      <a:pt x="23852" y="918"/>
                    </a:cubicBezTo>
                    <a:cubicBezTo>
                      <a:pt x="23790" y="615"/>
                      <a:pt x="23449" y="323"/>
                      <a:pt x="23131" y="323"/>
                    </a:cubicBezTo>
                    <a:cubicBezTo>
                      <a:pt x="23111" y="323"/>
                      <a:pt x="23092" y="324"/>
                      <a:pt x="23074" y="326"/>
                    </a:cubicBezTo>
                    <a:cubicBezTo>
                      <a:pt x="22975" y="337"/>
                      <a:pt x="22878" y="347"/>
                      <a:pt x="22779" y="356"/>
                    </a:cubicBezTo>
                    <a:cubicBezTo>
                      <a:pt x="22741" y="347"/>
                      <a:pt x="22710" y="330"/>
                      <a:pt x="22670" y="326"/>
                    </a:cubicBezTo>
                    <a:cubicBezTo>
                      <a:pt x="20278" y="61"/>
                      <a:pt x="17887" y="63"/>
                      <a:pt x="15485" y="3"/>
                    </a:cubicBezTo>
                    <a:cubicBezTo>
                      <a:pt x="15476" y="2"/>
                      <a:pt x="15468" y="2"/>
                      <a:pt x="15460" y="2"/>
                    </a:cubicBezTo>
                    <a:cubicBezTo>
                      <a:pt x="15128" y="2"/>
                      <a:pt x="14909" y="173"/>
                      <a:pt x="14796" y="401"/>
                    </a:cubicBezTo>
                    <a:cubicBezTo>
                      <a:pt x="14295" y="340"/>
                      <a:pt x="13799" y="285"/>
                      <a:pt x="13304" y="245"/>
                    </a:cubicBezTo>
                    <a:cubicBezTo>
                      <a:pt x="12099" y="147"/>
                      <a:pt x="10894" y="119"/>
                      <a:pt x="9688" y="119"/>
                    </a:cubicBezTo>
                    <a:cubicBezTo>
                      <a:pt x="8125" y="119"/>
                      <a:pt x="6562" y="166"/>
                      <a:pt x="4998" y="166"/>
                    </a:cubicBezTo>
                    <a:cubicBezTo>
                      <a:pt x="3649" y="166"/>
                      <a:pt x="2299" y="131"/>
                      <a:pt x="951" y="3"/>
                    </a:cubicBezTo>
                    <a:cubicBezTo>
                      <a:pt x="933" y="1"/>
                      <a:pt x="915" y="0"/>
                      <a:pt x="8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98;p45">
                <a:extLst>
                  <a:ext uri="{FF2B5EF4-FFF2-40B4-BE49-F238E27FC236}">
                    <a16:creationId xmlns:a16="http://schemas.microsoft.com/office/drawing/2014/main" id="{72C86C88-9FEB-3B4C-4AF4-1A89FD53F023}"/>
                  </a:ext>
                </a:extLst>
              </p:cNvPr>
              <p:cNvSpPr/>
              <p:nvPr/>
            </p:nvSpPr>
            <p:spPr>
              <a:xfrm>
                <a:off x="2541781" y="3841637"/>
                <a:ext cx="474689" cy="579243"/>
              </a:xfrm>
              <a:custGeom>
                <a:avLst/>
                <a:gdLst/>
                <a:ahLst/>
                <a:cxnLst/>
                <a:rect l="l" t="t" r="r" b="b"/>
                <a:pathLst>
                  <a:path w="34255" h="41800" extrusionOk="0">
                    <a:moveTo>
                      <a:pt x="19930" y="809"/>
                    </a:moveTo>
                    <a:cubicBezTo>
                      <a:pt x="20068" y="809"/>
                      <a:pt x="20206" y="811"/>
                      <a:pt x="20346" y="815"/>
                    </a:cubicBezTo>
                    <a:lnTo>
                      <a:pt x="20346" y="815"/>
                    </a:lnTo>
                    <a:cubicBezTo>
                      <a:pt x="31126" y="2748"/>
                      <a:pt x="32825" y="15095"/>
                      <a:pt x="32923" y="24245"/>
                    </a:cubicBezTo>
                    <a:cubicBezTo>
                      <a:pt x="32977" y="29201"/>
                      <a:pt x="32266" y="35990"/>
                      <a:pt x="27841" y="39080"/>
                    </a:cubicBezTo>
                    <a:cubicBezTo>
                      <a:pt x="25757" y="40534"/>
                      <a:pt x="22726" y="40399"/>
                      <a:pt x="20311" y="40603"/>
                    </a:cubicBezTo>
                    <a:cubicBezTo>
                      <a:pt x="18407" y="40764"/>
                      <a:pt x="16549" y="40932"/>
                      <a:pt x="14678" y="40932"/>
                    </a:cubicBezTo>
                    <a:cubicBezTo>
                      <a:pt x="13567" y="40932"/>
                      <a:pt x="12451" y="40873"/>
                      <a:pt x="11318" y="40718"/>
                    </a:cubicBezTo>
                    <a:cubicBezTo>
                      <a:pt x="1" y="39163"/>
                      <a:pt x="1060" y="26198"/>
                      <a:pt x="3167" y="17923"/>
                    </a:cubicBezTo>
                    <a:cubicBezTo>
                      <a:pt x="5292" y="9576"/>
                      <a:pt x="10451" y="809"/>
                      <a:pt x="19930" y="809"/>
                    </a:cubicBezTo>
                    <a:close/>
                    <a:moveTo>
                      <a:pt x="19897" y="0"/>
                    </a:moveTo>
                    <a:cubicBezTo>
                      <a:pt x="9667" y="0"/>
                      <a:pt x="4471" y="9520"/>
                      <a:pt x="2197" y="18453"/>
                    </a:cubicBezTo>
                    <a:cubicBezTo>
                      <a:pt x="970" y="23281"/>
                      <a:pt x="472" y="28538"/>
                      <a:pt x="1676" y="33414"/>
                    </a:cubicBezTo>
                    <a:cubicBezTo>
                      <a:pt x="2940" y="38525"/>
                      <a:pt x="7140" y="40950"/>
                      <a:pt x="12118" y="41633"/>
                    </a:cubicBezTo>
                    <a:cubicBezTo>
                      <a:pt x="12989" y="41753"/>
                      <a:pt x="13863" y="41800"/>
                      <a:pt x="14739" y="41800"/>
                    </a:cubicBezTo>
                    <a:cubicBezTo>
                      <a:pt x="16902" y="41800"/>
                      <a:pt x="19071" y="41514"/>
                      <a:pt x="21216" y="41334"/>
                    </a:cubicBezTo>
                    <a:cubicBezTo>
                      <a:pt x="23683" y="41126"/>
                      <a:pt x="26022" y="40948"/>
                      <a:pt x="28248" y="39776"/>
                    </a:cubicBezTo>
                    <a:cubicBezTo>
                      <a:pt x="32664" y="37450"/>
                      <a:pt x="33441" y="30454"/>
                      <a:pt x="33690" y="26110"/>
                    </a:cubicBezTo>
                    <a:cubicBezTo>
                      <a:pt x="34255" y="16229"/>
                      <a:pt x="32132" y="2052"/>
                      <a:pt x="20486" y="23"/>
                    </a:cubicBezTo>
                    <a:cubicBezTo>
                      <a:pt x="20480" y="22"/>
                      <a:pt x="20475" y="21"/>
                      <a:pt x="20469" y="20"/>
                    </a:cubicBezTo>
                    <a:lnTo>
                      <a:pt x="20469" y="20"/>
                    </a:lnTo>
                    <a:cubicBezTo>
                      <a:pt x="20442" y="14"/>
                      <a:pt x="20412" y="10"/>
                      <a:pt x="20380" y="9"/>
                    </a:cubicBezTo>
                    <a:lnTo>
                      <a:pt x="20380" y="7"/>
                    </a:lnTo>
                    <a:cubicBezTo>
                      <a:pt x="20218" y="3"/>
                      <a:pt x="20057" y="0"/>
                      <a:pt x="19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99;p45">
                <a:extLst>
                  <a:ext uri="{FF2B5EF4-FFF2-40B4-BE49-F238E27FC236}">
                    <a16:creationId xmlns:a16="http://schemas.microsoft.com/office/drawing/2014/main" id="{0A6282E9-7B2E-9F8D-50A7-DD6E15A3397F}"/>
                  </a:ext>
                </a:extLst>
              </p:cNvPr>
              <p:cNvSpPr/>
              <p:nvPr/>
            </p:nvSpPr>
            <p:spPr>
              <a:xfrm>
                <a:off x="2719448" y="3761444"/>
                <a:ext cx="184402" cy="110486"/>
              </a:xfrm>
              <a:custGeom>
                <a:avLst/>
                <a:gdLst/>
                <a:ahLst/>
                <a:cxnLst/>
                <a:rect l="l" t="t" r="r" b="b"/>
                <a:pathLst>
                  <a:path w="13307" h="7973" extrusionOk="0">
                    <a:moveTo>
                      <a:pt x="7636" y="0"/>
                    </a:moveTo>
                    <a:cubicBezTo>
                      <a:pt x="4387" y="0"/>
                      <a:pt x="1" y="3433"/>
                      <a:pt x="2205" y="6807"/>
                    </a:cubicBezTo>
                    <a:cubicBezTo>
                      <a:pt x="2291" y="6939"/>
                      <a:pt x="2415" y="6993"/>
                      <a:pt x="2539" y="6993"/>
                    </a:cubicBezTo>
                    <a:cubicBezTo>
                      <a:pt x="2822" y="6993"/>
                      <a:pt x="3102" y="6704"/>
                      <a:pt x="2903" y="6400"/>
                    </a:cubicBezTo>
                    <a:lnTo>
                      <a:pt x="2901" y="6398"/>
                    </a:lnTo>
                    <a:cubicBezTo>
                      <a:pt x="1149" y="3717"/>
                      <a:pt x="4367" y="1607"/>
                      <a:pt x="6635" y="968"/>
                    </a:cubicBezTo>
                    <a:cubicBezTo>
                      <a:pt x="6988" y="868"/>
                      <a:pt x="7332" y="822"/>
                      <a:pt x="7665" y="822"/>
                    </a:cubicBezTo>
                    <a:cubicBezTo>
                      <a:pt x="8992" y="822"/>
                      <a:pt x="10155" y="1555"/>
                      <a:pt x="11108" y="2561"/>
                    </a:cubicBezTo>
                    <a:cubicBezTo>
                      <a:pt x="11998" y="3497"/>
                      <a:pt x="12819" y="5890"/>
                      <a:pt x="11859" y="7123"/>
                    </a:cubicBezTo>
                    <a:lnTo>
                      <a:pt x="11859" y="7123"/>
                    </a:lnTo>
                    <a:cubicBezTo>
                      <a:pt x="11713" y="7170"/>
                      <a:pt x="11596" y="7293"/>
                      <a:pt x="11596" y="7491"/>
                    </a:cubicBezTo>
                    <a:lnTo>
                      <a:pt x="11596" y="7572"/>
                    </a:lnTo>
                    <a:cubicBezTo>
                      <a:pt x="11596" y="7812"/>
                      <a:pt x="11799" y="7972"/>
                      <a:pt x="12008" y="7972"/>
                    </a:cubicBezTo>
                    <a:cubicBezTo>
                      <a:pt x="12106" y="7972"/>
                      <a:pt x="12205" y="7937"/>
                      <a:pt x="12285" y="7858"/>
                    </a:cubicBezTo>
                    <a:cubicBezTo>
                      <a:pt x="13306" y="6843"/>
                      <a:pt x="13244" y="4759"/>
                      <a:pt x="12652" y="3532"/>
                    </a:cubicBezTo>
                    <a:cubicBezTo>
                      <a:pt x="11729" y="1617"/>
                      <a:pt x="9967" y="70"/>
                      <a:pt x="7770" y="2"/>
                    </a:cubicBezTo>
                    <a:cubicBezTo>
                      <a:pt x="7726" y="1"/>
                      <a:pt x="7681" y="0"/>
                      <a:pt x="76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000;p45">
                <a:extLst>
                  <a:ext uri="{FF2B5EF4-FFF2-40B4-BE49-F238E27FC236}">
                    <a16:creationId xmlns:a16="http://schemas.microsoft.com/office/drawing/2014/main" id="{F4CE5978-FF63-C3B4-5193-8EE635B7A6F4}"/>
                  </a:ext>
                </a:extLst>
              </p:cNvPr>
              <p:cNvSpPr/>
              <p:nvPr/>
            </p:nvSpPr>
            <p:spPr>
              <a:xfrm>
                <a:off x="2771677" y="3791349"/>
                <a:ext cx="99469" cy="63758"/>
              </a:xfrm>
              <a:custGeom>
                <a:avLst/>
                <a:gdLst/>
                <a:ahLst/>
                <a:cxnLst/>
                <a:rect l="l" t="t" r="r" b="b"/>
                <a:pathLst>
                  <a:path w="7178" h="4601" extrusionOk="0">
                    <a:moveTo>
                      <a:pt x="3673" y="1"/>
                    </a:moveTo>
                    <a:cubicBezTo>
                      <a:pt x="1490" y="1"/>
                      <a:pt x="0" y="1883"/>
                      <a:pt x="494" y="3986"/>
                    </a:cubicBezTo>
                    <a:cubicBezTo>
                      <a:pt x="542" y="4188"/>
                      <a:pt x="694" y="4276"/>
                      <a:pt x="853" y="4276"/>
                    </a:cubicBezTo>
                    <a:cubicBezTo>
                      <a:pt x="1092" y="4276"/>
                      <a:pt x="1345" y="4076"/>
                      <a:pt x="1273" y="3771"/>
                    </a:cubicBezTo>
                    <a:lnTo>
                      <a:pt x="1272" y="3771"/>
                    </a:lnTo>
                    <a:cubicBezTo>
                      <a:pt x="896" y="2173"/>
                      <a:pt x="1961" y="944"/>
                      <a:pt x="3553" y="815"/>
                    </a:cubicBezTo>
                    <a:cubicBezTo>
                      <a:pt x="3639" y="808"/>
                      <a:pt x="3723" y="804"/>
                      <a:pt x="3804" y="804"/>
                    </a:cubicBezTo>
                    <a:cubicBezTo>
                      <a:pt x="5589" y="804"/>
                      <a:pt x="6292" y="2456"/>
                      <a:pt x="5985" y="4095"/>
                    </a:cubicBezTo>
                    <a:cubicBezTo>
                      <a:pt x="5928" y="4400"/>
                      <a:pt x="6187" y="4601"/>
                      <a:pt x="6423" y="4601"/>
                    </a:cubicBezTo>
                    <a:cubicBezTo>
                      <a:pt x="6579" y="4601"/>
                      <a:pt x="6726" y="4513"/>
                      <a:pt x="6764" y="4310"/>
                    </a:cubicBezTo>
                    <a:cubicBezTo>
                      <a:pt x="7178" y="2092"/>
                      <a:pt x="6160" y="24"/>
                      <a:pt x="3705" y="1"/>
                    </a:cubicBezTo>
                    <a:cubicBezTo>
                      <a:pt x="3694" y="1"/>
                      <a:pt x="3683" y="1"/>
                      <a:pt x="36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001;p45">
                <a:extLst>
                  <a:ext uri="{FF2B5EF4-FFF2-40B4-BE49-F238E27FC236}">
                    <a16:creationId xmlns:a16="http://schemas.microsoft.com/office/drawing/2014/main" id="{257A6BF1-FB76-FF0D-119A-3000A29CB263}"/>
                  </a:ext>
                </a:extLst>
              </p:cNvPr>
              <p:cNvSpPr/>
              <p:nvPr/>
            </p:nvSpPr>
            <p:spPr>
              <a:xfrm>
                <a:off x="2660111" y="3892245"/>
                <a:ext cx="276845" cy="163172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11775" extrusionOk="0">
                    <a:moveTo>
                      <a:pt x="10271" y="826"/>
                    </a:moveTo>
                    <a:cubicBezTo>
                      <a:pt x="11283" y="826"/>
                      <a:pt x="12280" y="976"/>
                      <a:pt x="13186" y="1266"/>
                    </a:cubicBezTo>
                    <a:cubicBezTo>
                      <a:pt x="13232" y="1281"/>
                      <a:pt x="13276" y="1288"/>
                      <a:pt x="13317" y="1288"/>
                    </a:cubicBezTo>
                    <a:cubicBezTo>
                      <a:pt x="13357" y="1288"/>
                      <a:pt x="13395" y="1281"/>
                      <a:pt x="13429" y="1269"/>
                    </a:cubicBezTo>
                    <a:lnTo>
                      <a:pt x="13429" y="1269"/>
                    </a:lnTo>
                    <a:cubicBezTo>
                      <a:pt x="15692" y="2081"/>
                      <a:pt x="17092" y="3750"/>
                      <a:pt x="17990" y="5911"/>
                    </a:cubicBezTo>
                    <a:cubicBezTo>
                      <a:pt x="18542" y="7235"/>
                      <a:pt x="19067" y="10854"/>
                      <a:pt x="16548" y="10948"/>
                    </a:cubicBezTo>
                    <a:cubicBezTo>
                      <a:pt x="16094" y="10964"/>
                      <a:pt x="15638" y="10971"/>
                      <a:pt x="15179" y="10971"/>
                    </a:cubicBezTo>
                    <a:cubicBezTo>
                      <a:pt x="12462" y="10971"/>
                      <a:pt x="9680" y="10724"/>
                      <a:pt x="6951" y="10724"/>
                    </a:cubicBezTo>
                    <a:cubicBezTo>
                      <a:pt x="6750" y="10724"/>
                      <a:pt x="6550" y="10725"/>
                      <a:pt x="6350" y="10728"/>
                    </a:cubicBezTo>
                    <a:cubicBezTo>
                      <a:pt x="6170" y="10730"/>
                      <a:pt x="5990" y="10732"/>
                      <a:pt x="5811" y="10732"/>
                    </a:cubicBezTo>
                    <a:cubicBezTo>
                      <a:pt x="4957" y="10732"/>
                      <a:pt x="4115" y="10698"/>
                      <a:pt x="3259" y="10574"/>
                    </a:cubicBezTo>
                    <a:cubicBezTo>
                      <a:pt x="252" y="10133"/>
                      <a:pt x="2205" y="6355"/>
                      <a:pt x="3020" y="4723"/>
                    </a:cubicBezTo>
                    <a:cubicBezTo>
                      <a:pt x="4352" y="2055"/>
                      <a:pt x="7371" y="826"/>
                      <a:pt x="10271" y="826"/>
                    </a:cubicBezTo>
                    <a:close/>
                    <a:moveTo>
                      <a:pt x="10305" y="0"/>
                    </a:moveTo>
                    <a:cubicBezTo>
                      <a:pt x="6866" y="0"/>
                      <a:pt x="3592" y="1777"/>
                      <a:pt x="1966" y="5033"/>
                    </a:cubicBezTo>
                    <a:cubicBezTo>
                      <a:pt x="1415" y="6134"/>
                      <a:pt x="1" y="8717"/>
                      <a:pt x="835" y="9961"/>
                    </a:cubicBezTo>
                    <a:cubicBezTo>
                      <a:pt x="1817" y="11429"/>
                      <a:pt x="3588" y="11493"/>
                      <a:pt x="5220" y="11538"/>
                    </a:cubicBezTo>
                    <a:cubicBezTo>
                      <a:pt x="5532" y="11547"/>
                      <a:pt x="5844" y="11550"/>
                      <a:pt x="6156" y="11550"/>
                    </a:cubicBezTo>
                    <a:cubicBezTo>
                      <a:pt x="7995" y="11550"/>
                      <a:pt x="9830" y="11424"/>
                      <a:pt x="11664" y="11424"/>
                    </a:cubicBezTo>
                    <a:cubicBezTo>
                      <a:pt x="12759" y="11424"/>
                      <a:pt x="13855" y="11469"/>
                      <a:pt x="14950" y="11613"/>
                    </a:cubicBezTo>
                    <a:cubicBezTo>
                      <a:pt x="15400" y="11671"/>
                      <a:pt x="16072" y="11775"/>
                      <a:pt x="16742" y="11775"/>
                    </a:cubicBezTo>
                    <a:cubicBezTo>
                      <a:pt x="17757" y="11775"/>
                      <a:pt x="18767" y="11537"/>
                      <a:pt x="18996" y="10543"/>
                    </a:cubicBezTo>
                    <a:cubicBezTo>
                      <a:pt x="19977" y="6260"/>
                      <a:pt x="17613" y="1768"/>
                      <a:pt x="13401" y="408"/>
                    </a:cubicBezTo>
                    <a:cubicBezTo>
                      <a:pt x="13355" y="393"/>
                      <a:pt x="13311" y="386"/>
                      <a:pt x="13270" y="386"/>
                    </a:cubicBezTo>
                    <a:cubicBezTo>
                      <a:pt x="13225" y="386"/>
                      <a:pt x="13184" y="394"/>
                      <a:pt x="13146" y="409"/>
                    </a:cubicBezTo>
                    <a:lnTo>
                      <a:pt x="13146" y="409"/>
                    </a:lnTo>
                    <a:cubicBezTo>
                      <a:pt x="12207" y="134"/>
                      <a:pt x="11250" y="0"/>
                      <a:pt x="10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002;p45">
                <a:extLst>
                  <a:ext uri="{FF2B5EF4-FFF2-40B4-BE49-F238E27FC236}">
                    <a16:creationId xmlns:a16="http://schemas.microsoft.com/office/drawing/2014/main" id="{C0E5DE67-F99B-4301-7815-7693BFFCFAC6}"/>
                  </a:ext>
                </a:extLst>
              </p:cNvPr>
              <p:cNvSpPr/>
              <p:nvPr/>
            </p:nvSpPr>
            <p:spPr>
              <a:xfrm>
                <a:off x="2613342" y="4145352"/>
                <a:ext cx="341089" cy="15451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1115" extrusionOk="0">
                    <a:moveTo>
                      <a:pt x="10850" y="0"/>
                    </a:moveTo>
                    <a:cubicBezTo>
                      <a:pt x="7992" y="0"/>
                      <a:pt x="5134" y="153"/>
                      <a:pt x="2274" y="153"/>
                    </a:cubicBezTo>
                    <a:cubicBezTo>
                      <a:pt x="1690" y="153"/>
                      <a:pt x="1106" y="147"/>
                      <a:pt x="521" y="132"/>
                    </a:cubicBezTo>
                    <a:cubicBezTo>
                      <a:pt x="518" y="131"/>
                      <a:pt x="514" y="131"/>
                      <a:pt x="510" y="131"/>
                    </a:cubicBezTo>
                    <a:cubicBezTo>
                      <a:pt x="0" y="131"/>
                      <a:pt x="6" y="926"/>
                      <a:pt x="521" y="940"/>
                    </a:cubicBezTo>
                    <a:cubicBezTo>
                      <a:pt x="1236" y="958"/>
                      <a:pt x="1951" y="966"/>
                      <a:pt x="2666" y="966"/>
                    </a:cubicBezTo>
                    <a:cubicBezTo>
                      <a:pt x="5755" y="966"/>
                      <a:pt x="8843" y="825"/>
                      <a:pt x="11933" y="825"/>
                    </a:cubicBezTo>
                    <a:cubicBezTo>
                      <a:pt x="12140" y="825"/>
                      <a:pt x="12346" y="826"/>
                      <a:pt x="12552" y="827"/>
                    </a:cubicBezTo>
                    <a:cubicBezTo>
                      <a:pt x="15286" y="846"/>
                      <a:pt x="17999" y="1114"/>
                      <a:pt x="20719" y="1114"/>
                    </a:cubicBezTo>
                    <a:cubicBezTo>
                      <a:pt x="21844" y="1114"/>
                      <a:pt x="22969" y="1069"/>
                      <a:pt x="24098" y="940"/>
                    </a:cubicBezTo>
                    <a:cubicBezTo>
                      <a:pt x="24591" y="883"/>
                      <a:pt x="24613" y="129"/>
                      <a:pt x="24149" y="129"/>
                    </a:cubicBezTo>
                    <a:cubicBezTo>
                      <a:pt x="24133" y="129"/>
                      <a:pt x="24116" y="130"/>
                      <a:pt x="24098" y="132"/>
                    </a:cubicBezTo>
                    <a:cubicBezTo>
                      <a:pt x="22882" y="271"/>
                      <a:pt x="21664" y="321"/>
                      <a:pt x="20447" y="321"/>
                    </a:cubicBezTo>
                    <a:cubicBezTo>
                      <a:pt x="17817" y="321"/>
                      <a:pt x="15185" y="88"/>
                      <a:pt x="12552" y="21"/>
                    </a:cubicBezTo>
                    <a:cubicBezTo>
                      <a:pt x="11985" y="6"/>
                      <a:pt x="11418" y="0"/>
                      <a:pt x="108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003;p45">
                <a:extLst>
                  <a:ext uri="{FF2B5EF4-FFF2-40B4-BE49-F238E27FC236}">
                    <a16:creationId xmlns:a16="http://schemas.microsoft.com/office/drawing/2014/main" id="{3122D497-6C47-3576-C88B-5C5B356E845C}"/>
                  </a:ext>
                </a:extLst>
              </p:cNvPr>
              <p:cNvSpPr/>
              <p:nvPr/>
            </p:nvSpPr>
            <p:spPr>
              <a:xfrm>
                <a:off x="2610515" y="4148484"/>
                <a:ext cx="356401" cy="225933"/>
              </a:xfrm>
              <a:custGeom>
                <a:avLst/>
                <a:gdLst/>
                <a:ahLst/>
                <a:cxnLst/>
                <a:rect l="l" t="t" r="r" b="b"/>
                <a:pathLst>
                  <a:path w="25719" h="16304" extrusionOk="0">
                    <a:moveTo>
                      <a:pt x="678" y="1"/>
                    </a:moveTo>
                    <a:cubicBezTo>
                      <a:pt x="476" y="1"/>
                      <a:pt x="262" y="131"/>
                      <a:pt x="241" y="388"/>
                    </a:cubicBezTo>
                    <a:lnTo>
                      <a:pt x="241" y="390"/>
                    </a:lnTo>
                    <a:cubicBezTo>
                      <a:pt x="0" y="3252"/>
                      <a:pt x="291" y="5981"/>
                      <a:pt x="589" y="8824"/>
                    </a:cubicBezTo>
                    <a:cubicBezTo>
                      <a:pt x="745" y="10316"/>
                      <a:pt x="1037" y="12070"/>
                      <a:pt x="2135" y="13191"/>
                    </a:cubicBezTo>
                    <a:cubicBezTo>
                      <a:pt x="4555" y="15660"/>
                      <a:pt x="7669" y="16304"/>
                      <a:pt x="10894" y="16304"/>
                    </a:cubicBezTo>
                    <a:cubicBezTo>
                      <a:pt x="12236" y="16304"/>
                      <a:pt x="13597" y="16192"/>
                      <a:pt x="14936" y="16054"/>
                    </a:cubicBezTo>
                    <a:cubicBezTo>
                      <a:pt x="18540" y="15680"/>
                      <a:pt x="21778" y="16214"/>
                      <a:pt x="23733" y="12632"/>
                    </a:cubicBezTo>
                    <a:cubicBezTo>
                      <a:pt x="25718" y="8993"/>
                      <a:pt x="24801" y="4449"/>
                      <a:pt x="24624" y="551"/>
                    </a:cubicBezTo>
                    <a:cubicBezTo>
                      <a:pt x="24612" y="292"/>
                      <a:pt x="24404" y="162"/>
                      <a:pt x="24203" y="162"/>
                    </a:cubicBezTo>
                    <a:cubicBezTo>
                      <a:pt x="24001" y="162"/>
                      <a:pt x="23805" y="292"/>
                      <a:pt x="23816" y="551"/>
                    </a:cubicBezTo>
                    <a:cubicBezTo>
                      <a:pt x="23953" y="3546"/>
                      <a:pt x="24358" y="6361"/>
                      <a:pt x="23902" y="9357"/>
                    </a:cubicBezTo>
                    <a:cubicBezTo>
                      <a:pt x="23646" y="11038"/>
                      <a:pt x="23026" y="12611"/>
                      <a:pt x="21879" y="13878"/>
                    </a:cubicBezTo>
                    <a:cubicBezTo>
                      <a:pt x="20494" y="15407"/>
                      <a:pt x="17582" y="15092"/>
                      <a:pt x="15709" y="15177"/>
                    </a:cubicBezTo>
                    <a:cubicBezTo>
                      <a:pt x="13960" y="15257"/>
                      <a:pt x="12231" y="15438"/>
                      <a:pt x="10546" y="15438"/>
                    </a:cubicBezTo>
                    <a:cubicBezTo>
                      <a:pt x="8020" y="15438"/>
                      <a:pt x="5592" y="15031"/>
                      <a:pt x="3341" y="13266"/>
                    </a:cubicBezTo>
                    <a:cubicBezTo>
                      <a:pt x="345" y="10917"/>
                      <a:pt x="760" y="3807"/>
                      <a:pt x="1047" y="388"/>
                    </a:cubicBezTo>
                    <a:cubicBezTo>
                      <a:pt x="1069" y="129"/>
                      <a:pt x="879" y="1"/>
                      <a:pt x="6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004;p45">
                <a:extLst>
                  <a:ext uri="{FF2B5EF4-FFF2-40B4-BE49-F238E27FC236}">
                    <a16:creationId xmlns:a16="http://schemas.microsoft.com/office/drawing/2014/main" id="{8CCA0806-A0B4-8826-3066-12599ED10A15}"/>
                  </a:ext>
                </a:extLst>
              </p:cNvPr>
              <p:cNvSpPr/>
              <p:nvPr/>
            </p:nvSpPr>
            <p:spPr>
              <a:xfrm>
                <a:off x="2939367" y="4099872"/>
                <a:ext cx="63883" cy="62151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4485" extrusionOk="0">
                    <a:moveTo>
                      <a:pt x="2077" y="819"/>
                    </a:moveTo>
                    <a:cubicBezTo>
                      <a:pt x="2142" y="819"/>
                      <a:pt x="2209" y="835"/>
                      <a:pt x="2278" y="869"/>
                    </a:cubicBezTo>
                    <a:cubicBezTo>
                      <a:pt x="3166" y="1303"/>
                      <a:pt x="1658" y="2726"/>
                      <a:pt x="845" y="3398"/>
                    </a:cubicBezTo>
                    <a:lnTo>
                      <a:pt x="845" y="3398"/>
                    </a:lnTo>
                    <a:cubicBezTo>
                      <a:pt x="964" y="2561"/>
                      <a:pt x="1395" y="819"/>
                      <a:pt x="2077" y="819"/>
                    </a:cubicBezTo>
                    <a:close/>
                    <a:moveTo>
                      <a:pt x="2060" y="0"/>
                    </a:moveTo>
                    <a:cubicBezTo>
                      <a:pt x="702" y="0"/>
                      <a:pt x="29" y="2676"/>
                      <a:pt x="5" y="3737"/>
                    </a:cubicBezTo>
                    <a:cubicBezTo>
                      <a:pt x="0" y="3943"/>
                      <a:pt x="123" y="4067"/>
                      <a:pt x="275" y="4110"/>
                    </a:cubicBezTo>
                    <a:lnTo>
                      <a:pt x="275" y="4110"/>
                    </a:lnTo>
                    <a:cubicBezTo>
                      <a:pt x="301" y="4307"/>
                      <a:pt x="453" y="4484"/>
                      <a:pt x="642" y="4484"/>
                    </a:cubicBezTo>
                    <a:cubicBezTo>
                      <a:pt x="710" y="4484"/>
                      <a:pt x="782" y="4461"/>
                      <a:pt x="855" y="4409"/>
                    </a:cubicBezTo>
                    <a:cubicBezTo>
                      <a:pt x="1773" y="3744"/>
                      <a:pt x="4610" y="1392"/>
                      <a:pt x="2792" y="241"/>
                    </a:cubicBezTo>
                    <a:cubicBezTo>
                      <a:pt x="2529" y="74"/>
                      <a:pt x="2285" y="0"/>
                      <a:pt x="2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005;p45">
                <a:extLst>
                  <a:ext uri="{FF2B5EF4-FFF2-40B4-BE49-F238E27FC236}">
                    <a16:creationId xmlns:a16="http://schemas.microsoft.com/office/drawing/2014/main" id="{0BE47D00-073C-6D35-994D-06A0D283E360}"/>
                  </a:ext>
                </a:extLst>
              </p:cNvPr>
              <p:cNvSpPr/>
              <p:nvPr/>
            </p:nvSpPr>
            <p:spPr>
              <a:xfrm>
                <a:off x="2613342" y="4175132"/>
                <a:ext cx="33104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3889" h="810" extrusionOk="0">
                    <a:moveTo>
                      <a:pt x="521" y="1"/>
                    </a:moveTo>
                    <a:cubicBezTo>
                      <a:pt x="0" y="1"/>
                      <a:pt x="0" y="809"/>
                      <a:pt x="521" y="809"/>
                    </a:cubicBezTo>
                    <a:lnTo>
                      <a:pt x="23369" y="809"/>
                    </a:lnTo>
                    <a:cubicBezTo>
                      <a:pt x="23889" y="809"/>
                      <a:pt x="23889" y="1"/>
                      <a:pt x="23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006;p45">
                <a:extLst>
                  <a:ext uri="{FF2B5EF4-FFF2-40B4-BE49-F238E27FC236}">
                    <a16:creationId xmlns:a16="http://schemas.microsoft.com/office/drawing/2014/main" id="{38319473-5BD7-4619-B94A-B4B6E32CE3D4}"/>
                  </a:ext>
                </a:extLst>
              </p:cNvPr>
              <p:cNvSpPr/>
              <p:nvPr/>
            </p:nvSpPr>
            <p:spPr>
              <a:xfrm>
                <a:off x="2645172" y="4122751"/>
                <a:ext cx="11211" cy="30972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23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844"/>
                    </a:lnTo>
                    <a:cubicBezTo>
                      <a:pt x="1" y="2104"/>
                      <a:pt x="203" y="2235"/>
                      <a:pt x="405" y="2235"/>
                    </a:cubicBezTo>
                    <a:cubicBezTo>
                      <a:pt x="607" y="2235"/>
                      <a:pt x="809" y="2104"/>
                      <a:pt x="809" y="1844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007;p45">
                <a:extLst>
                  <a:ext uri="{FF2B5EF4-FFF2-40B4-BE49-F238E27FC236}">
                    <a16:creationId xmlns:a16="http://schemas.microsoft.com/office/drawing/2014/main" id="{2AAB5B34-ECD0-C8E6-BEC2-47875D0634D3}"/>
                  </a:ext>
                </a:extLst>
              </p:cNvPr>
              <p:cNvSpPr/>
              <p:nvPr/>
            </p:nvSpPr>
            <p:spPr>
              <a:xfrm>
                <a:off x="2704468" y="4121642"/>
                <a:ext cx="11225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071" extrusionOk="0">
                    <a:moveTo>
                      <a:pt x="405" y="1"/>
                    </a:moveTo>
                    <a:cubicBezTo>
                      <a:pt x="203" y="1"/>
                      <a:pt x="1" y="131"/>
                      <a:pt x="1" y="390"/>
                    </a:cubicBezTo>
                    <a:lnTo>
                      <a:pt x="1" y="1682"/>
                    </a:lnTo>
                    <a:cubicBezTo>
                      <a:pt x="1" y="1941"/>
                      <a:pt x="203" y="2071"/>
                      <a:pt x="405" y="2071"/>
                    </a:cubicBezTo>
                    <a:cubicBezTo>
                      <a:pt x="607" y="2071"/>
                      <a:pt x="809" y="1941"/>
                      <a:pt x="809" y="1682"/>
                    </a:cubicBezTo>
                    <a:lnTo>
                      <a:pt x="809" y="390"/>
                    </a:lnTo>
                    <a:cubicBezTo>
                      <a:pt x="809" y="131"/>
                      <a:pt x="607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008;p45">
                <a:extLst>
                  <a:ext uri="{FF2B5EF4-FFF2-40B4-BE49-F238E27FC236}">
                    <a16:creationId xmlns:a16="http://schemas.microsoft.com/office/drawing/2014/main" id="{C9D3CB6B-BC3E-2D27-5591-12F3981D0985}"/>
                  </a:ext>
                </a:extLst>
              </p:cNvPr>
              <p:cNvSpPr/>
              <p:nvPr/>
            </p:nvSpPr>
            <p:spPr>
              <a:xfrm>
                <a:off x="2774975" y="4119411"/>
                <a:ext cx="11183" cy="3093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232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843"/>
                    </a:lnTo>
                    <a:cubicBezTo>
                      <a:pt x="0" y="2102"/>
                      <a:pt x="202" y="2232"/>
                      <a:pt x="404" y="2232"/>
                    </a:cubicBezTo>
                    <a:cubicBezTo>
                      <a:pt x="605" y="2232"/>
                      <a:pt x="807" y="2102"/>
                      <a:pt x="807" y="1843"/>
                    </a:cubicBezTo>
                    <a:lnTo>
                      <a:pt x="807" y="390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009;p45">
                <a:extLst>
                  <a:ext uri="{FF2B5EF4-FFF2-40B4-BE49-F238E27FC236}">
                    <a16:creationId xmlns:a16="http://schemas.microsoft.com/office/drawing/2014/main" id="{7B535B55-B7E5-78E2-8D00-07380A66F37A}"/>
                  </a:ext>
                </a:extLst>
              </p:cNvPr>
              <p:cNvSpPr/>
              <p:nvPr/>
            </p:nvSpPr>
            <p:spPr>
              <a:xfrm>
                <a:off x="2847672" y="4122751"/>
                <a:ext cx="11225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31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925"/>
                    </a:lnTo>
                    <a:cubicBezTo>
                      <a:pt x="1" y="2185"/>
                      <a:pt x="203" y="2315"/>
                      <a:pt x="405" y="2315"/>
                    </a:cubicBezTo>
                    <a:cubicBezTo>
                      <a:pt x="607" y="2315"/>
                      <a:pt x="809" y="2185"/>
                      <a:pt x="809" y="1925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10;p45">
                <a:extLst>
                  <a:ext uri="{FF2B5EF4-FFF2-40B4-BE49-F238E27FC236}">
                    <a16:creationId xmlns:a16="http://schemas.microsoft.com/office/drawing/2014/main" id="{423D8D60-217A-C53E-E3B8-DC2D866308DD}"/>
                  </a:ext>
                </a:extLst>
              </p:cNvPr>
              <p:cNvSpPr/>
              <p:nvPr/>
            </p:nvSpPr>
            <p:spPr>
              <a:xfrm>
                <a:off x="2906982" y="4121642"/>
                <a:ext cx="11211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315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924"/>
                    </a:lnTo>
                    <a:cubicBezTo>
                      <a:pt x="0" y="2184"/>
                      <a:pt x="202" y="2315"/>
                      <a:pt x="404" y="2315"/>
                    </a:cubicBezTo>
                    <a:cubicBezTo>
                      <a:pt x="606" y="2315"/>
                      <a:pt x="809" y="2184"/>
                      <a:pt x="809" y="1924"/>
                    </a:cubicBezTo>
                    <a:lnTo>
                      <a:pt x="809" y="390"/>
                    </a:lnTo>
                    <a:cubicBezTo>
                      <a:pt x="809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011;p45">
                <a:extLst>
                  <a:ext uri="{FF2B5EF4-FFF2-40B4-BE49-F238E27FC236}">
                    <a16:creationId xmlns:a16="http://schemas.microsoft.com/office/drawing/2014/main" id="{B0B40948-77A4-FE19-30A1-7D55C90D749B}"/>
                  </a:ext>
                </a:extLst>
              </p:cNvPr>
              <p:cNvSpPr/>
              <p:nvPr/>
            </p:nvSpPr>
            <p:spPr>
              <a:xfrm>
                <a:off x="2673760" y="4009577"/>
                <a:ext cx="246040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17233" y="807"/>
                    </a:lnTo>
                    <a:cubicBezTo>
                      <a:pt x="17754" y="807"/>
                      <a:pt x="17754" y="0"/>
                      <a:pt x="17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12;p45">
                <a:extLst>
                  <a:ext uri="{FF2B5EF4-FFF2-40B4-BE49-F238E27FC236}">
                    <a16:creationId xmlns:a16="http://schemas.microsoft.com/office/drawing/2014/main" id="{0976FBA4-FC6F-FA4F-0ADC-8B47ABE14223}"/>
                  </a:ext>
                </a:extLst>
              </p:cNvPr>
              <p:cNvSpPr/>
              <p:nvPr/>
            </p:nvSpPr>
            <p:spPr>
              <a:xfrm>
                <a:off x="2903989" y="3873066"/>
                <a:ext cx="221748" cy="501364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36180" extrusionOk="0">
                    <a:moveTo>
                      <a:pt x="4128" y="0"/>
                    </a:moveTo>
                    <a:cubicBezTo>
                      <a:pt x="2968" y="0"/>
                      <a:pt x="1748" y="178"/>
                      <a:pt x="486" y="393"/>
                    </a:cubicBezTo>
                    <a:cubicBezTo>
                      <a:pt x="1" y="475"/>
                      <a:pt x="171" y="1179"/>
                      <a:pt x="623" y="1179"/>
                    </a:cubicBezTo>
                    <a:cubicBezTo>
                      <a:pt x="648" y="1179"/>
                      <a:pt x="674" y="1176"/>
                      <a:pt x="701" y="1172"/>
                    </a:cubicBezTo>
                    <a:cubicBezTo>
                      <a:pt x="1893" y="969"/>
                      <a:pt x="3019" y="807"/>
                      <a:pt x="4075" y="807"/>
                    </a:cubicBezTo>
                    <a:cubicBezTo>
                      <a:pt x="6146" y="807"/>
                      <a:pt x="7947" y="1430"/>
                      <a:pt x="9451" y="3590"/>
                    </a:cubicBezTo>
                    <a:cubicBezTo>
                      <a:pt x="12011" y="7269"/>
                      <a:pt x="11407" y="12308"/>
                      <a:pt x="11586" y="16542"/>
                    </a:cubicBezTo>
                    <a:cubicBezTo>
                      <a:pt x="11741" y="20213"/>
                      <a:pt x="13287" y="23610"/>
                      <a:pt x="13405" y="27286"/>
                    </a:cubicBezTo>
                    <a:cubicBezTo>
                      <a:pt x="13512" y="30636"/>
                      <a:pt x="10063" y="35385"/>
                      <a:pt x="6336" y="35385"/>
                    </a:cubicBezTo>
                    <a:cubicBezTo>
                      <a:pt x="5788" y="35385"/>
                      <a:pt x="5234" y="35282"/>
                      <a:pt x="4684" y="35057"/>
                    </a:cubicBezTo>
                    <a:cubicBezTo>
                      <a:pt x="4630" y="35035"/>
                      <a:pt x="4580" y="35025"/>
                      <a:pt x="4534" y="35025"/>
                    </a:cubicBezTo>
                    <a:cubicBezTo>
                      <a:pt x="4163" y="35025"/>
                      <a:pt x="4046" y="35662"/>
                      <a:pt x="4469" y="35836"/>
                    </a:cubicBezTo>
                    <a:cubicBezTo>
                      <a:pt x="5051" y="36074"/>
                      <a:pt x="5634" y="36180"/>
                      <a:pt x="6211" y="36180"/>
                    </a:cubicBezTo>
                    <a:cubicBezTo>
                      <a:pt x="8762" y="36180"/>
                      <a:pt x="11185" y="34107"/>
                      <a:pt x="12695" y="32178"/>
                    </a:cubicBezTo>
                    <a:cubicBezTo>
                      <a:pt x="16001" y="27958"/>
                      <a:pt x="13055" y="22225"/>
                      <a:pt x="12482" y="17677"/>
                    </a:cubicBezTo>
                    <a:cubicBezTo>
                      <a:pt x="11850" y="12666"/>
                      <a:pt x="13204" y="6597"/>
                      <a:pt x="9585" y="2380"/>
                    </a:cubicBezTo>
                    <a:cubicBezTo>
                      <a:pt x="8007" y="543"/>
                      <a:pt x="6158" y="0"/>
                      <a:pt x="4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013;p45">
                <a:extLst>
                  <a:ext uri="{FF2B5EF4-FFF2-40B4-BE49-F238E27FC236}">
                    <a16:creationId xmlns:a16="http://schemas.microsoft.com/office/drawing/2014/main" id="{8EA49116-2CFA-BF7C-FD0A-1688D33DE218}"/>
                  </a:ext>
                </a:extLst>
              </p:cNvPr>
              <p:cNvSpPr/>
              <p:nvPr/>
            </p:nvSpPr>
            <p:spPr>
              <a:xfrm>
                <a:off x="2927851" y="3900255"/>
                <a:ext cx="149813" cy="447168"/>
              </a:xfrm>
              <a:custGeom>
                <a:avLst/>
                <a:gdLst/>
                <a:ahLst/>
                <a:cxnLst/>
                <a:rect l="l" t="t" r="r" b="b"/>
                <a:pathLst>
                  <a:path w="10811" h="32269" extrusionOk="0">
                    <a:moveTo>
                      <a:pt x="2105" y="0"/>
                    </a:moveTo>
                    <a:cubicBezTo>
                      <a:pt x="1605" y="0"/>
                      <a:pt x="1066" y="50"/>
                      <a:pt x="485" y="155"/>
                    </a:cubicBezTo>
                    <a:cubicBezTo>
                      <a:pt x="1" y="242"/>
                      <a:pt x="169" y="941"/>
                      <a:pt x="618" y="941"/>
                    </a:cubicBezTo>
                    <a:cubicBezTo>
                      <a:pt x="644" y="941"/>
                      <a:pt x="671" y="939"/>
                      <a:pt x="699" y="934"/>
                    </a:cubicBezTo>
                    <a:lnTo>
                      <a:pt x="701" y="931"/>
                    </a:lnTo>
                    <a:cubicBezTo>
                      <a:pt x="1205" y="840"/>
                      <a:pt x="1673" y="796"/>
                      <a:pt x="2107" y="796"/>
                    </a:cubicBezTo>
                    <a:cubicBezTo>
                      <a:pt x="7671" y="796"/>
                      <a:pt x="7657" y="7908"/>
                      <a:pt x="7755" y="12437"/>
                    </a:cubicBezTo>
                    <a:cubicBezTo>
                      <a:pt x="7798" y="14476"/>
                      <a:pt x="7792" y="16531"/>
                      <a:pt x="8178" y="18542"/>
                    </a:cubicBezTo>
                    <a:cubicBezTo>
                      <a:pt x="8583" y="20645"/>
                      <a:pt x="9505" y="22520"/>
                      <a:pt x="9716" y="24687"/>
                    </a:cubicBezTo>
                    <a:cubicBezTo>
                      <a:pt x="10025" y="27859"/>
                      <a:pt x="6613" y="30955"/>
                      <a:pt x="3822" y="31482"/>
                    </a:cubicBezTo>
                    <a:cubicBezTo>
                      <a:pt x="3340" y="31571"/>
                      <a:pt x="3507" y="32268"/>
                      <a:pt x="3954" y="32268"/>
                    </a:cubicBezTo>
                    <a:cubicBezTo>
                      <a:pt x="3980" y="32268"/>
                      <a:pt x="4008" y="32266"/>
                      <a:pt x="4037" y="32261"/>
                    </a:cubicBezTo>
                    <a:cubicBezTo>
                      <a:pt x="7970" y="31523"/>
                      <a:pt x="10810" y="27637"/>
                      <a:pt x="10428" y="23707"/>
                    </a:cubicBezTo>
                    <a:cubicBezTo>
                      <a:pt x="10206" y="21423"/>
                      <a:pt x="9027" y="19331"/>
                      <a:pt x="8759" y="17041"/>
                    </a:cubicBezTo>
                    <a:cubicBezTo>
                      <a:pt x="8555" y="15314"/>
                      <a:pt x="8586" y="13550"/>
                      <a:pt x="8548" y="11812"/>
                    </a:cubicBezTo>
                    <a:cubicBezTo>
                      <a:pt x="8438" y="6738"/>
                      <a:pt x="7917" y="0"/>
                      <a:pt x="21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14;p45">
                <a:extLst>
                  <a:ext uri="{FF2B5EF4-FFF2-40B4-BE49-F238E27FC236}">
                    <a16:creationId xmlns:a16="http://schemas.microsoft.com/office/drawing/2014/main" id="{1AEC5ABC-82A8-6C26-CE67-461694B2E663}"/>
                  </a:ext>
                </a:extLst>
              </p:cNvPr>
              <p:cNvSpPr/>
              <p:nvPr/>
            </p:nvSpPr>
            <p:spPr>
              <a:xfrm>
                <a:off x="2818599" y="3791958"/>
                <a:ext cx="11197" cy="555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4010" extrusionOk="0">
                    <a:moveTo>
                      <a:pt x="404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3620"/>
                    </a:lnTo>
                    <a:cubicBezTo>
                      <a:pt x="1" y="3880"/>
                      <a:pt x="203" y="4009"/>
                      <a:pt x="404" y="4009"/>
                    </a:cubicBezTo>
                    <a:cubicBezTo>
                      <a:pt x="606" y="4009"/>
                      <a:pt x="808" y="3880"/>
                      <a:pt x="808" y="3620"/>
                    </a:cubicBezTo>
                    <a:lnTo>
                      <a:pt x="808" y="390"/>
                    </a:lnTo>
                    <a:cubicBezTo>
                      <a:pt x="808" y="130"/>
                      <a:pt x="606" y="0"/>
                      <a:pt x="4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015;p45">
                <a:extLst>
                  <a:ext uri="{FF2B5EF4-FFF2-40B4-BE49-F238E27FC236}">
                    <a16:creationId xmlns:a16="http://schemas.microsoft.com/office/drawing/2014/main" id="{E2C6CFCC-C833-BFDA-4E51-22B8A1ACEE56}"/>
                  </a:ext>
                </a:extLst>
              </p:cNvPr>
              <p:cNvSpPr/>
              <p:nvPr/>
            </p:nvSpPr>
            <p:spPr>
              <a:xfrm>
                <a:off x="3202216" y="3109061"/>
                <a:ext cx="255796" cy="133766"/>
              </a:xfrm>
              <a:custGeom>
                <a:avLst/>
                <a:gdLst/>
                <a:ahLst/>
                <a:cxnLst/>
                <a:rect l="l" t="t" r="r" b="b"/>
                <a:pathLst>
                  <a:path w="18459" h="9653" extrusionOk="0">
                    <a:moveTo>
                      <a:pt x="2596" y="1"/>
                    </a:moveTo>
                    <a:cubicBezTo>
                      <a:pt x="2392" y="1"/>
                      <a:pt x="2185" y="70"/>
                      <a:pt x="2023" y="218"/>
                    </a:cubicBezTo>
                    <a:cubicBezTo>
                      <a:pt x="1934" y="299"/>
                      <a:pt x="1860" y="387"/>
                      <a:pt x="1775" y="470"/>
                    </a:cubicBezTo>
                    <a:cubicBezTo>
                      <a:pt x="1739" y="465"/>
                      <a:pt x="1702" y="463"/>
                      <a:pt x="1666" y="463"/>
                    </a:cubicBezTo>
                    <a:cubicBezTo>
                      <a:pt x="1536" y="463"/>
                      <a:pt x="1409" y="496"/>
                      <a:pt x="1299" y="576"/>
                    </a:cubicBezTo>
                    <a:cubicBezTo>
                      <a:pt x="321" y="1280"/>
                      <a:pt x="1" y="2364"/>
                      <a:pt x="91" y="3534"/>
                    </a:cubicBezTo>
                    <a:cubicBezTo>
                      <a:pt x="113" y="3811"/>
                      <a:pt x="247" y="4012"/>
                      <a:pt x="427" y="4140"/>
                    </a:cubicBezTo>
                    <a:cubicBezTo>
                      <a:pt x="434" y="4170"/>
                      <a:pt x="432" y="4199"/>
                      <a:pt x="440" y="4228"/>
                    </a:cubicBezTo>
                    <a:cubicBezTo>
                      <a:pt x="958" y="6072"/>
                      <a:pt x="3222" y="5864"/>
                      <a:pt x="4500" y="6714"/>
                    </a:cubicBezTo>
                    <a:cubicBezTo>
                      <a:pt x="4477" y="6771"/>
                      <a:pt x="4458" y="6832"/>
                      <a:pt x="4441" y="6891"/>
                    </a:cubicBezTo>
                    <a:cubicBezTo>
                      <a:pt x="4337" y="7268"/>
                      <a:pt x="4361" y="7689"/>
                      <a:pt x="4392" y="8070"/>
                    </a:cubicBezTo>
                    <a:cubicBezTo>
                      <a:pt x="4432" y="8563"/>
                      <a:pt x="4662" y="9068"/>
                      <a:pt x="5178" y="9210"/>
                    </a:cubicBezTo>
                    <a:cubicBezTo>
                      <a:pt x="5268" y="9235"/>
                      <a:pt x="5354" y="9246"/>
                      <a:pt x="5439" y="9246"/>
                    </a:cubicBezTo>
                    <a:cubicBezTo>
                      <a:pt x="6372" y="9246"/>
                      <a:pt x="7016" y="7837"/>
                      <a:pt x="7429" y="7033"/>
                    </a:cubicBezTo>
                    <a:cubicBezTo>
                      <a:pt x="7645" y="7064"/>
                      <a:pt x="7865" y="7081"/>
                      <a:pt x="8085" y="7086"/>
                    </a:cubicBezTo>
                    <a:cubicBezTo>
                      <a:pt x="8093" y="7087"/>
                      <a:pt x="8101" y="7087"/>
                      <a:pt x="8110" y="7087"/>
                    </a:cubicBezTo>
                    <a:cubicBezTo>
                      <a:pt x="8262" y="7087"/>
                      <a:pt x="8412" y="7042"/>
                      <a:pt x="8538" y="6956"/>
                    </a:cubicBezTo>
                    <a:cubicBezTo>
                      <a:pt x="8549" y="6962"/>
                      <a:pt x="8554" y="6969"/>
                      <a:pt x="8564" y="6976"/>
                    </a:cubicBezTo>
                    <a:cubicBezTo>
                      <a:pt x="9487" y="7533"/>
                      <a:pt x="9856" y="8719"/>
                      <a:pt x="10752" y="9325"/>
                    </a:cubicBezTo>
                    <a:cubicBezTo>
                      <a:pt x="11040" y="9519"/>
                      <a:pt x="11467" y="9653"/>
                      <a:pt x="11880" y="9653"/>
                    </a:cubicBezTo>
                    <a:cubicBezTo>
                      <a:pt x="12351" y="9653"/>
                      <a:pt x="12804" y="9479"/>
                      <a:pt x="13010" y="9025"/>
                    </a:cubicBezTo>
                    <a:cubicBezTo>
                      <a:pt x="13550" y="7831"/>
                      <a:pt x="12468" y="6567"/>
                      <a:pt x="14161" y="6126"/>
                    </a:cubicBezTo>
                    <a:cubicBezTo>
                      <a:pt x="15348" y="5814"/>
                      <a:pt x="16361" y="5078"/>
                      <a:pt x="17083" y="4105"/>
                    </a:cubicBezTo>
                    <a:cubicBezTo>
                      <a:pt x="18459" y="2251"/>
                      <a:pt x="16261" y="12"/>
                      <a:pt x="14332" y="12"/>
                    </a:cubicBezTo>
                    <a:cubicBezTo>
                      <a:pt x="14197" y="12"/>
                      <a:pt x="14062" y="23"/>
                      <a:pt x="13930" y="46"/>
                    </a:cubicBezTo>
                    <a:cubicBezTo>
                      <a:pt x="13060" y="197"/>
                      <a:pt x="12693" y="1318"/>
                      <a:pt x="12449" y="2021"/>
                    </a:cubicBezTo>
                    <a:cubicBezTo>
                      <a:pt x="11900" y="3600"/>
                      <a:pt x="10801" y="5089"/>
                      <a:pt x="9090" y="5475"/>
                    </a:cubicBezTo>
                    <a:cubicBezTo>
                      <a:pt x="9051" y="5468"/>
                      <a:pt x="9010" y="5464"/>
                      <a:pt x="8970" y="5464"/>
                    </a:cubicBezTo>
                    <a:cubicBezTo>
                      <a:pt x="8814" y="5464"/>
                      <a:pt x="8660" y="5517"/>
                      <a:pt x="8535" y="5615"/>
                    </a:cubicBezTo>
                    <a:cubicBezTo>
                      <a:pt x="8403" y="5521"/>
                      <a:pt x="8246" y="5473"/>
                      <a:pt x="8083" y="5473"/>
                    </a:cubicBezTo>
                    <a:cubicBezTo>
                      <a:pt x="7602" y="5464"/>
                      <a:pt x="7121" y="5362"/>
                      <a:pt x="6657" y="5191"/>
                    </a:cubicBezTo>
                    <a:cubicBezTo>
                      <a:pt x="5291" y="4213"/>
                      <a:pt x="3909" y="3408"/>
                      <a:pt x="3613" y="1544"/>
                    </a:cubicBezTo>
                    <a:cubicBezTo>
                      <a:pt x="3593" y="1409"/>
                      <a:pt x="3511" y="1298"/>
                      <a:pt x="3413" y="1203"/>
                    </a:cubicBezTo>
                    <a:cubicBezTo>
                      <a:pt x="3401" y="1066"/>
                      <a:pt x="3397" y="927"/>
                      <a:pt x="3401" y="789"/>
                    </a:cubicBezTo>
                    <a:cubicBezTo>
                      <a:pt x="3418" y="292"/>
                      <a:pt x="3013" y="1"/>
                      <a:pt x="259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16;p45">
                <a:extLst>
                  <a:ext uri="{FF2B5EF4-FFF2-40B4-BE49-F238E27FC236}">
                    <a16:creationId xmlns:a16="http://schemas.microsoft.com/office/drawing/2014/main" id="{D9F542E0-99F9-9198-3DC5-B2962DD4094D}"/>
                  </a:ext>
                </a:extLst>
              </p:cNvPr>
              <p:cNvSpPr/>
              <p:nvPr/>
            </p:nvSpPr>
            <p:spPr>
              <a:xfrm>
                <a:off x="3062158" y="2656516"/>
                <a:ext cx="494948" cy="432673"/>
              </a:xfrm>
              <a:custGeom>
                <a:avLst/>
                <a:gdLst/>
                <a:ahLst/>
                <a:cxnLst/>
                <a:rect l="l" t="t" r="r" b="b"/>
                <a:pathLst>
                  <a:path w="35717" h="31223" extrusionOk="0">
                    <a:moveTo>
                      <a:pt x="2087" y="1"/>
                    </a:moveTo>
                    <a:cubicBezTo>
                      <a:pt x="1931" y="1"/>
                      <a:pt x="1789" y="89"/>
                      <a:pt x="1757" y="293"/>
                    </a:cubicBezTo>
                    <a:lnTo>
                      <a:pt x="1759" y="293"/>
                    </a:lnTo>
                    <a:cubicBezTo>
                      <a:pt x="0" y="11797"/>
                      <a:pt x="720" y="27652"/>
                      <a:pt x="14584" y="30828"/>
                    </a:cubicBezTo>
                    <a:cubicBezTo>
                      <a:pt x="15751" y="31096"/>
                      <a:pt x="16870" y="31222"/>
                      <a:pt x="17939" y="31222"/>
                    </a:cubicBezTo>
                    <a:cubicBezTo>
                      <a:pt x="29869" y="31222"/>
                      <a:pt x="35717" y="15533"/>
                      <a:pt x="34249" y="5261"/>
                    </a:cubicBezTo>
                    <a:cubicBezTo>
                      <a:pt x="34220" y="5056"/>
                      <a:pt x="34079" y="4968"/>
                      <a:pt x="33924" y="4968"/>
                    </a:cubicBezTo>
                    <a:cubicBezTo>
                      <a:pt x="33691" y="4968"/>
                      <a:pt x="33426" y="5169"/>
                      <a:pt x="33470" y="5476"/>
                    </a:cubicBezTo>
                    <a:cubicBezTo>
                      <a:pt x="34998" y="16171"/>
                      <a:pt x="28894" y="30242"/>
                      <a:pt x="17421" y="30242"/>
                    </a:cubicBezTo>
                    <a:cubicBezTo>
                      <a:pt x="16027" y="30242"/>
                      <a:pt x="14554" y="30034"/>
                      <a:pt x="13006" y="29587"/>
                    </a:cubicBezTo>
                    <a:cubicBezTo>
                      <a:pt x="985" y="26118"/>
                      <a:pt x="1020" y="10425"/>
                      <a:pt x="2536" y="508"/>
                    </a:cubicBezTo>
                    <a:cubicBezTo>
                      <a:pt x="2583" y="202"/>
                      <a:pt x="2321" y="1"/>
                      <a:pt x="20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017;p45">
                <a:extLst>
                  <a:ext uri="{FF2B5EF4-FFF2-40B4-BE49-F238E27FC236}">
                    <a16:creationId xmlns:a16="http://schemas.microsoft.com/office/drawing/2014/main" id="{FFF7DBB1-4030-ECB5-4263-AB06B03A8353}"/>
                  </a:ext>
                </a:extLst>
              </p:cNvPr>
              <p:cNvSpPr/>
              <p:nvPr/>
            </p:nvSpPr>
            <p:spPr>
              <a:xfrm>
                <a:off x="3519941" y="2813910"/>
                <a:ext cx="70438" cy="69329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003" extrusionOk="0">
                    <a:moveTo>
                      <a:pt x="2806" y="1"/>
                    </a:moveTo>
                    <a:cubicBezTo>
                      <a:pt x="1946" y="1"/>
                      <a:pt x="1038" y="432"/>
                      <a:pt x="525" y="1232"/>
                    </a:cubicBezTo>
                    <a:cubicBezTo>
                      <a:pt x="330" y="1539"/>
                      <a:pt x="609" y="1828"/>
                      <a:pt x="891" y="1828"/>
                    </a:cubicBezTo>
                    <a:cubicBezTo>
                      <a:pt x="1014" y="1828"/>
                      <a:pt x="1137" y="1773"/>
                      <a:pt x="1223" y="1641"/>
                    </a:cubicBezTo>
                    <a:cubicBezTo>
                      <a:pt x="1575" y="1090"/>
                      <a:pt x="2194" y="793"/>
                      <a:pt x="2772" y="793"/>
                    </a:cubicBezTo>
                    <a:cubicBezTo>
                      <a:pt x="3451" y="793"/>
                      <a:pt x="4072" y="1204"/>
                      <a:pt x="4134" y="2100"/>
                    </a:cubicBezTo>
                    <a:cubicBezTo>
                      <a:pt x="4232" y="3502"/>
                      <a:pt x="3152" y="4183"/>
                      <a:pt x="1993" y="4183"/>
                    </a:cubicBezTo>
                    <a:cubicBezTo>
                      <a:pt x="1599" y="4183"/>
                      <a:pt x="1195" y="4104"/>
                      <a:pt x="826" y="3948"/>
                    </a:cubicBezTo>
                    <a:cubicBezTo>
                      <a:pt x="767" y="3923"/>
                      <a:pt x="710" y="3912"/>
                      <a:pt x="655" y="3912"/>
                    </a:cubicBezTo>
                    <a:cubicBezTo>
                      <a:pt x="265" y="3912"/>
                      <a:pt x="1" y="4467"/>
                      <a:pt x="419" y="4644"/>
                    </a:cubicBezTo>
                    <a:cubicBezTo>
                      <a:pt x="960" y="4873"/>
                      <a:pt x="1514" y="5003"/>
                      <a:pt x="2067" y="5003"/>
                    </a:cubicBezTo>
                    <a:cubicBezTo>
                      <a:pt x="2554" y="5003"/>
                      <a:pt x="3041" y="4903"/>
                      <a:pt x="3516" y="4682"/>
                    </a:cubicBezTo>
                    <a:cubicBezTo>
                      <a:pt x="4558" y="4201"/>
                      <a:pt x="5083" y="2906"/>
                      <a:pt x="4915" y="1812"/>
                    </a:cubicBezTo>
                    <a:cubicBezTo>
                      <a:pt x="4726" y="573"/>
                      <a:pt x="3798" y="1"/>
                      <a:pt x="2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18;p45">
                <a:extLst>
                  <a:ext uri="{FF2B5EF4-FFF2-40B4-BE49-F238E27FC236}">
                    <a16:creationId xmlns:a16="http://schemas.microsoft.com/office/drawing/2014/main" id="{D997C4E7-6132-98A0-B4E3-22B811CCA204}"/>
                  </a:ext>
                </a:extLst>
              </p:cNvPr>
              <p:cNvSpPr/>
              <p:nvPr/>
            </p:nvSpPr>
            <p:spPr>
              <a:xfrm>
                <a:off x="3526703" y="2834267"/>
                <a:ext cx="36515" cy="3655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638" extrusionOk="0">
                    <a:moveTo>
                      <a:pt x="2072" y="0"/>
                    </a:moveTo>
                    <a:cubicBezTo>
                      <a:pt x="1981" y="0"/>
                      <a:pt x="1887" y="40"/>
                      <a:pt x="1806" y="134"/>
                    </a:cubicBezTo>
                    <a:cubicBezTo>
                      <a:pt x="1427" y="577"/>
                      <a:pt x="759" y="660"/>
                      <a:pt x="283" y="973"/>
                    </a:cubicBezTo>
                    <a:cubicBezTo>
                      <a:pt x="115" y="1084"/>
                      <a:pt x="1" y="1342"/>
                      <a:pt x="137" y="1525"/>
                    </a:cubicBezTo>
                    <a:cubicBezTo>
                      <a:pt x="558" y="2092"/>
                      <a:pt x="1217" y="2216"/>
                      <a:pt x="1787" y="2573"/>
                    </a:cubicBezTo>
                    <a:cubicBezTo>
                      <a:pt x="1858" y="2618"/>
                      <a:pt x="1929" y="2637"/>
                      <a:pt x="1995" y="2637"/>
                    </a:cubicBezTo>
                    <a:cubicBezTo>
                      <a:pt x="2339" y="2637"/>
                      <a:pt x="2564" y="2108"/>
                      <a:pt x="2196" y="1877"/>
                    </a:cubicBezTo>
                    <a:cubicBezTo>
                      <a:pt x="1913" y="1698"/>
                      <a:pt x="1507" y="1593"/>
                      <a:pt x="1187" y="1412"/>
                    </a:cubicBezTo>
                    <a:lnTo>
                      <a:pt x="1187" y="1412"/>
                    </a:lnTo>
                    <a:cubicBezTo>
                      <a:pt x="1616" y="1224"/>
                      <a:pt x="2064" y="1071"/>
                      <a:pt x="2377" y="705"/>
                    </a:cubicBezTo>
                    <a:cubicBezTo>
                      <a:pt x="2635" y="405"/>
                      <a:pt x="2366" y="0"/>
                      <a:pt x="2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019;p45">
                <a:extLst>
                  <a:ext uri="{FF2B5EF4-FFF2-40B4-BE49-F238E27FC236}">
                    <a16:creationId xmlns:a16="http://schemas.microsoft.com/office/drawing/2014/main" id="{716A2B0F-0C57-7E8B-14DD-0FF93DECE15D}"/>
                  </a:ext>
                </a:extLst>
              </p:cNvPr>
              <p:cNvSpPr/>
              <p:nvPr/>
            </p:nvSpPr>
            <p:spPr>
              <a:xfrm>
                <a:off x="3021320" y="2836775"/>
                <a:ext cx="79154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5712" h="6141" extrusionOk="0">
                    <a:moveTo>
                      <a:pt x="3438" y="1"/>
                    </a:moveTo>
                    <a:cubicBezTo>
                      <a:pt x="1619" y="1"/>
                      <a:pt x="1" y="2274"/>
                      <a:pt x="363" y="4060"/>
                    </a:cubicBezTo>
                    <a:cubicBezTo>
                      <a:pt x="644" y="5453"/>
                      <a:pt x="1887" y="6140"/>
                      <a:pt x="3154" y="6140"/>
                    </a:cubicBezTo>
                    <a:cubicBezTo>
                      <a:pt x="3994" y="6140"/>
                      <a:pt x="4845" y="5838"/>
                      <a:pt x="5431" y="5239"/>
                    </a:cubicBezTo>
                    <a:cubicBezTo>
                      <a:pt x="5711" y="4954"/>
                      <a:pt x="5437" y="4548"/>
                      <a:pt x="5130" y="4548"/>
                    </a:cubicBezTo>
                    <a:cubicBezTo>
                      <a:pt x="5038" y="4548"/>
                      <a:pt x="4944" y="4584"/>
                      <a:pt x="4860" y="4670"/>
                    </a:cubicBezTo>
                    <a:cubicBezTo>
                      <a:pt x="4410" y="5128"/>
                      <a:pt x="3797" y="5357"/>
                      <a:pt x="3193" y="5357"/>
                    </a:cubicBezTo>
                    <a:cubicBezTo>
                      <a:pt x="2352" y="5357"/>
                      <a:pt x="1530" y="4914"/>
                      <a:pt x="1194" y="4031"/>
                    </a:cubicBezTo>
                    <a:cubicBezTo>
                      <a:pt x="689" y="2708"/>
                      <a:pt x="2059" y="835"/>
                      <a:pt x="3452" y="835"/>
                    </a:cubicBezTo>
                    <a:cubicBezTo>
                      <a:pt x="3736" y="835"/>
                      <a:pt x="4021" y="913"/>
                      <a:pt x="4291" y="1088"/>
                    </a:cubicBezTo>
                    <a:cubicBezTo>
                      <a:pt x="4362" y="1135"/>
                      <a:pt x="4433" y="1155"/>
                      <a:pt x="4500" y="1155"/>
                    </a:cubicBezTo>
                    <a:cubicBezTo>
                      <a:pt x="4838" y="1155"/>
                      <a:pt x="5060" y="628"/>
                      <a:pt x="4697" y="391"/>
                    </a:cubicBezTo>
                    <a:cubicBezTo>
                      <a:pt x="4281" y="120"/>
                      <a:pt x="3854" y="1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20;p45">
                <a:extLst>
                  <a:ext uri="{FF2B5EF4-FFF2-40B4-BE49-F238E27FC236}">
                    <a16:creationId xmlns:a16="http://schemas.microsoft.com/office/drawing/2014/main" id="{6622A213-B889-E3BF-558E-4D0B8DFC58DB}"/>
                  </a:ext>
                </a:extLst>
              </p:cNvPr>
              <p:cNvSpPr/>
              <p:nvPr/>
            </p:nvSpPr>
            <p:spPr>
              <a:xfrm>
                <a:off x="3051280" y="2862979"/>
                <a:ext cx="40325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2676" extrusionOk="0">
                    <a:moveTo>
                      <a:pt x="576" y="1"/>
                    </a:moveTo>
                    <a:cubicBezTo>
                      <a:pt x="150" y="1"/>
                      <a:pt x="0" y="678"/>
                      <a:pt x="468" y="793"/>
                    </a:cubicBezTo>
                    <a:cubicBezTo>
                      <a:pt x="902" y="901"/>
                      <a:pt x="1313" y="1071"/>
                      <a:pt x="1728" y="1231"/>
                    </a:cubicBezTo>
                    <a:lnTo>
                      <a:pt x="1728" y="1231"/>
                    </a:lnTo>
                    <a:cubicBezTo>
                      <a:pt x="1483" y="1479"/>
                      <a:pt x="1226" y="1716"/>
                      <a:pt x="993" y="1976"/>
                    </a:cubicBezTo>
                    <a:cubicBezTo>
                      <a:pt x="728" y="2271"/>
                      <a:pt x="998" y="2676"/>
                      <a:pt x="1297" y="2676"/>
                    </a:cubicBezTo>
                    <a:cubicBezTo>
                      <a:pt x="1388" y="2676"/>
                      <a:pt x="1482" y="2638"/>
                      <a:pt x="1564" y="2547"/>
                    </a:cubicBezTo>
                    <a:cubicBezTo>
                      <a:pt x="1936" y="2133"/>
                      <a:pt x="2367" y="1777"/>
                      <a:pt x="2717" y="1342"/>
                    </a:cubicBezTo>
                    <a:cubicBezTo>
                      <a:pt x="2909" y="1103"/>
                      <a:pt x="2849" y="767"/>
                      <a:pt x="2539" y="667"/>
                    </a:cubicBezTo>
                    <a:cubicBezTo>
                      <a:pt x="1914" y="466"/>
                      <a:pt x="1322" y="174"/>
                      <a:pt x="683" y="14"/>
                    </a:cubicBezTo>
                    <a:cubicBezTo>
                      <a:pt x="646" y="5"/>
                      <a:pt x="610" y="1"/>
                      <a:pt x="5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021;p45">
                <a:extLst>
                  <a:ext uri="{FF2B5EF4-FFF2-40B4-BE49-F238E27FC236}">
                    <a16:creationId xmlns:a16="http://schemas.microsoft.com/office/drawing/2014/main" id="{B7B7BC52-6CE5-C06B-248D-441C389CA5D6}"/>
                  </a:ext>
                </a:extLst>
              </p:cNvPr>
              <p:cNvSpPr/>
              <p:nvPr/>
            </p:nvSpPr>
            <p:spPr>
              <a:xfrm>
                <a:off x="3031450" y="2498527"/>
                <a:ext cx="510469" cy="295761"/>
              </a:xfrm>
              <a:custGeom>
                <a:avLst/>
                <a:gdLst/>
                <a:ahLst/>
                <a:cxnLst/>
                <a:rect l="l" t="t" r="r" b="b"/>
                <a:pathLst>
                  <a:path w="36837" h="21343" extrusionOk="0">
                    <a:moveTo>
                      <a:pt x="19037" y="1"/>
                    </a:moveTo>
                    <a:cubicBezTo>
                      <a:pt x="14538" y="1"/>
                      <a:pt x="9184" y="4030"/>
                      <a:pt x="4832" y="4030"/>
                    </a:cubicBezTo>
                    <a:cubicBezTo>
                      <a:pt x="3320" y="4030"/>
                      <a:pt x="1930" y="3544"/>
                      <a:pt x="738" y="2234"/>
                    </a:cubicBezTo>
                    <a:cubicBezTo>
                      <a:pt x="658" y="2146"/>
                      <a:pt x="563" y="2109"/>
                      <a:pt x="470" y="2109"/>
                    </a:cubicBezTo>
                    <a:cubicBezTo>
                      <a:pt x="230" y="2109"/>
                      <a:pt x="0" y="2357"/>
                      <a:pt x="63" y="2627"/>
                    </a:cubicBezTo>
                    <a:cubicBezTo>
                      <a:pt x="871" y="6169"/>
                      <a:pt x="989" y="9798"/>
                      <a:pt x="4229" y="11971"/>
                    </a:cubicBezTo>
                    <a:cubicBezTo>
                      <a:pt x="5690" y="12951"/>
                      <a:pt x="7388" y="13312"/>
                      <a:pt x="9148" y="13312"/>
                    </a:cubicBezTo>
                    <a:cubicBezTo>
                      <a:pt x="12068" y="13312"/>
                      <a:pt x="15159" y="12318"/>
                      <a:pt x="17622" y="11507"/>
                    </a:cubicBezTo>
                    <a:cubicBezTo>
                      <a:pt x="18528" y="11211"/>
                      <a:pt x="19407" y="10806"/>
                      <a:pt x="20299" y="10467"/>
                    </a:cubicBezTo>
                    <a:cubicBezTo>
                      <a:pt x="20914" y="10233"/>
                      <a:pt x="21479" y="10130"/>
                      <a:pt x="22007" y="10130"/>
                    </a:cubicBezTo>
                    <a:cubicBezTo>
                      <a:pt x="23669" y="10130"/>
                      <a:pt x="24953" y="11155"/>
                      <a:pt x="26229" y="12343"/>
                    </a:cubicBezTo>
                    <a:cubicBezTo>
                      <a:pt x="27578" y="13598"/>
                      <a:pt x="29182" y="14396"/>
                      <a:pt x="30950" y="14850"/>
                    </a:cubicBezTo>
                    <a:cubicBezTo>
                      <a:pt x="32419" y="15229"/>
                      <a:pt x="31606" y="17505"/>
                      <a:pt x="32231" y="18590"/>
                    </a:cubicBezTo>
                    <a:cubicBezTo>
                      <a:pt x="33162" y="20207"/>
                      <a:pt x="34412" y="20791"/>
                      <a:pt x="36169" y="21324"/>
                    </a:cubicBezTo>
                    <a:cubicBezTo>
                      <a:pt x="36213" y="21337"/>
                      <a:pt x="36254" y="21343"/>
                      <a:pt x="36293" y="21343"/>
                    </a:cubicBezTo>
                    <a:cubicBezTo>
                      <a:pt x="36701" y="21343"/>
                      <a:pt x="36837" y="20682"/>
                      <a:pt x="36384" y="20545"/>
                    </a:cubicBezTo>
                    <a:cubicBezTo>
                      <a:pt x="33557" y="19686"/>
                      <a:pt x="32733" y="17093"/>
                      <a:pt x="32464" y="14562"/>
                    </a:cubicBezTo>
                    <a:cubicBezTo>
                      <a:pt x="32438" y="14325"/>
                      <a:pt x="32298" y="14181"/>
                      <a:pt x="32061" y="14159"/>
                    </a:cubicBezTo>
                    <a:cubicBezTo>
                      <a:pt x="28206" y="13773"/>
                      <a:pt x="26894" y="10666"/>
                      <a:pt x="23778" y="9310"/>
                    </a:cubicBezTo>
                    <a:cubicBezTo>
                      <a:pt x="23409" y="9150"/>
                      <a:pt x="23009" y="9083"/>
                      <a:pt x="22593" y="9083"/>
                    </a:cubicBezTo>
                    <a:cubicBezTo>
                      <a:pt x="21121" y="9083"/>
                      <a:pt x="19454" y="9922"/>
                      <a:pt x="18291" y="10389"/>
                    </a:cubicBezTo>
                    <a:cubicBezTo>
                      <a:pt x="15567" y="11483"/>
                      <a:pt x="12592" y="12377"/>
                      <a:pt x="9638" y="12377"/>
                    </a:cubicBezTo>
                    <a:cubicBezTo>
                      <a:pt x="8522" y="12377"/>
                      <a:pt x="7409" y="12249"/>
                      <a:pt x="6314" y="11957"/>
                    </a:cubicBezTo>
                    <a:cubicBezTo>
                      <a:pt x="2288" y="10883"/>
                      <a:pt x="1768" y="7089"/>
                      <a:pt x="1093" y="3628"/>
                    </a:cubicBezTo>
                    <a:lnTo>
                      <a:pt x="1093" y="3628"/>
                    </a:lnTo>
                    <a:cubicBezTo>
                      <a:pt x="2143" y="4365"/>
                      <a:pt x="3356" y="4652"/>
                      <a:pt x="4645" y="4652"/>
                    </a:cubicBezTo>
                    <a:cubicBezTo>
                      <a:pt x="8378" y="4652"/>
                      <a:pt x="12754" y="2251"/>
                      <a:pt x="15685" y="1450"/>
                    </a:cubicBezTo>
                    <a:cubicBezTo>
                      <a:pt x="16570" y="1208"/>
                      <a:pt x="17424" y="1086"/>
                      <a:pt x="18246" y="1086"/>
                    </a:cubicBezTo>
                    <a:cubicBezTo>
                      <a:pt x="20307" y="1086"/>
                      <a:pt x="22170" y="1853"/>
                      <a:pt x="23823" y="3427"/>
                    </a:cubicBezTo>
                    <a:cubicBezTo>
                      <a:pt x="24607" y="4174"/>
                      <a:pt x="25841" y="4211"/>
                      <a:pt x="26842" y="4328"/>
                    </a:cubicBezTo>
                    <a:cubicBezTo>
                      <a:pt x="30602" y="4768"/>
                      <a:pt x="33507" y="5275"/>
                      <a:pt x="34677" y="9376"/>
                    </a:cubicBezTo>
                    <a:cubicBezTo>
                      <a:pt x="35288" y="11530"/>
                      <a:pt x="35516" y="14356"/>
                      <a:pt x="35622" y="16569"/>
                    </a:cubicBezTo>
                    <a:cubicBezTo>
                      <a:pt x="35634" y="16828"/>
                      <a:pt x="35842" y="16959"/>
                      <a:pt x="36045" y="16959"/>
                    </a:cubicBezTo>
                    <a:cubicBezTo>
                      <a:pt x="36247" y="16959"/>
                      <a:pt x="36442" y="16829"/>
                      <a:pt x="36430" y="16569"/>
                    </a:cubicBezTo>
                    <a:cubicBezTo>
                      <a:pt x="36288" y="13615"/>
                      <a:pt x="36294" y="8673"/>
                      <a:pt x="34176" y="6354"/>
                    </a:cubicBezTo>
                    <a:cubicBezTo>
                      <a:pt x="33385" y="5486"/>
                      <a:pt x="32342" y="4382"/>
                      <a:pt x="31166" y="4038"/>
                    </a:cubicBezTo>
                    <a:cubicBezTo>
                      <a:pt x="28532" y="3264"/>
                      <a:pt x="25502" y="4060"/>
                      <a:pt x="23385" y="1848"/>
                    </a:cubicBezTo>
                    <a:cubicBezTo>
                      <a:pt x="22096" y="499"/>
                      <a:pt x="20619" y="1"/>
                      <a:pt x="190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22;p45">
                <a:extLst>
                  <a:ext uri="{FF2B5EF4-FFF2-40B4-BE49-F238E27FC236}">
                    <a16:creationId xmlns:a16="http://schemas.microsoft.com/office/drawing/2014/main" id="{1C90F60D-CBE7-814F-1D60-C3D1C190FA8F}"/>
                  </a:ext>
                </a:extLst>
              </p:cNvPr>
              <p:cNvSpPr/>
              <p:nvPr/>
            </p:nvSpPr>
            <p:spPr>
              <a:xfrm>
                <a:off x="3078898" y="2673353"/>
                <a:ext cx="86706" cy="16949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2231" extrusionOk="0">
                    <a:moveTo>
                      <a:pt x="5692" y="1"/>
                    </a:moveTo>
                    <a:cubicBezTo>
                      <a:pt x="5569" y="1"/>
                      <a:pt x="5444" y="55"/>
                      <a:pt x="5358" y="186"/>
                    </a:cubicBezTo>
                    <a:cubicBezTo>
                      <a:pt x="4143" y="2033"/>
                      <a:pt x="2691" y="3693"/>
                      <a:pt x="1725" y="5696"/>
                    </a:cubicBezTo>
                    <a:cubicBezTo>
                      <a:pt x="838" y="7529"/>
                      <a:pt x="367" y="9724"/>
                      <a:pt x="49" y="11723"/>
                    </a:cubicBezTo>
                    <a:cubicBezTo>
                      <a:pt x="0" y="12029"/>
                      <a:pt x="262" y="12230"/>
                      <a:pt x="496" y="12230"/>
                    </a:cubicBezTo>
                    <a:cubicBezTo>
                      <a:pt x="651" y="12230"/>
                      <a:pt x="795" y="12142"/>
                      <a:pt x="828" y="11938"/>
                    </a:cubicBezTo>
                    <a:cubicBezTo>
                      <a:pt x="1112" y="10157"/>
                      <a:pt x="1598" y="8424"/>
                      <a:pt x="2182" y="6719"/>
                    </a:cubicBezTo>
                    <a:cubicBezTo>
                      <a:pt x="2973" y="4417"/>
                      <a:pt x="4740" y="2595"/>
                      <a:pt x="6056" y="594"/>
                    </a:cubicBezTo>
                    <a:cubicBezTo>
                      <a:pt x="6256" y="290"/>
                      <a:pt x="5976" y="1"/>
                      <a:pt x="56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023;p45">
                <a:extLst>
                  <a:ext uri="{FF2B5EF4-FFF2-40B4-BE49-F238E27FC236}">
                    <a16:creationId xmlns:a16="http://schemas.microsoft.com/office/drawing/2014/main" id="{F7A4E9EE-9A44-ED28-0207-41E9956A7BD0}"/>
                  </a:ext>
                </a:extLst>
              </p:cNvPr>
              <p:cNvSpPr/>
              <p:nvPr/>
            </p:nvSpPr>
            <p:spPr>
              <a:xfrm>
                <a:off x="3040485" y="2545546"/>
                <a:ext cx="499452" cy="239929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17314" extrusionOk="0">
                    <a:moveTo>
                      <a:pt x="491" y="0"/>
                    </a:moveTo>
                    <a:cubicBezTo>
                      <a:pt x="242" y="0"/>
                      <a:pt x="1" y="194"/>
                      <a:pt x="112" y="489"/>
                    </a:cubicBezTo>
                    <a:cubicBezTo>
                      <a:pt x="960" y="2751"/>
                      <a:pt x="3702" y="3404"/>
                      <a:pt x="5797" y="4053"/>
                    </a:cubicBezTo>
                    <a:cubicBezTo>
                      <a:pt x="8057" y="4755"/>
                      <a:pt x="10405" y="5028"/>
                      <a:pt x="12759" y="5028"/>
                    </a:cubicBezTo>
                    <a:cubicBezTo>
                      <a:pt x="14534" y="5028"/>
                      <a:pt x="16313" y="4873"/>
                      <a:pt x="18059" y="4628"/>
                    </a:cubicBezTo>
                    <a:cubicBezTo>
                      <a:pt x="19776" y="4386"/>
                      <a:pt x="22311" y="3349"/>
                      <a:pt x="24495" y="3349"/>
                    </a:cubicBezTo>
                    <a:cubicBezTo>
                      <a:pt x="25797" y="3349"/>
                      <a:pt x="26974" y="3718"/>
                      <a:pt x="27777" y="4844"/>
                    </a:cubicBezTo>
                    <a:cubicBezTo>
                      <a:pt x="28588" y="5980"/>
                      <a:pt x="29164" y="7330"/>
                      <a:pt x="30353" y="8152"/>
                    </a:cubicBezTo>
                    <a:cubicBezTo>
                      <a:pt x="30807" y="8467"/>
                      <a:pt x="31236" y="8789"/>
                      <a:pt x="31766" y="8974"/>
                    </a:cubicBezTo>
                    <a:cubicBezTo>
                      <a:pt x="33363" y="9533"/>
                      <a:pt x="33185" y="11090"/>
                      <a:pt x="33071" y="12485"/>
                    </a:cubicBezTo>
                    <a:cubicBezTo>
                      <a:pt x="32906" y="14507"/>
                      <a:pt x="33981" y="15639"/>
                      <a:pt x="35122" y="17143"/>
                    </a:cubicBezTo>
                    <a:cubicBezTo>
                      <a:pt x="35214" y="17264"/>
                      <a:pt x="35340" y="17314"/>
                      <a:pt x="35464" y="17314"/>
                    </a:cubicBezTo>
                    <a:cubicBezTo>
                      <a:pt x="35759" y="17314"/>
                      <a:pt x="36042" y="17028"/>
                      <a:pt x="35820" y="16736"/>
                    </a:cubicBezTo>
                    <a:lnTo>
                      <a:pt x="35822" y="16736"/>
                    </a:lnTo>
                    <a:cubicBezTo>
                      <a:pt x="34847" y="15454"/>
                      <a:pt x="33933" y="14405"/>
                      <a:pt x="33879" y="12485"/>
                    </a:cubicBezTo>
                    <a:cubicBezTo>
                      <a:pt x="33879" y="12473"/>
                      <a:pt x="34122" y="10127"/>
                      <a:pt x="34122" y="9613"/>
                    </a:cubicBezTo>
                    <a:cubicBezTo>
                      <a:pt x="34122" y="9101"/>
                      <a:pt x="33801" y="8860"/>
                      <a:pt x="33419" y="8652"/>
                    </a:cubicBezTo>
                    <a:cubicBezTo>
                      <a:pt x="31451" y="7583"/>
                      <a:pt x="30223" y="7235"/>
                      <a:pt x="28948" y="5196"/>
                    </a:cubicBezTo>
                    <a:cubicBezTo>
                      <a:pt x="28382" y="4290"/>
                      <a:pt x="27642" y="2888"/>
                      <a:pt x="26503" y="2554"/>
                    </a:cubicBezTo>
                    <a:cubicBezTo>
                      <a:pt x="25960" y="2394"/>
                      <a:pt x="25459" y="2325"/>
                      <a:pt x="24974" y="2325"/>
                    </a:cubicBezTo>
                    <a:cubicBezTo>
                      <a:pt x="24025" y="2325"/>
                      <a:pt x="23134" y="2586"/>
                      <a:pt x="22086" y="2928"/>
                    </a:cubicBezTo>
                    <a:cubicBezTo>
                      <a:pt x="19726" y="3696"/>
                      <a:pt x="17183" y="3996"/>
                      <a:pt x="14724" y="4192"/>
                    </a:cubicBezTo>
                    <a:cubicBezTo>
                      <a:pt x="14189" y="4234"/>
                      <a:pt x="13655" y="4254"/>
                      <a:pt x="13122" y="4254"/>
                    </a:cubicBezTo>
                    <a:cubicBezTo>
                      <a:pt x="11096" y="4254"/>
                      <a:pt x="9079" y="3968"/>
                      <a:pt x="7098" y="3553"/>
                    </a:cubicBezTo>
                    <a:cubicBezTo>
                      <a:pt x="5139" y="3144"/>
                      <a:pt x="1661" y="2327"/>
                      <a:pt x="891" y="274"/>
                    </a:cubicBezTo>
                    <a:cubicBezTo>
                      <a:pt x="819" y="83"/>
                      <a:pt x="653" y="0"/>
                      <a:pt x="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24;p45">
                <a:extLst>
                  <a:ext uri="{FF2B5EF4-FFF2-40B4-BE49-F238E27FC236}">
                    <a16:creationId xmlns:a16="http://schemas.microsoft.com/office/drawing/2014/main" id="{1E884617-A168-19D5-7854-C4B9B6898DE8}"/>
                  </a:ext>
                </a:extLst>
              </p:cNvPr>
              <p:cNvSpPr/>
              <p:nvPr/>
            </p:nvSpPr>
            <p:spPr>
              <a:xfrm>
                <a:off x="3235294" y="3066657"/>
                <a:ext cx="156798" cy="125521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9058" extrusionOk="0">
                    <a:moveTo>
                      <a:pt x="10491" y="1"/>
                    </a:moveTo>
                    <a:cubicBezTo>
                      <a:pt x="10290" y="1"/>
                      <a:pt x="10106" y="128"/>
                      <a:pt x="10138" y="385"/>
                    </a:cubicBezTo>
                    <a:cubicBezTo>
                      <a:pt x="10463" y="3004"/>
                      <a:pt x="10114" y="6296"/>
                      <a:pt x="7682" y="7841"/>
                    </a:cubicBezTo>
                    <a:cubicBezTo>
                      <a:pt x="7175" y="8162"/>
                      <a:pt x="6656" y="8294"/>
                      <a:pt x="6140" y="8294"/>
                    </a:cubicBezTo>
                    <a:cubicBezTo>
                      <a:pt x="4810" y="8294"/>
                      <a:pt x="3498" y="7413"/>
                      <a:pt x="2464" y="6598"/>
                    </a:cubicBezTo>
                    <a:cubicBezTo>
                      <a:pt x="808" y="5289"/>
                      <a:pt x="1664" y="2985"/>
                      <a:pt x="1580" y="1147"/>
                    </a:cubicBezTo>
                    <a:cubicBezTo>
                      <a:pt x="1567" y="887"/>
                      <a:pt x="1359" y="757"/>
                      <a:pt x="1157" y="757"/>
                    </a:cubicBezTo>
                    <a:cubicBezTo>
                      <a:pt x="956" y="757"/>
                      <a:pt x="760" y="886"/>
                      <a:pt x="771" y="1147"/>
                    </a:cubicBezTo>
                    <a:cubicBezTo>
                      <a:pt x="875" y="3416"/>
                      <a:pt x="1" y="5528"/>
                      <a:pt x="1895" y="7169"/>
                    </a:cubicBezTo>
                    <a:cubicBezTo>
                      <a:pt x="3135" y="8244"/>
                      <a:pt x="4533" y="9058"/>
                      <a:pt x="6133" y="9058"/>
                    </a:cubicBezTo>
                    <a:cubicBezTo>
                      <a:pt x="6367" y="9058"/>
                      <a:pt x="6605" y="9040"/>
                      <a:pt x="6847" y="9004"/>
                    </a:cubicBezTo>
                    <a:cubicBezTo>
                      <a:pt x="10593" y="8441"/>
                      <a:pt x="11315" y="3355"/>
                      <a:pt x="10945" y="385"/>
                    </a:cubicBezTo>
                    <a:cubicBezTo>
                      <a:pt x="10912" y="130"/>
                      <a:pt x="10693" y="1"/>
                      <a:pt x="104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025;p45">
                <a:extLst>
                  <a:ext uri="{FF2B5EF4-FFF2-40B4-BE49-F238E27FC236}">
                    <a16:creationId xmlns:a16="http://schemas.microsoft.com/office/drawing/2014/main" id="{F9F6610C-F59B-E590-5DF2-311D618220BA}"/>
                  </a:ext>
                </a:extLst>
              </p:cNvPr>
              <p:cNvSpPr/>
              <p:nvPr/>
            </p:nvSpPr>
            <p:spPr>
              <a:xfrm>
                <a:off x="3190797" y="3102562"/>
                <a:ext cx="135291" cy="144354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10417" extrusionOk="0">
                    <a:moveTo>
                      <a:pt x="4236" y="1"/>
                    </a:moveTo>
                    <a:cubicBezTo>
                      <a:pt x="4232" y="1"/>
                      <a:pt x="4228" y="1"/>
                      <a:pt x="4225" y="1"/>
                    </a:cubicBezTo>
                    <a:cubicBezTo>
                      <a:pt x="2237" y="53"/>
                      <a:pt x="780" y="1273"/>
                      <a:pt x="439" y="3229"/>
                    </a:cubicBezTo>
                    <a:cubicBezTo>
                      <a:pt x="1" y="5724"/>
                      <a:pt x="1860" y="6470"/>
                      <a:pt x="3875" y="6851"/>
                    </a:cubicBezTo>
                    <a:cubicBezTo>
                      <a:pt x="5238" y="7109"/>
                      <a:pt x="4191" y="10417"/>
                      <a:pt x="5728" y="10417"/>
                    </a:cubicBezTo>
                    <a:cubicBezTo>
                      <a:pt x="5729" y="10417"/>
                      <a:pt x="5730" y="10417"/>
                      <a:pt x="5731" y="10417"/>
                    </a:cubicBezTo>
                    <a:cubicBezTo>
                      <a:pt x="7422" y="10415"/>
                      <a:pt x="8599" y="7931"/>
                      <a:pt x="9516" y="6801"/>
                    </a:cubicBezTo>
                    <a:cubicBezTo>
                      <a:pt x="9762" y="6496"/>
                      <a:pt x="9495" y="6091"/>
                      <a:pt x="9208" y="6091"/>
                    </a:cubicBezTo>
                    <a:cubicBezTo>
                      <a:pt x="9117" y="6091"/>
                      <a:pt x="9024" y="6132"/>
                      <a:pt x="8945" y="6229"/>
                    </a:cubicBezTo>
                    <a:cubicBezTo>
                      <a:pt x="8267" y="7065"/>
                      <a:pt x="7681" y="7964"/>
                      <a:pt x="6965" y="8772"/>
                    </a:cubicBezTo>
                    <a:cubicBezTo>
                      <a:pt x="6596" y="9189"/>
                      <a:pt x="6320" y="9357"/>
                      <a:pt x="6111" y="9357"/>
                    </a:cubicBezTo>
                    <a:cubicBezTo>
                      <a:pt x="5444" y="9357"/>
                      <a:pt x="5452" y="7655"/>
                      <a:pt x="5320" y="6794"/>
                    </a:cubicBezTo>
                    <a:cubicBezTo>
                      <a:pt x="5242" y="6274"/>
                      <a:pt x="4460" y="6170"/>
                      <a:pt x="4090" y="6072"/>
                    </a:cubicBezTo>
                    <a:cubicBezTo>
                      <a:pt x="2686" y="5698"/>
                      <a:pt x="1358" y="5643"/>
                      <a:pt x="1207" y="3827"/>
                    </a:cubicBezTo>
                    <a:cubicBezTo>
                      <a:pt x="1060" y="2068"/>
                      <a:pt x="2597" y="851"/>
                      <a:pt x="4225" y="809"/>
                    </a:cubicBezTo>
                    <a:cubicBezTo>
                      <a:pt x="4740" y="796"/>
                      <a:pt x="4746" y="1"/>
                      <a:pt x="423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26;p45">
                <a:extLst>
                  <a:ext uri="{FF2B5EF4-FFF2-40B4-BE49-F238E27FC236}">
                    <a16:creationId xmlns:a16="http://schemas.microsoft.com/office/drawing/2014/main" id="{1FE8659C-E032-EB0F-B862-BD01F3AD251A}"/>
                  </a:ext>
                </a:extLst>
              </p:cNvPr>
              <p:cNvSpPr/>
              <p:nvPr/>
            </p:nvSpPr>
            <p:spPr>
              <a:xfrm>
                <a:off x="3310776" y="3103670"/>
                <a:ext cx="136469" cy="141596"/>
              </a:xfrm>
              <a:custGeom>
                <a:avLst/>
                <a:gdLst/>
                <a:ahLst/>
                <a:cxnLst/>
                <a:rect l="l" t="t" r="r" b="b"/>
                <a:pathLst>
                  <a:path w="9848" h="10218" extrusionOk="0">
                    <a:moveTo>
                      <a:pt x="5452" y="0"/>
                    </a:moveTo>
                    <a:cubicBezTo>
                      <a:pt x="4981" y="0"/>
                      <a:pt x="5001" y="760"/>
                      <a:pt x="5498" y="809"/>
                    </a:cubicBezTo>
                    <a:cubicBezTo>
                      <a:pt x="6500" y="909"/>
                      <a:pt x="7346" y="1200"/>
                      <a:pt x="8122" y="1865"/>
                    </a:cubicBezTo>
                    <a:cubicBezTo>
                      <a:pt x="9848" y="3347"/>
                      <a:pt x="8272" y="5175"/>
                      <a:pt x="6479" y="5317"/>
                    </a:cubicBezTo>
                    <a:cubicBezTo>
                      <a:pt x="5875" y="5363"/>
                      <a:pt x="5298" y="5647"/>
                      <a:pt x="5070" y="6236"/>
                    </a:cubicBezTo>
                    <a:cubicBezTo>
                      <a:pt x="4748" y="7058"/>
                      <a:pt x="4814" y="7957"/>
                      <a:pt x="4635" y="8812"/>
                    </a:cubicBezTo>
                    <a:cubicBezTo>
                      <a:pt x="4532" y="9311"/>
                      <a:pt x="4318" y="9510"/>
                      <a:pt x="4042" y="9510"/>
                    </a:cubicBezTo>
                    <a:cubicBezTo>
                      <a:pt x="3058" y="9510"/>
                      <a:pt x="1287" y="6975"/>
                      <a:pt x="921" y="6501"/>
                    </a:cubicBezTo>
                    <a:cubicBezTo>
                      <a:pt x="829" y="6381"/>
                      <a:pt x="703" y="6331"/>
                      <a:pt x="579" y="6331"/>
                    </a:cubicBezTo>
                    <a:cubicBezTo>
                      <a:pt x="283" y="6331"/>
                      <a:pt x="0" y="6616"/>
                      <a:pt x="225" y="6908"/>
                    </a:cubicBezTo>
                    <a:cubicBezTo>
                      <a:pt x="1222" y="8208"/>
                      <a:pt x="2131" y="10217"/>
                      <a:pt x="3997" y="10217"/>
                    </a:cubicBezTo>
                    <a:cubicBezTo>
                      <a:pt x="4096" y="10217"/>
                      <a:pt x="4198" y="10212"/>
                      <a:pt x="4303" y="10200"/>
                    </a:cubicBezTo>
                    <a:cubicBezTo>
                      <a:pt x="5709" y="10042"/>
                      <a:pt x="5520" y="7918"/>
                      <a:pt x="5686" y="6951"/>
                    </a:cubicBezTo>
                    <a:cubicBezTo>
                      <a:pt x="5884" y="5812"/>
                      <a:pt x="7798" y="6267"/>
                      <a:pt x="8529" y="5616"/>
                    </a:cubicBezTo>
                    <a:cubicBezTo>
                      <a:pt x="9285" y="4941"/>
                      <a:pt x="9604" y="4238"/>
                      <a:pt x="9614" y="3231"/>
                    </a:cubicBezTo>
                    <a:cubicBezTo>
                      <a:pt x="9638" y="1140"/>
                      <a:pt x="7192" y="170"/>
                      <a:pt x="5498" y="2"/>
                    </a:cubicBezTo>
                    <a:cubicBezTo>
                      <a:pt x="5482" y="1"/>
                      <a:pt x="5467" y="0"/>
                      <a:pt x="54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027;p45">
                <a:extLst>
                  <a:ext uri="{FF2B5EF4-FFF2-40B4-BE49-F238E27FC236}">
                    <a16:creationId xmlns:a16="http://schemas.microsoft.com/office/drawing/2014/main" id="{7DB0F83E-CB61-32FC-3AD2-12B32C213F10}"/>
                  </a:ext>
                </a:extLst>
              </p:cNvPr>
              <p:cNvSpPr/>
              <p:nvPr/>
            </p:nvSpPr>
            <p:spPr>
              <a:xfrm>
                <a:off x="2892487" y="3111112"/>
                <a:ext cx="531103" cy="436068"/>
              </a:xfrm>
              <a:custGeom>
                <a:avLst/>
                <a:gdLst/>
                <a:ahLst/>
                <a:cxnLst/>
                <a:rect l="l" t="t" r="r" b="b"/>
                <a:pathLst>
                  <a:path w="38326" h="31468" extrusionOk="0">
                    <a:moveTo>
                      <a:pt x="23422" y="0"/>
                    </a:moveTo>
                    <a:cubicBezTo>
                      <a:pt x="23385" y="0"/>
                      <a:pt x="23345" y="6"/>
                      <a:pt x="23304" y="18"/>
                    </a:cubicBezTo>
                    <a:cubicBezTo>
                      <a:pt x="13840" y="2697"/>
                      <a:pt x="5337" y="12130"/>
                      <a:pt x="2557" y="21363"/>
                    </a:cubicBezTo>
                    <a:cubicBezTo>
                      <a:pt x="1560" y="24673"/>
                      <a:pt x="731" y="29087"/>
                      <a:pt x="4527" y="30756"/>
                    </a:cubicBezTo>
                    <a:cubicBezTo>
                      <a:pt x="6005" y="31404"/>
                      <a:pt x="7789" y="31445"/>
                      <a:pt x="9452" y="31445"/>
                    </a:cubicBezTo>
                    <a:cubicBezTo>
                      <a:pt x="9694" y="31445"/>
                      <a:pt x="9935" y="31444"/>
                      <a:pt x="10171" y="31444"/>
                    </a:cubicBezTo>
                    <a:cubicBezTo>
                      <a:pt x="10390" y="31444"/>
                      <a:pt x="10606" y="31445"/>
                      <a:pt x="10818" y="31448"/>
                    </a:cubicBezTo>
                    <a:cubicBezTo>
                      <a:pt x="11757" y="31461"/>
                      <a:pt x="12697" y="31467"/>
                      <a:pt x="13636" y="31467"/>
                    </a:cubicBezTo>
                    <a:cubicBezTo>
                      <a:pt x="16302" y="31467"/>
                      <a:pt x="18969" y="31417"/>
                      <a:pt x="21635" y="31329"/>
                    </a:cubicBezTo>
                    <a:cubicBezTo>
                      <a:pt x="25220" y="31211"/>
                      <a:pt x="28802" y="30958"/>
                      <a:pt x="32373" y="30602"/>
                    </a:cubicBezTo>
                    <a:cubicBezTo>
                      <a:pt x="33898" y="30451"/>
                      <a:pt x="35845" y="30700"/>
                      <a:pt x="37228" y="29892"/>
                    </a:cubicBezTo>
                    <a:cubicBezTo>
                      <a:pt x="38326" y="29248"/>
                      <a:pt x="38270" y="27856"/>
                      <a:pt x="38206" y="26767"/>
                    </a:cubicBezTo>
                    <a:cubicBezTo>
                      <a:pt x="38087" y="24799"/>
                      <a:pt x="37789" y="22795"/>
                      <a:pt x="37590" y="20826"/>
                    </a:cubicBezTo>
                    <a:cubicBezTo>
                      <a:pt x="37394" y="18876"/>
                      <a:pt x="35498" y="18561"/>
                      <a:pt x="33663" y="18561"/>
                    </a:cubicBezTo>
                    <a:cubicBezTo>
                      <a:pt x="32790" y="18561"/>
                      <a:pt x="31931" y="18632"/>
                      <a:pt x="31274" y="18632"/>
                    </a:cubicBezTo>
                    <a:cubicBezTo>
                      <a:pt x="31231" y="18632"/>
                      <a:pt x="31190" y="18632"/>
                      <a:pt x="31149" y="18631"/>
                    </a:cubicBezTo>
                    <a:cubicBezTo>
                      <a:pt x="28445" y="18591"/>
                      <a:pt x="25725" y="18475"/>
                      <a:pt x="23012" y="18475"/>
                    </a:cubicBezTo>
                    <a:cubicBezTo>
                      <a:pt x="19280" y="18475"/>
                      <a:pt x="15562" y="18695"/>
                      <a:pt x="11919" y="19635"/>
                    </a:cubicBezTo>
                    <a:cubicBezTo>
                      <a:pt x="11454" y="19755"/>
                      <a:pt x="11601" y="20429"/>
                      <a:pt x="12023" y="20429"/>
                    </a:cubicBezTo>
                    <a:cubicBezTo>
                      <a:pt x="12058" y="20429"/>
                      <a:pt x="12095" y="20424"/>
                      <a:pt x="12133" y="20414"/>
                    </a:cubicBezTo>
                    <a:cubicBezTo>
                      <a:pt x="15743" y="19484"/>
                      <a:pt x="19434" y="19283"/>
                      <a:pt x="23136" y="19283"/>
                    </a:cubicBezTo>
                    <a:cubicBezTo>
                      <a:pt x="24020" y="19283"/>
                      <a:pt x="24904" y="19294"/>
                      <a:pt x="25788" y="19310"/>
                    </a:cubicBezTo>
                    <a:cubicBezTo>
                      <a:pt x="25830" y="19311"/>
                      <a:pt x="25875" y="19311"/>
                      <a:pt x="25921" y="19311"/>
                    </a:cubicBezTo>
                    <a:cubicBezTo>
                      <a:pt x="26906" y="19311"/>
                      <a:pt x="28793" y="19153"/>
                      <a:pt x="30725" y="19153"/>
                    </a:cubicBezTo>
                    <a:cubicBezTo>
                      <a:pt x="33637" y="19153"/>
                      <a:pt x="36650" y="19512"/>
                      <a:pt x="36832" y="21309"/>
                    </a:cubicBezTo>
                    <a:cubicBezTo>
                      <a:pt x="36946" y="22447"/>
                      <a:pt x="36899" y="23589"/>
                      <a:pt x="37074" y="24723"/>
                    </a:cubicBezTo>
                    <a:cubicBezTo>
                      <a:pt x="37497" y="27437"/>
                      <a:pt x="37590" y="29419"/>
                      <a:pt x="34284" y="29672"/>
                    </a:cubicBezTo>
                    <a:cubicBezTo>
                      <a:pt x="29665" y="30029"/>
                      <a:pt x="25057" y="30408"/>
                      <a:pt x="20425" y="30562"/>
                    </a:cubicBezTo>
                    <a:cubicBezTo>
                      <a:pt x="17874" y="30646"/>
                      <a:pt x="15228" y="30793"/>
                      <a:pt x="12597" y="30793"/>
                    </a:cubicBezTo>
                    <a:cubicBezTo>
                      <a:pt x="10428" y="30793"/>
                      <a:pt x="8270" y="30693"/>
                      <a:pt x="6184" y="30377"/>
                    </a:cubicBezTo>
                    <a:cubicBezTo>
                      <a:pt x="1" y="29437"/>
                      <a:pt x="3187" y="21290"/>
                      <a:pt x="4777" y="17627"/>
                    </a:cubicBezTo>
                    <a:cubicBezTo>
                      <a:pt x="7896" y="10433"/>
                      <a:pt x="15969" y="2934"/>
                      <a:pt x="23518" y="797"/>
                    </a:cubicBezTo>
                    <a:cubicBezTo>
                      <a:pt x="23977" y="666"/>
                      <a:pt x="23836" y="0"/>
                      <a:pt x="234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28;p45">
                <a:extLst>
                  <a:ext uri="{FF2B5EF4-FFF2-40B4-BE49-F238E27FC236}">
                    <a16:creationId xmlns:a16="http://schemas.microsoft.com/office/drawing/2014/main" id="{31FCB425-1422-2F8F-CA24-18270CB6FC90}"/>
                  </a:ext>
                </a:extLst>
              </p:cNvPr>
              <p:cNvSpPr/>
              <p:nvPr/>
            </p:nvSpPr>
            <p:spPr>
              <a:xfrm>
                <a:off x="3389833" y="2664678"/>
                <a:ext cx="544530" cy="586283"/>
              </a:xfrm>
              <a:custGeom>
                <a:avLst/>
                <a:gdLst/>
                <a:ahLst/>
                <a:cxnLst/>
                <a:rect l="l" t="t" r="r" b="b"/>
                <a:pathLst>
                  <a:path w="39295" h="42308" extrusionOk="0">
                    <a:moveTo>
                      <a:pt x="28594" y="1"/>
                    </a:moveTo>
                    <a:cubicBezTo>
                      <a:pt x="28436" y="1"/>
                      <a:pt x="28253" y="141"/>
                      <a:pt x="28227" y="298"/>
                    </a:cubicBezTo>
                    <a:cubicBezTo>
                      <a:pt x="28040" y="1461"/>
                      <a:pt x="27321" y="2522"/>
                      <a:pt x="26932" y="3637"/>
                    </a:cubicBezTo>
                    <a:cubicBezTo>
                      <a:pt x="26432" y="5065"/>
                      <a:pt x="26179" y="6595"/>
                      <a:pt x="25843" y="8068"/>
                    </a:cubicBezTo>
                    <a:cubicBezTo>
                      <a:pt x="24938" y="12053"/>
                      <a:pt x="23115" y="15711"/>
                      <a:pt x="20932" y="19140"/>
                    </a:cubicBezTo>
                    <a:cubicBezTo>
                      <a:pt x="16487" y="26123"/>
                      <a:pt x="9064" y="31597"/>
                      <a:pt x="521" y="31654"/>
                    </a:cubicBezTo>
                    <a:cubicBezTo>
                      <a:pt x="4" y="31657"/>
                      <a:pt x="0" y="32460"/>
                      <a:pt x="516" y="32460"/>
                    </a:cubicBezTo>
                    <a:cubicBezTo>
                      <a:pt x="518" y="32460"/>
                      <a:pt x="520" y="32460"/>
                      <a:pt x="521" y="32460"/>
                    </a:cubicBezTo>
                    <a:lnTo>
                      <a:pt x="521" y="32460"/>
                    </a:lnTo>
                    <a:lnTo>
                      <a:pt x="520" y="32462"/>
                    </a:lnTo>
                    <a:cubicBezTo>
                      <a:pt x="8995" y="32405"/>
                      <a:pt x="16343" y="27214"/>
                      <a:pt x="21022" y="20457"/>
                    </a:cubicBezTo>
                    <a:cubicBezTo>
                      <a:pt x="23785" y="16467"/>
                      <a:pt x="25748" y="12124"/>
                      <a:pt x="26823" y="7397"/>
                    </a:cubicBezTo>
                    <a:cubicBezTo>
                      <a:pt x="27321" y="5212"/>
                      <a:pt x="27962" y="3282"/>
                      <a:pt x="28864" y="1234"/>
                    </a:cubicBezTo>
                    <a:cubicBezTo>
                      <a:pt x="28975" y="980"/>
                      <a:pt x="29398" y="881"/>
                      <a:pt x="30000" y="881"/>
                    </a:cubicBezTo>
                    <a:cubicBezTo>
                      <a:pt x="32062" y="881"/>
                      <a:pt x="36227" y="2054"/>
                      <a:pt x="37157" y="2231"/>
                    </a:cubicBezTo>
                    <a:cubicBezTo>
                      <a:pt x="39295" y="2638"/>
                      <a:pt x="30454" y="23634"/>
                      <a:pt x="29367" y="25580"/>
                    </a:cubicBezTo>
                    <a:cubicBezTo>
                      <a:pt x="24763" y="33819"/>
                      <a:pt x="17342" y="39646"/>
                      <a:pt x="8001" y="41519"/>
                    </a:cubicBezTo>
                    <a:cubicBezTo>
                      <a:pt x="7522" y="41615"/>
                      <a:pt x="7683" y="42307"/>
                      <a:pt x="8126" y="42307"/>
                    </a:cubicBezTo>
                    <a:cubicBezTo>
                      <a:pt x="8154" y="42307"/>
                      <a:pt x="8185" y="42304"/>
                      <a:pt x="8216" y="42298"/>
                    </a:cubicBezTo>
                    <a:cubicBezTo>
                      <a:pt x="27749" y="38382"/>
                      <a:pt x="34311" y="19208"/>
                      <a:pt x="38694" y="2127"/>
                    </a:cubicBezTo>
                    <a:cubicBezTo>
                      <a:pt x="38744" y="1932"/>
                      <a:pt x="38632" y="1669"/>
                      <a:pt x="38412" y="1631"/>
                    </a:cubicBezTo>
                    <a:cubicBezTo>
                      <a:pt x="35146" y="1072"/>
                      <a:pt x="31929" y="261"/>
                      <a:pt x="28616" y="2"/>
                    </a:cubicBezTo>
                    <a:cubicBezTo>
                      <a:pt x="28609" y="1"/>
                      <a:pt x="28602" y="1"/>
                      <a:pt x="285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029;p45">
                <a:extLst>
                  <a:ext uri="{FF2B5EF4-FFF2-40B4-BE49-F238E27FC236}">
                    <a16:creationId xmlns:a16="http://schemas.microsoft.com/office/drawing/2014/main" id="{98A288D4-A53D-7AC8-1413-DE5F8FE1E694}"/>
                  </a:ext>
                </a:extLst>
              </p:cNvPr>
              <p:cNvSpPr/>
              <p:nvPr/>
            </p:nvSpPr>
            <p:spPr>
              <a:xfrm>
                <a:off x="3404688" y="3361378"/>
                <a:ext cx="172734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12236" extrusionOk="0">
                    <a:moveTo>
                      <a:pt x="6099" y="0"/>
                    </a:moveTo>
                    <a:cubicBezTo>
                      <a:pt x="5512" y="0"/>
                      <a:pt x="4837" y="464"/>
                      <a:pt x="4409" y="729"/>
                    </a:cubicBezTo>
                    <a:cubicBezTo>
                      <a:pt x="2956" y="1634"/>
                      <a:pt x="1518" y="2502"/>
                      <a:pt x="289" y="3699"/>
                    </a:cubicBezTo>
                    <a:cubicBezTo>
                      <a:pt x="1" y="3981"/>
                      <a:pt x="278" y="4387"/>
                      <a:pt x="592" y="4387"/>
                    </a:cubicBezTo>
                    <a:cubicBezTo>
                      <a:pt x="683" y="4387"/>
                      <a:pt x="777" y="4353"/>
                      <a:pt x="862" y="4271"/>
                    </a:cubicBezTo>
                    <a:lnTo>
                      <a:pt x="864" y="4271"/>
                    </a:lnTo>
                    <a:cubicBezTo>
                      <a:pt x="2129" y="3035"/>
                      <a:pt x="3635" y="2162"/>
                      <a:pt x="5125" y="1234"/>
                    </a:cubicBezTo>
                    <a:cubicBezTo>
                      <a:pt x="5225" y="1172"/>
                      <a:pt x="5289" y="1145"/>
                      <a:pt x="5323" y="1145"/>
                    </a:cubicBezTo>
                    <a:cubicBezTo>
                      <a:pt x="5603" y="1145"/>
                      <a:pt x="3879" y="3027"/>
                      <a:pt x="3619" y="3377"/>
                    </a:cubicBezTo>
                    <a:cubicBezTo>
                      <a:pt x="3443" y="3616"/>
                      <a:pt x="3671" y="3986"/>
                      <a:pt x="3950" y="3986"/>
                    </a:cubicBezTo>
                    <a:cubicBezTo>
                      <a:pt x="3956" y="3986"/>
                      <a:pt x="3963" y="3985"/>
                      <a:pt x="3969" y="3985"/>
                    </a:cubicBezTo>
                    <a:cubicBezTo>
                      <a:pt x="5949" y="3866"/>
                      <a:pt x="7808" y="3040"/>
                      <a:pt x="9811" y="3035"/>
                    </a:cubicBezTo>
                    <a:cubicBezTo>
                      <a:pt x="9822" y="3035"/>
                      <a:pt x="9832" y="3035"/>
                      <a:pt x="9843" y="3035"/>
                    </a:cubicBezTo>
                    <a:cubicBezTo>
                      <a:pt x="11803" y="3035"/>
                      <a:pt x="8938" y="3684"/>
                      <a:pt x="8492" y="3783"/>
                    </a:cubicBezTo>
                    <a:cubicBezTo>
                      <a:pt x="7343" y="4032"/>
                      <a:pt x="6221" y="4388"/>
                      <a:pt x="5137" y="4847"/>
                    </a:cubicBezTo>
                    <a:cubicBezTo>
                      <a:pt x="4791" y="4994"/>
                      <a:pt x="4938" y="5491"/>
                      <a:pt x="5234" y="5585"/>
                    </a:cubicBezTo>
                    <a:cubicBezTo>
                      <a:pt x="6830" y="6095"/>
                      <a:pt x="8620" y="5927"/>
                      <a:pt x="10273" y="6036"/>
                    </a:cubicBezTo>
                    <a:cubicBezTo>
                      <a:pt x="12375" y="6177"/>
                      <a:pt x="10223" y="6615"/>
                      <a:pt x="9418" y="6751"/>
                    </a:cubicBezTo>
                    <a:cubicBezTo>
                      <a:pt x="8321" y="6938"/>
                      <a:pt x="7211" y="6988"/>
                      <a:pt x="6122" y="7227"/>
                    </a:cubicBezTo>
                    <a:cubicBezTo>
                      <a:pt x="5704" y="7321"/>
                      <a:pt x="5775" y="7882"/>
                      <a:pt x="6122" y="8006"/>
                    </a:cubicBezTo>
                    <a:cubicBezTo>
                      <a:pt x="7589" y="8534"/>
                      <a:pt x="9261" y="8437"/>
                      <a:pt x="10765" y="8884"/>
                    </a:cubicBezTo>
                    <a:cubicBezTo>
                      <a:pt x="11245" y="9028"/>
                      <a:pt x="9787" y="9208"/>
                      <a:pt x="9680" y="9213"/>
                    </a:cubicBezTo>
                    <a:cubicBezTo>
                      <a:pt x="9193" y="9240"/>
                      <a:pt x="8703" y="9237"/>
                      <a:pt x="8217" y="9242"/>
                    </a:cubicBezTo>
                    <a:cubicBezTo>
                      <a:pt x="7448" y="9251"/>
                      <a:pt x="6611" y="9213"/>
                      <a:pt x="5880" y="9490"/>
                    </a:cubicBezTo>
                    <a:cubicBezTo>
                      <a:pt x="5549" y="9614"/>
                      <a:pt x="5479" y="10023"/>
                      <a:pt x="5783" y="10227"/>
                    </a:cubicBezTo>
                    <a:cubicBezTo>
                      <a:pt x="6219" y="10520"/>
                      <a:pt x="6626" y="10679"/>
                      <a:pt x="7133" y="10840"/>
                    </a:cubicBezTo>
                    <a:cubicBezTo>
                      <a:pt x="8128" y="11157"/>
                      <a:pt x="7877" y="11249"/>
                      <a:pt x="7316" y="11249"/>
                    </a:cubicBezTo>
                    <a:cubicBezTo>
                      <a:pt x="6735" y="11249"/>
                      <a:pt x="5822" y="11151"/>
                      <a:pt x="5615" y="11103"/>
                    </a:cubicBezTo>
                    <a:cubicBezTo>
                      <a:pt x="4168" y="10771"/>
                      <a:pt x="2264" y="10999"/>
                      <a:pt x="941" y="10418"/>
                    </a:cubicBezTo>
                    <a:cubicBezTo>
                      <a:pt x="882" y="10391"/>
                      <a:pt x="823" y="10380"/>
                      <a:pt x="767" y="10380"/>
                    </a:cubicBezTo>
                    <a:cubicBezTo>
                      <a:pt x="380" y="10380"/>
                      <a:pt x="119" y="10932"/>
                      <a:pt x="535" y="11115"/>
                    </a:cubicBezTo>
                    <a:cubicBezTo>
                      <a:pt x="1894" y="11712"/>
                      <a:pt x="3429" y="11422"/>
                      <a:pt x="4855" y="11750"/>
                    </a:cubicBezTo>
                    <a:cubicBezTo>
                      <a:pt x="5714" y="11949"/>
                      <a:pt x="6632" y="12235"/>
                      <a:pt x="7529" y="12235"/>
                    </a:cubicBezTo>
                    <a:cubicBezTo>
                      <a:pt x="7918" y="12235"/>
                      <a:pt x="8303" y="12181"/>
                      <a:pt x="8677" y="12043"/>
                    </a:cubicBezTo>
                    <a:cubicBezTo>
                      <a:pt x="8864" y="11976"/>
                      <a:pt x="9048" y="11763"/>
                      <a:pt x="8958" y="11548"/>
                    </a:cubicBezTo>
                    <a:cubicBezTo>
                      <a:pt x="8609" y="10698"/>
                      <a:pt x="8077" y="10422"/>
                      <a:pt x="7453" y="10156"/>
                    </a:cubicBezTo>
                    <a:lnTo>
                      <a:pt x="7453" y="10156"/>
                    </a:lnTo>
                    <a:cubicBezTo>
                      <a:pt x="7454" y="10156"/>
                      <a:pt x="7455" y="10156"/>
                      <a:pt x="7457" y="10156"/>
                    </a:cubicBezTo>
                    <a:cubicBezTo>
                      <a:pt x="7779" y="10156"/>
                      <a:pt x="8130" y="10160"/>
                      <a:pt x="8491" y="10160"/>
                    </a:cubicBezTo>
                    <a:cubicBezTo>
                      <a:pt x="10147" y="10160"/>
                      <a:pt x="11991" y="10065"/>
                      <a:pt x="11991" y="8996"/>
                    </a:cubicBezTo>
                    <a:cubicBezTo>
                      <a:pt x="11991" y="8137"/>
                      <a:pt x="10619" y="7795"/>
                      <a:pt x="9205" y="7606"/>
                    </a:cubicBezTo>
                    <a:lnTo>
                      <a:pt x="9205" y="7606"/>
                    </a:lnTo>
                    <a:cubicBezTo>
                      <a:pt x="10273" y="7461"/>
                      <a:pt x="11318" y="7240"/>
                      <a:pt x="12243" y="6675"/>
                    </a:cubicBezTo>
                    <a:cubicBezTo>
                      <a:pt x="12408" y="6575"/>
                      <a:pt x="12465" y="6402"/>
                      <a:pt x="12429" y="6220"/>
                    </a:cubicBezTo>
                    <a:cubicBezTo>
                      <a:pt x="12205" y="5066"/>
                      <a:pt x="9923" y="4978"/>
                      <a:pt x="7977" y="4957"/>
                    </a:cubicBezTo>
                    <a:lnTo>
                      <a:pt x="7977" y="4957"/>
                    </a:lnTo>
                    <a:cubicBezTo>
                      <a:pt x="9720" y="4538"/>
                      <a:pt x="11686" y="3925"/>
                      <a:pt x="11494" y="3004"/>
                    </a:cubicBezTo>
                    <a:cubicBezTo>
                      <a:pt x="11358" y="2354"/>
                      <a:pt x="10647" y="2132"/>
                      <a:pt x="9707" y="2132"/>
                    </a:cubicBezTo>
                    <a:cubicBezTo>
                      <a:pt x="8376" y="2132"/>
                      <a:pt x="6586" y="2578"/>
                      <a:pt x="5328" y="2888"/>
                    </a:cubicBezTo>
                    <a:lnTo>
                      <a:pt x="5328" y="2888"/>
                    </a:lnTo>
                    <a:cubicBezTo>
                      <a:pt x="6391" y="1902"/>
                      <a:pt x="7728" y="411"/>
                      <a:pt x="6354" y="33"/>
                    </a:cubicBezTo>
                    <a:cubicBezTo>
                      <a:pt x="6272" y="10"/>
                      <a:pt x="6187" y="0"/>
                      <a:pt x="6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30;p45">
                <a:extLst>
                  <a:ext uri="{FF2B5EF4-FFF2-40B4-BE49-F238E27FC236}">
                    <a16:creationId xmlns:a16="http://schemas.microsoft.com/office/drawing/2014/main" id="{24A2B746-84BD-83D2-8ED1-321C07E12485}"/>
                  </a:ext>
                </a:extLst>
              </p:cNvPr>
              <p:cNvSpPr/>
              <p:nvPr/>
            </p:nvSpPr>
            <p:spPr>
              <a:xfrm>
                <a:off x="3330703" y="3368667"/>
                <a:ext cx="19858" cy="159763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11529" extrusionOk="0">
                    <a:moveTo>
                      <a:pt x="753" y="0"/>
                    </a:moveTo>
                    <a:cubicBezTo>
                      <a:pt x="551" y="0"/>
                      <a:pt x="348" y="130"/>
                      <a:pt x="346" y="390"/>
                    </a:cubicBezTo>
                    <a:cubicBezTo>
                      <a:pt x="317" y="4016"/>
                      <a:pt x="0" y="7638"/>
                      <a:pt x="603" y="11237"/>
                    </a:cubicBezTo>
                    <a:cubicBezTo>
                      <a:pt x="637" y="11441"/>
                      <a:pt x="781" y="11529"/>
                      <a:pt x="937" y="11529"/>
                    </a:cubicBezTo>
                    <a:cubicBezTo>
                      <a:pt x="1172" y="11529"/>
                      <a:pt x="1433" y="11328"/>
                      <a:pt x="1382" y="11022"/>
                    </a:cubicBezTo>
                    <a:cubicBezTo>
                      <a:pt x="793" y="7499"/>
                      <a:pt x="1127" y="3939"/>
                      <a:pt x="1153" y="390"/>
                    </a:cubicBezTo>
                    <a:cubicBezTo>
                      <a:pt x="1156" y="130"/>
                      <a:pt x="955" y="0"/>
                      <a:pt x="7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031;p45">
                <a:extLst>
                  <a:ext uri="{FF2B5EF4-FFF2-40B4-BE49-F238E27FC236}">
                    <a16:creationId xmlns:a16="http://schemas.microsoft.com/office/drawing/2014/main" id="{CD5D9154-EC88-2334-28FA-C5E500DC6696}"/>
                  </a:ext>
                </a:extLst>
              </p:cNvPr>
              <p:cNvSpPr/>
              <p:nvPr/>
            </p:nvSpPr>
            <p:spPr>
              <a:xfrm>
                <a:off x="3765177" y="2712722"/>
                <a:ext cx="148012" cy="40270"/>
              </a:xfrm>
              <a:custGeom>
                <a:avLst/>
                <a:gdLst/>
                <a:ahLst/>
                <a:cxnLst/>
                <a:rect l="l" t="t" r="r" b="b"/>
                <a:pathLst>
                  <a:path w="10681" h="2906" extrusionOk="0">
                    <a:moveTo>
                      <a:pt x="544" y="0"/>
                    </a:moveTo>
                    <a:cubicBezTo>
                      <a:pt x="138" y="0"/>
                      <a:pt x="0" y="661"/>
                      <a:pt x="453" y="798"/>
                    </a:cubicBezTo>
                    <a:cubicBezTo>
                      <a:pt x="3574" y="1750"/>
                      <a:pt x="6775" y="2323"/>
                      <a:pt x="9981" y="2898"/>
                    </a:cubicBezTo>
                    <a:cubicBezTo>
                      <a:pt x="10009" y="2903"/>
                      <a:pt x="10036" y="2905"/>
                      <a:pt x="10062" y="2905"/>
                    </a:cubicBezTo>
                    <a:cubicBezTo>
                      <a:pt x="10512" y="2905"/>
                      <a:pt x="10680" y="2206"/>
                      <a:pt x="10196" y="2119"/>
                    </a:cubicBezTo>
                    <a:cubicBezTo>
                      <a:pt x="6990" y="1544"/>
                      <a:pt x="3787" y="970"/>
                      <a:pt x="668" y="19"/>
                    </a:cubicBezTo>
                    <a:cubicBezTo>
                      <a:pt x="624" y="6"/>
                      <a:pt x="583" y="0"/>
                      <a:pt x="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32;p45">
                <a:extLst>
                  <a:ext uri="{FF2B5EF4-FFF2-40B4-BE49-F238E27FC236}">
                    <a16:creationId xmlns:a16="http://schemas.microsoft.com/office/drawing/2014/main" id="{1CC1D269-4A0E-7510-8883-60E907C5ACD4}"/>
                  </a:ext>
                </a:extLst>
              </p:cNvPr>
              <p:cNvSpPr/>
              <p:nvPr/>
            </p:nvSpPr>
            <p:spPr>
              <a:xfrm>
                <a:off x="3777524" y="2519687"/>
                <a:ext cx="174230" cy="173163"/>
              </a:xfrm>
              <a:custGeom>
                <a:avLst/>
                <a:gdLst/>
                <a:ahLst/>
                <a:cxnLst/>
                <a:rect l="l" t="t" r="r" b="b"/>
                <a:pathLst>
                  <a:path w="12573" h="12496" extrusionOk="0">
                    <a:moveTo>
                      <a:pt x="4655" y="0"/>
                    </a:moveTo>
                    <a:cubicBezTo>
                      <a:pt x="3196" y="0"/>
                      <a:pt x="2912" y="3642"/>
                      <a:pt x="2744" y="5802"/>
                    </a:cubicBezTo>
                    <a:lnTo>
                      <a:pt x="2744" y="5802"/>
                    </a:lnTo>
                    <a:cubicBezTo>
                      <a:pt x="2264" y="4785"/>
                      <a:pt x="1565" y="3559"/>
                      <a:pt x="941" y="3559"/>
                    </a:cubicBezTo>
                    <a:cubicBezTo>
                      <a:pt x="767" y="3559"/>
                      <a:pt x="599" y="3654"/>
                      <a:pt x="443" y="3875"/>
                    </a:cubicBezTo>
                    <a:cubicBezTo>
                      <a:pt x="0" y="4503"/>
                      <a:pt x="246" y="5358"/>
                      <a:pt x="414" y="6051"/>
                    </a:cubicBezTo>
                    <a:cubicBezTo>
                      <a:pt x="812" y="7712"/>
                      <a:pt x="1203" y="9350"/>
                      <a:pt x="1958" y="10889"/>
                    </a:cubicBezTo>
                    <a:cubicBezTo>
                      <a:pt x="2030" y="11035"/>
                      <a:pt x="2147" y="11095"/>
                      <a:pt x="2267" y="11095"/>
                    </a:cubicBezTo>
                    <a:cubicBezTo>
                      <a:pt x="2532" y="11095"/>
                      <a:pt x="2813" y="10802"/>
                      <a:pt x="2656" y="10482"/>
                    </a:cubicBezTo>
                    <a:cubicBezTo>
                      <a:pt x="1930" y="9002"/>
                      <a:pt x="1577" y="7427"/>
                      <a:pt x="1193" y="5836"/>
                    </a:cubicBezTo>
                    <a:cubicBezTo>
                      <a:pt x="1013" y="5091"/>
                      <a:pt x="993" y="4808"/>
                      <a:pt x="1070" y="4808"/>
                    </a:cubicBezTo>
                    <a:cubicBezTo>
                      <a:pt x="1285" y="4808"/>
                      <a:pt x="2261" y="7020"/>
                      <a:pt x="2632" y="7541"/>
                    </a:cubicBezTo>
                    <a:cubicBezTo>
                      <a:pt x="2721" y="7666"/>
                      <a:pt x="2864" y="7732"/>
                      <a:pt x="3002" y="7732"/>
                    </a:cubicBezTo>
                    <a:cubicBezTo>
                      <a:pt x="3163" y="7732"/>
                      <a:pt x="3318" y="7641"/>
                      <a:pt x="3369" y="7444"/>
                    </a:cubicBezTo>
                    <a:cubicBezTo>
                      <a:pt x="3899" y="5434"/>
                      <a:pt x="3552" y="3236"/>
                      <a:pt x="4421" y="1306"/>
                    </a:cubicBezTo>
                    <a:cubicBezTo>
                      <a:pt x="4459" y="1222"/>
                      <a:pt x="4490" y="1186"/>
                      <a:pt x="4516" y="1186"/>
                    </a:cubicBezTo>
                    <a:cubicBezTo>
                      <a:pt x="4690" y="1186"/>
                      <a:pt x="4606" y="2883"/>
                      <a:pt x="4581" y="3123"/>
                    </a:cubicBezTo>
                    <a:cubicBezTo>
                      <a:pt x="4466" y="4254"/>
                      <a:pt x="4440" y="5405"/>
                      <a:pt x="4539" y="6537"/>
                    </a:cubicBezTo>
                    <a:cubicBezTo>
                      <a:pt x="4560" y="6786"/>
                      <a:pt x="4745" y="6930"/>
                      <a:pt x="4940" y="6930"/>
                    </a:cubicBezTo>
                    <a:cubicBezTo>
                      <a:pt x="5067" y="6930"/>
                      <a:pt x="5198" y="6870"/>
                      <a:pt x="5292" y="6740"/>
                    </a:cubicBezTo>
                    <a:cubicBezTo>
                      <a:pt x="6303" y="5334"/>
                      <a:pt x="6687" y="3508"/>
                      <a:pt x="7356" y="1932"/>
                    </a:cubicBezTo>
                    <a:cubicBezTo>
                      <a:pt x="7533" y="1513"/>
                      <a:pt x="7647" y="1350"/>
                      <a:pt x="7716" y="1350"/>
                    </a:cubicBezTo>
                    <a:cubicBezTo>
                      <a:pt x="7939" y="1350"/>
                      <a:pt x="7707" y="3029"/>
                      <a:pt x="7653" y="3357"/>
                    </a:cubicBezTo>
                    <a:cubicBezTo>
                      <a:pt x="7482" y="4392"/>
                      <a:pt x="7226" y="5403"/>
                      <a:pt x="7117" y="6447"/>
                    </a:cubicBezTo>
                    <a:cubicBezTo>
                      <a:pt x="7093" y="6678"/>
                      <a:pt x="7328" y="6855"/>
                      <a:pt x="7545" y="6855"/>
                    </a:cubicBezTo>
                    <a:cubicBezTo>
                      <a:pt x="7645" y="6855"/>
                      <a:pt x="7740" y="6818"/>
                      <a:pt x="7806" y="6733"/>
                    </a:cubicBezTo>
                    <a:cubicBezTo>
                      <a:pt x="8817" y="5426"/>
                      <a:pt x="9213" y="3726"/>
                      <a:pt x="10234" y="2410"/>
                    </a:cubicBezTo>
                    <a:cubicBezTo>
                      <a:pt x="10234" y="2410"/>
                      <a:pt x="10234" y="2410"/>
                      <a:pt x="10234" y="2410"/>
                    </a:cubicBezTo>
                    <a:lnTo>
                      <a:pt x="10234" y="2410"/>
                    </a:lnTo>
                    <a:cubicBezTo>
                      <a:pt x="10236" y="2410"/>
                      <a:pt x="10137" y="3568"/>
                      <a:pt x="10106" y="3686"/>
                    </a:cubicBezTo>
                    <a:cubicBezTo>
                      <a:pt x="9980" y="4157"/>
                      <a:pt x="9824" y="4621"/>
                      <a:pt x="9677" y="5086"/>
                    </a:cubicBezTo>
                    <a:cubicBezTo>
                      <a:pt x="9447" y="5822"/>
                      <a:pt x="9154" y="6601"/>
                      <a:pt x="9189" y="7383"/>
                    </a:cubicBezTo>
                    <a:cubicBezTo>
                      <a:pt x="9200" y="7636"/>
                      <a:pt x="9383" y="7773"/>
                      <a:pt x="9584" y="7773"/>
                    </a:cubicBezTo>
                    <a:cubicBezTo>
                      <a:pt x="9684" y="7773"/>
                      <a:pt x="9789" y="7739"/>
                      <a:pt x="9879" y="7669"/>
                    </a:cubicBezTo>
                    <a:cubicBezTo>
                      <a:pt x="10168" y="7442"/>
                      <a:pt x="10385" y="7254"/>
                      <a:pt x="10603" y="6952"/>
                    </a:cubicBezTo>
                    <a:cubicBezTo>
                      <a:pt x="10990" y="6417"/>
                      <a:pt x="11216" y="6211"/>
                      <a:pt x="11324" y="6211"/>
                    </a:cubicBezTo>
                    <a:cubicBezTo>
                      <a:pt x="11532" y="6211"/>
                      <a:pt x="11299" y="6982"/>
                      <a:pt x="10934" y="7634"/>
                    </a:cubicBezTo>
                    <a:cubicBezTo>
                      <a:pt x="10146" y="9038"/>
                      <a:pt x="9317" y="10387"/>
                      <a:pt x="8687" y="11876"/>
                    </a:cubicBezTo>
                    <a:cubicBezTo>
                      <a:pt x="8550" y="12200"/>
                      <a:pt x="8833" y="12496"/>
                      <a:pt x="9090" y="12496"/>
                    </a:cubicBezTo>
                    <a:cubicBezTo>
                      <a:pt x="9208" y="12496"/>
                      <a:pt x="9321" y="12433"/>
                      <a:pt x="9384" y="12282"/>
                    </a:cubicBezTo>
                    <a:cubicBezTo>
                      <a:pt x="10250" y="10236"/>
                      <a:pt x="12573" y="7769"/>
                      <a:pt x="12490" y="5481"/>
                    </a:cubicBezTo>
                    <a:cubicBezTo>
                      <a:pt x="12483" y="5281"/>
                      <a:pt x="12324" y="5077"/>
                      <a:pt x="12112" y="5077"/>
                    </a:cubicBezTo>
                    <a:cubicBezTo>
                      <a:pt x="12104" y="5077"/>
                      <a:pt x="12095" y="5077"/>
                      <a:pt x="12086" y="5078"/>
                    </a:cubicBezTo>
                    <a:cubicBezTo>
                      <a:pt x="11179" y="5144"/>
                      <a:pt x="10737" y="5585"/>
                      <a:pt x="10280" y="6108"/>
                    </a:cubicBezTo>
                    <a:lnTo>
                      <a:pt x="10280" y="6108"/>
                    </a:lnTo>
                    <a:cubicBezTo>
                      <a:pt x="10831" y="4452"/>
                      <a:pt x="11892" y="2077"/>
                      <a:pt x="10696" y="1436"/>
                    </a:cubicBezTo>
                    <a:cubicBezTo>
                      <a:pt x="10597" y="1382"/>
                      <a:pt x="10497" y="1357"/>
                      <a:pt x="10396" y="1357"/>
                    </a:cubicBezTo>
                    <a:cubicBezTo>
                      <a:pt x="9704" y="1357"/>
                      <a:pt x="8994" y="2536"/>
                      <a:pt x="8406" y="3736"/>
                    </a:cubicBezTo>
                    <a:lnTo>
                      <a:pt x="8406" y="3736"/>
                    </a:lnTo>
                    <a:cubicBezTo>
                      <a:pt x="8613" y="2633"/>
                      <a:pt x="8747" y="1529"/>
                      <a:pt x="8495" y="414"/>
                    </a:cubicBezTo>
                    <a:cubicBezTo>
                      <a:pt x="8451" y="226"/>
                      <a:pt x="8280" y="137"/>
                      <a:pt x="8105" y="118"/>
                    </a:cubicBezTo>
                    <a:cubicBezTo>
                      <a:pt x="8073" y="115"/>
                      <a:pt x="8041" y="113"/>
                      <a:pt x="8010" y="113"/>
                    </a:cubicBezTo>
                    <a:cubicBezTo>
                      <a:pt x="6933" y="113"/>
                      <a:pt x="6158" y="2134"/>
                      <a:pt x="5547" y="3904"/>
                    </a:cubicBezTo>
                    <a:lnTo>
                      <a:pt x="5547" y="3904"/>
                    </a:lnTo>
                    <a:cubicBezTo>
                      <a:pt x="5686" y="2117"/>
                      <a:pt x="5699" y="110"/>
                      <a:pt x="4757" y="6"/>
                    </a:cubicBezTo>
                    <a:cubicBezTo>
                      <a:pt x="4723" y="2"/>
                      <a:pt x="4689" y="0"/>
                      <a:pt x="4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033;p45">
                <a:extLst>
                  <a:ext uri="{FF2B5EF4-FFF2-40B4-BE49-F238E27FC236}">
                    <a16:creationId xmlns:a16="http://schemas.microsoft.com/office/drawing/2014/main" id="{8984E7C2-968D-03BE-1AB9-338B25D8C99B}"/>
                  </a:ext>
                </a:extLst>
              </p:cNvPr>
              <p:cNvSpPr/>
              <p:nvPr/>
            </p:nvSpPr>
            <p:spPr>
              <a:xfrm>
                <a:off x="3494554" y="3242190"/>
                <a:ext cx="32330" cy="15968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1523" extrusionOk="0">
                    <a:moveTo>
                      <a:pt x="492" y="1"/>
                    </a:moveTo>
                    <a:cubicBezTo>
                      <a:pt x="251" y="1"/>
                      <a:pt x="0" y="198"/>
                      <a:pt x="81" y="502"/>
                    </a:cubicBezTo>
                    <a:lnTo>
                      <a:pt x="82" y="502"/>
                    </a:lnTo>
                    <a:cubicBezTo>
                      <a:pt x="525" y="2165"/>
                      <a:pt x="711" y="3851"/>
                      <a:pt x="875" y="5562"/>
                    </a:cubicBezTo>
                    <a:cubicBezTo>
                      <a:pt x="1053" y="7434"/>
                      <a:pt x="1526" y="9238"/>
                      <a:pt x="1521" y="11132"/>
                    </a:cubicBezTo>
                    <a:cubicBezTo>
                      <a:pt x="1520" y="11393"/>
                      <a:pt x="1721" y="11523"/>
                      <a:pt x="1923" y="11523"/>
                    </a:cubicBezTo>
                    <a:cubicBezTo>
                      <a:pt x="2125" y="11523"/>
                      <a:pt x="2327" y="11393"/>
                      <a:pt x="2327" y="11132"/>
                    </a:cubicBezTo>
                    <a:cubicBezTo>
                      <a:pt x="2333" y="9477"/>
                      <a:pt x="2051" y="7883"/>
                      <a:pt x="1784" y="6254"/>
                    </a:cubicBezTo>
                    <a:cubicBezTo>
                      <a:pt x="1455" y="4246"/>
                      <a:pt x="1389" y="2264"/>
                      <a:pt x="860" y="287"/>
                    </a:cubicBezTo>
                    <a:cubicBezTo>
                      <a:pt x="807" y="87"/>
                      <a:pt x="651" y="1"/>
                      <a:pt x="4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34;p45">
                <a:extLst>
                  <a:ext uri="{FF2B5EF4-FFF2-40B4-BE49-F238E27FC236}">
                    <a16:creationId xmlns:a16="http://schemas.microsoft.com/office/drawing/2014/main" id="{CE39C2CA-7B17-80BB-F129-00A439CE4E66}"/>
                  </a:ext>
                </a:extLst>
              </p:cNvPr>
              <p:cNvSpPr/>
              <p:nvPr/>
            </p:nvSpPr>
            <p:spPr>
              <a:xfrm>
                <a:off x="3107874" y="3264445"/>
                <a:ext cx="14412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035;p45">
                <a:extLst>
                  <a:ext uri="{FF2B5EF4-FFF2-40B4-BE49-F238E27FC236}">
                    <a16:creationId xmlns:a16="http://schemas.microsoft.com/office/drawing/2014/main" id="{C464CA79-2974-1A9A-BC15-E2605B3BBE6C}"/>
                  </a:ext>
                </a:extLst>
              </p:cNvPr>
              <p:cNvSpPr/>
              <p:nvPr/>
            </p:nvSpPr>
            <p:spPr>
              <a:xfrm>
                <a:off x="3206318" y="3237575"/>
                <a:ext cx="14440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9" extrusionOk="0">
                    <a:moveTo>
                      <a:pt x="522" y="0"/>
                    </a:moveTo>
                    <a:cubicBezTo>
                      <a:pt x="1" y="0"/>
                      <a:pt x="3" y="809"/>
                      <a:pt x="522" y="809"/>
                    </a:cubicBezTo>
                    <a:cubicBezTo>
                      <a:pt x="1041" y="809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36;p45">
                <a:extLst>
                  <a:ext uri="{FF2B5EF4-FFF2-40B4-BE49-F238E27FC236}">
                    <a16:creationId xmlns:a16="http://schemas.microsoft.com/office/drawing/2014/main" id="{A25D6904-CF69-6126-CA95-479B0CC41BC1}"/>
                  </a:ext>
                </a:extLst>
              </p:cNvPr>
              <p:cNvSpPr/>
              <p:nvPr/>
            </p:nvSpPr>
            <p:spPr>
              <a:xfrm>
                <a:off x="3213066" y="3324836"/>
                <a:ext cx="14398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037;p45">
                <a:extLst>
                  <a:ext uri="{FF2B5EF4-FFF2-40B4-BE49-F238E27FC236}">
                    <a16:creationId xmlns:a16="http://schemas.microsoft.com/office/drawing/2014/main" id="{4000A15D-FE16-AE33-FBAF-44F0D69171D5}"/>
                  </a:ext>
                </a:extLst>
              </p:cNvPr>
              <p:cNvSpPr/>
              <p:nvPr/>
            </p:nvSpPr>
            <p:spPr>
              <a:xfrm>
                <a:off x="3349535" y="3280104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1" y="0"/>
                    </a:moveTo>
                    <a:cubicBezTo>
                      <a:pt x="0" y="0"/>
                      <a:pt x="2" y="807"/>
                      <a:pt x="521" y="807"/>
                    </a:cubicBezTo>
                    <a:cubicBezTo>
                      <a:pt x="1040" y="807"/>
                      <a:pt x="1040" y="0"/>
                      <a:pt x="521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38;p45">
                <a:extLst>
                  <a:ext uri="{FF2B5EF4-FFF2-40B4-BE49-F238E27FC236}">
                    <a16:creationId xmlns:a16="http://schemas.microsoft.com/office/drawing/2014/main" id="{9F3BA708-8BDC-2EB5-26F1-7694125884DA}"/>
                  </a:ext>
                </a:extLst>
              </p:cNvPr>
              <p:cNvSpPr/>
              <p:nvPr/>
            </p:nvSpPr>
            <p:spPr>
              <a:xfrm>
                <a:off x="3423368" y="3329326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7"/>
                      <a:pt x="521" y="807"/>
                    </a:cubicBezTo>
                    <a:cubicBezTo>
                      <a:pt x="1042" y="807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039;p45">
                <a:extLst>
                  <a:ext uri="{FF2B5EF4-FFF2-40B4-BE49-F238E27FC236}">
                    <a16:creationId xmlns:a16="http://schemas.microsoft.com/office/drawing/2014/main" id="{81C365FA-E663-B549-1F9E-6A4356F6ABCE}"/>
                  </a:ext>
                </a:extLst>
              </p:cNvPr>
              <p:cNvSpPr/>
              <p:nvPr/>
            </p:nvSpPr>
            <p:spPr>
              <a:xfrm>
                <a:off x="3486018" y="3201781"/>
                <a:ext cx="14440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8" extrusionOk="0">
                    <a:moveTo>
                      <a:pt x="522" y="1"/>
                    </a:moveTo>
                    <a:cubicBezTo>
                      <a:pt x="2" y="1"/>
                      <a:pt x="1" y="807"/>
                      <a:pt x="522" y="807"/>
                    </a:cubicBezTo>
                    <a:cubicBezTo>
                      <a:pt x="1041" y="807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40;p45">
                <a:extLst>
                  <a:ext uri="{FF2B5EF4-FFF2-40B4-BE49-F238E27FC236}">
                    <a16:creationId xmlns:a16="http://schemas.microsoft.com/office/drawing/2014/main" id="{02AB629D-90AF-FDB2-1CE0-494AE6AE4E4B}"/>
                  </a:ext>
                </a:extLst>
              </p:cNvPr>
              <p:cNvSpPr/>
              <p:nvPr/>
            </p:nvSpPr>
            <p:spPr>
              <a:xfrm>
                <a:off x="3541988" y="3110031"/>
                <a:ext cx="1439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39" y="809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041;p45">
                <a:extLst>
                  <a:ext uri="{FF2B5EF4-FFF2-40B4-BE49-F238E27FC236}">
                    <a16:creationId xmlns:a16="http://schemas.microsoft.com/office/drawing/2014/main" id="{48361FF4-20EE-0A78-C9C9-F973999A6D6D}"/>
                  </a:ext>
                </a:extLst>
              </p:cNvPr>
              <p:cNvSpPr/>
              <p:nvPr/>
            </p:nvSpPr>
            <p:spPr>
              <a:xfrm>
                <a:off x="3640432" y="3130180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42;p45">
                <a:extLst>
                  <a:ext uri="{FF2B5EF4-FFF2-40B4-BE49-F238E27FC236}">
                    <a16:creationId xmlns:a16="http://schemas.microsoft.com/office/drawing/2014/main" id="{8AA70314-ED5E-F1DE-7817-251D8EAEAA78}"/>
                  </a:ext>
                </a:extLst>
              </p:cNvPr>
              <p:cNvSpPr/>
              <p:nvPr/>
            </p:nvSpPr>
            <p:spPr>
              <a:xfrm>
                <a:off x="3673995" y="3022756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1" y="1"/>
                    </a:moveTo>
                    <a:cubicBezTo>
                      <a:pt x="0" y="1"/>
                      <a:pt x="2" y="809"/>
                      <a:pt x="521" y="809"/>
                    </a:cubicBezTo>
                    <a:cubicBezTo>
                      <a:pt x="1041" y="809"/>
                      <a:pt x="1041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043;p45">
                <a:extLst>
                  <a:ext uri="{FF2B5EF4-FFF2-40B4-BE49-F238E27FC236}">
                    <a16:creationId xmlns:a16="http://schemas.microsoft.com/office/drawing/2014/main" id="{3DBCA70E-4ECE-8FB8-016E-0DB015A781EF}"/>
                  </a:ext>
                </a:extLst>
              </p:cNvPr>
              <p:cNvSpPr/>
              <p:nvPr/>
            </p:nvSpPr>
            <p:spPr>
              <a:xfrm>
                <a:off x="3772438" y="2993683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8"/>
                      <a:pt x="521" y="808"/>
                    </a:cubicBezTo>
                    <a:cubicBezTo>
                      <a:pt x="1042" y="808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44;p45">
                <a:extLst>
                  <a:ext uri="{FF2B5EF4-FFF2-40B4-BE49-F238E27FC236}">
                    <a16:creationId xmlns:a16="http://schemas.microsoft.com/office/drawing/2014/main" id="{EB96866F-11D6-2428-74BE-19095AA50305}"/>
                  </a:ext>
                </a:extLst>
              </p:cNvPr>
              <p:cNvSpPr/>
              <p:nvPr/>
            </p:nvSpPr>
            <p:spPr>
              <a:xfrm>
                <a:off x="3743365" y="2890680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41" y="809"/>
                      <a:pt x="1041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045;p45">
                <a:extLst>
                  <a:ext uri="{FF2B5EF4-FFF2-40B4-BE49-F238E27FC236}">
                    <a16:creationId xmlns:a16="http://schemas.microsoft.com/office/drawing/2014/main" id="{46A470C1-BF9D-49CC-D663-4DF648CFD5C2}"/>
                  </a:ext>
                </a:extLst>
              </p:cNvPr>
              <p:cNvSpPr/>
              <p:nvPr/>
            </p:nvSpPr>
            <p:spPr>
              <a:xfrm>
                <a:off x="3846299" y="2805678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41" y="807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46;p45">
                <a:extLst>
                  <a:ext uri="{FF2B5EF4-FFF2-40B4-BE49-F238E27FC236}">
                    <a16:creationId xmlns:a16="http://schemas.microsoft.com/office/drawing/2014/main" id="{8358C469-4900-19C0-15F6-07E252932D43}"/>
                  </a:ext>
                </a:extLst>
              </p:cNvPr>
              <p:cNvSpPr/>
              <p:nvPr/>
            </p:nvSpPr>
            <p:spPr>
              <a:xfrm>
                <a:off x="3783635" y="2783285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1"/>
                    </a:moveTo>
                    <a:cubicBezTo>
                      <a:pt x="1" y="1"/>
                      <a:pt x="1" y="808"/>
                      <a:pt x="520" y="808"/>
                    </a:cubicBezTo>
                    <a:cubicBezTo>
                      <a:pt x="1039" y="808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047;p45">
                <a:extLst>
                  <a:ext uri="{FF2B5EF4-FFF2-40B4-BE49-F238E27FC236}">
                    <a16:creationId xmlns:a16="http://schemas.microsoft.com/office/drawing/2014/main" id="{9499A6E9-87DC-9909-33A3-61FBE04838A2}"/>
                  </a:ext>
                </a:extLst>
              </p:cNvPr>
              <p:cNvSpPr/>
              <p:nvPr/>
            </p:nvSpPr>
            <p:spPr>
              <a:xfrm>
                <a:off x="3011662" y="3412110"/>
                <a:ext cx="1442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41" y="809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48;p45">
                <a:extLst>
                  <a:ext uri="{FF2B5EF4-FFF2-40B4-BE49-F238E27FC236}">
                    <a16:creationId xmlns:a16="http://schemas.microsoft.com/office/drawing/2014/main" id="{B2E58238-3C9D-73D7-6930-9BD4B22D7A9E}"/>
                  </a:ext>
                </a:extLst>
              </p:cNvPr>
              <p:cNvSpPr/>
              <p:nvPr/>
            </p:nvSpPr>
            <p:spPr>
              <a:xfrm>
                <a:off x="3112336" y="3362889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049;p45">
                <a:extLst>
                  <a:ext uri="{FF2B5EF4-FFF2-40B4-BE49-F238E27FC236}">
                    <a16:creationId xmlns:a16="http://schemas.microsoft.com/office/drawing/2014/main" id="{6EFADDE4-DBEF-DF58-2F07-1EF7A49A9CEA}"/>
                  </a:ext>
                </a:extLst>
              </p:cNvPr>
              <p:cNvSpPr/>
              <p:nvPr/>
            </p:nvSpPr>
            <p:spPr>
              <a:xfrm>
                <a:off x="3112336" y="3454639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50;p45">
                <a:extLst>
                  <a:ext uri="{FF2B5EF4-FFF2-40B4-BE49-F238E27FC236}">
                    <a16:creationId xmlns:a16="http://schemas.microsoft.com/office/drawing/2014/main" id="{D5836196-A5CD-65E5-6146-21A01F80E8D8}"/>
                  </a:ext>
                </a:extLst>
              </p:cNvPr>
              <p:cNvSpPr/>
              <p:nvPr/>
            </p:nvSpPr>
            <p:spPr>
              <a:xfrm>
                <a:off x="3233160" y="3405390"/>
                <a:ext cx="1444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10" extrusionOk="0">
                    <a:moveTo>
                      <a:pt x="522" y="1"/>
                    </a:moveTo>
                    <a:cubicBezTo>
                      <a:pt x="3" y="1"/>
                      <a:pt x="1" y="809"/>
                      <a:pt x="522" y="809"/>
                    </a:cubicBezTo>
                    <a:cubicBezTo>
                      <a:pt x="1041" y="809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051;p45">
                <a:extLst>
                  <a:ext uri="{FF2B5EF4-FFF2-40B4-BE49-F238E27FC236}">
                    <a16:creationId xmlns:a16="http://schemas.microsoft.com/office/drawing/2014/main" id="{F837E5E4-996F-BFDA-2BB4-9FE85546784B}"/>
                  </a:ext>
                </a:extLst>
              </p:cNvPr>
              <p:cNvSpPr/>
              <p:nvPr/>
            </p:nvSpPr>
            <p:spPr>
              <a:xfrm>
                <a:off x="3253336" y="3470298"/>
                <a:ext cx="1441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10" extrusionOk="0">
                    <a:moveTo>
                      <a:pt x="520" y="1"/>
                    </a:moveTo>
                    <a:cubicBezTo>
                      <a:pt x="1" y="1"/>
                      <a:pt x="1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2052;p45">
              <a:extLst>
                <a:ext uri="{FF2B5EF4-FFF2-40B4-BE49-F238E27FC236}">
                  <a16:creationId xmlns:a16="http://schemas.microsoft.com/office/drawing/2014/main" id="{5D14C79E-65F2-1BC9-4DFD-ED5ED0F8DB07}"/>
                </a:ext>
              </a:extLst>
            </p:cNvPr>
            <p:cNvGrpSpPr/>
            <p:nvPr/>
          </p:nvGrpSpPr>
          <p:grpSpPr>
            <a:xfrm>
              <a:off x="3076557" y="2794399"/>
              <a:ext cx="314524" cy="180771"/>
              <a:chOff x="3380175" y="493600"/>
              <a:chExt cx="356725" cy="205025"/>
            </a:xfrm>
          </p:grpSpPr>
          <p:sp>
            <p:nvSpPr>
              <p:cNvPr id="252" name="Google Shape;2053;p45">
                <a:extLst>
                  <a:ext uri="{FF2B5EF4-FFF2-40B4-BE49-F238E27FC236}">
                    <a16:creationId xmlns:a16="http://schemas.microsoft.com/office/drawing/2014/main" id="{39CC4AB6-3DA8-F6AD-D11F-C290FEF5025E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054;p45">
                <a:extLst>
                  <a:ext uri="{FF2B5EF4-FFF2-40B4-BE49-F238E27FC236}">
                    <a16:creationId xmlns:a16="http://schemas.microsoft.com/office/drawing/2014/main" id="{FA3E23B9-547F-C1E4-1DE4-41944A9FB957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055;p45">
                <a:extLst>
                  <a:ext uri="{FF2B5EF4-FFF2-40B4-BE49-F238E27FC236}">
                    <a16:creationId xmlns:a16="http://schemas.microsoft.com/office/drawing/2014/main" id="{59BC68AF-6140-F71D-2A69-8E53710B8BCA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056;p45">
                <a:extLst>
                  <a:ext uri="{FF2B5EF4-FFF2-40B4-BE49-F238E27FC236}">
                    <a16:creationId xmlns:a16="http://schemas.microsoft.com/office/drawing/2014/main" id="{E7BC3CD5-747C-1CE5-7674-2CF134F39597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057;p45">
                <a:extLst>
                  <a:ext uri="{FF2B5EF4-FFF2-40B4-BE49-F238E27FC236}">
                    <a16:creationId xmlns:a16="http://schemas.microsoft.com/office/drawing/2014/main" id="{D30F7B8E-30FB-B2FD-8DE9-A1F27308FFC6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058;p45">
              <a:extLst>
                <a:ext uri="{FF2B5EF4-FFF2-40B4-BE49-F238E27FC236}">
                  <a16:creationId xmlns:a16="http://schemas.microsoft.com/office/drawing/2014/main" id="{42ABEB5F-267D-4B28-571D-84278DB46A9C}"/>
                </a:ext>
              </a:extLst>
            </p:cNvPr>
            <p:cNvSpPr/>
            <p:nvPr/>
          </p:nvSpPr>
          <p:spPr>
            <a:xfrm>
              <a:off x="3191748" y="2987199"/>
              <a:ext cx="94224" cy="53856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1828;p44">
            <a:extLst>
              <a:ext uri="{FF2B5EF4-FFF2-40B4-BE49-F238E27FC236}">
                <a16:creationId xmlns:a16="http://schemas.microsoft.com/office/drawing/2014/main" id="{29763A81-7512-120F-5ABC-E56DBA57A2EF}"/>
              </a:ext>
            </a:extLst>
          </p:cNvPr>
          <p:cNvGrpSpPr/>
          <p:nvPr/>
        </p:nvGrpSpPr>
        <p:grpSpPr>
          <a:xfrm rot="19844527">
            <a:off x="2517511" y="3899374"/>
            <a:ext cx="865266" cy="351127"/>
            <a:chOff x="10872253" y="2671284"/>
            <a:chExt cx="668211" cy="271162"/>
          </a:xfrm>
        </p:grpSpPr>
        <p:sp>
          <p:nvSpPr>
            <p:cNvPr id="329" name="Google Shape;1829;p44">
              <a:extLst>
                <a:ext uri="{FF2B5EF4-FFF2-40B4-BE49-F238E27FC236}">
                  <a16:creationId xmlns:a16="http://schemas.microsoft.com/office/drawing/2014/main" id="{0DE8518D-C5EE-373D-8E14-A7655CB1C79E}"/>
                </a:ext>
              </a:extLst>
            </p:cNvPr>
            <p:cNvSpPr/>
            <p:nvPr/>
          </p:nvSpPr>
          <p:spPr>
            <a:xfrm>
              <a:off x="10872253" y="2727470"/>
              <a:ext cx="210882" cy="214976"/>
            </a:xfrm>
            <a:custGeom>
              <a:avLst/>
              <a:gdLst/>
              <a:ahLst/>
              <a:cxnLst/>
              <a:rect l="l" t="t" r="r" b="b"/>
              <a:pathLst>
                <a:path w="9736" h="9925" extrusionOk="0">
                  <a:moveTo>
                    <a:pt x="4043" y="1201"/>
                  </a:moveTo>
                  <a:cubicBezTo>
                    <a:pt x="4072" y="1458"/>
                    <a:pt x="4270" y="1676"/>
                    <a:pt x="4539" y="1676"/>
                  </a:cubicBezTo>
                  <a:cubicBezTo>
                    <a:pt x="4624" y="1676"/>
                    <a:pt x="4717" y="1653"/>
                    <a:pt x="4814" y="1603"/>
                  </a:cubicBezTo>
                  <a:cubicBezTo>
                    <a:pt x="5055" y="1478"/>
                    <a:pt x="5288" y="1422"/>
                    <a:pt x="5512" y="1422"/>
                  </a:cubicBezTo>
                  <a:cubicBezTo>
                    <a:pt x="6651" y="1422"/>
                    <a:pt x="7535" y="2862"/>
                    <a:pt x="7729" y="3948"/>
                  </a:cubicBezTo>
                  <a:cubicBezTo>
                    <a:pt x="8026" y="5617"/>
                    <a:pt x="6590" y="8404"/>
                    <a:pt x="4626" y="8404"/>
                  </a:cubicBezTo>
                  <a:cubicBezTo>
                    <a:pt x="4580" y="8404"/>
                    <a:pt x="4534" y="8403"/>
                    <a:pt x="4487" y="8400"/>
                  </a:cubicBezTo>
                  <a:cubicBezTo>
                    <a:pt x="2765" y="8286"/>
                    <a:pt x="1569" y="5445"/>
                    <a:pt x="1912" y="4003"/>
                  </a:cubicBezTo>
                  <a:cubicBezTo>
                    <a:pt x="2176" y="2896"/>
                    <a:pt x="3023" y="1785"/>
                    <a:pt x="4043" y="1201"/>
                  </a:cubicBezTo>
                  <a:close/>
                  <a:moveTo>
                    <a:pt x="5536" y="1"/>
                  </a:moveTo>
                  <a:cubicBezTo>
                    <a:pt x="5145" y="1"/>
                    <a:pt x="4759" y="147"/>
                    <a:pt x="4404" y="497"/>
                  </a:cubicBezTo>
                  <a:lnTo>
                    <a:pt x="4404" y="497"/>
                  </a:lnTo>
                  <a:cubicBezTo>
                    <a:pt x="1970" y="1005"/>
                    <a:pt x="0" y="3473"/>
                    <a:pt x="595" y="5987"/>
                  </a:cubicBezTo>
                  <a:cubicBezTo>
                    <a:pt x="1057" y="7941"/>
                    <a:pt x="2669" y="9925"/>
                    <a:pt x="4634" y="9925"/>
                  </a:cubicBezTo>
                  <a:cubicBezTo>
                    <a:pt x="5099" y="9925"/>
                    <a:pt x="5585" y="9814"/>
                    <a:pt x="6079" y="9565"/>
                  </a:cubicBezTo>
                  <a:cubicBezTo>
                    <a:pt x="8360" y="8416"/>
                    <a:pt x="9735" y="5334"/>
                    <a:pt x="8784" y="2923"/>
                  </a:cubicBezTo>
                  <a:cubicBezTo>
                    <a:pt x="8329" y="1773"/>
                    <a:pt x="6898" y="1"/>
                    <a:pt x="553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830;p44">
              <a:extLst>
                <a:ext uri="{FF2B5EF4-FFF2-40B4-BE49-F238E27FC236}">
                  <a16:creationId xmlns:a16="http://schemas.microsoft.com/office/drawing/2014/main" id="{7A3C8594-4CD9-466C-CB0A-FA191DB7E599}"/>
                </a:ext>
              </a:extLst>
            </p:cNvPr>
            <p:cNvSpPr/>
            <p:nvPr/>
          </p:nvSpPr>
          <p:spPr>
            <a:xfrm>
              <a:off x="11050688" y="2761974"/>
              <a:ext cx="123527" cy="41587"/>
            </a:xfrm>
            <a:custGeom>
              <a:avLst/>
              <a:gdLst/>
              <a:ahLst/>
              <a:cxnLst/>
              <a:rect l="l" t="t" r="r" b="b"/>
              <a:pathLst>
                <a:path w="5703" h="1920" extrusionOk="0">
                  <a:moveTo>
                    <a:pt x="3895" y="0"/>
                  </a:moveTo>
                  <a:cubicBezTo>
                    <a:pt x="3307" y="0"/>
                    <a:pt x="2712" y="100"/>
                    <a:pt x="2346" y="170"/>
                  </a:cubicBezTo>
                  <a:cubicBezTo>
                    <a:pt x="1800" y="273"/>
                    <a:pt x="1226" y="405"/>
                    <a:pt x="733" y="676"/>
                  </a:cubicBezTo>
                  <a:cubicBezTo>
                    <a:pt x="173" y="982"/>
                    <a:pt x="228" y="1150"/>
                    <a:pt x="43" y="1679"/>
                  </a:cubicBezTo>
                  <a:cubicBezTo>
                    <a:pt x="1" y="1798"/>
                    <a:pt x="103" y="1919"/>
                    <a:pt x="213" y="1919"/>
                  </a:cubicBezTo>
                  <a:cubicBezTo>
                    <a:pt x="249" y="1919"/>
                    <a:pt x="285" y="1906"/>
                    <a:pt x="319" y="1876"/>
                  </a:cubicBezTo>
                  <a:cubicBezTo>
                    <a:pt x="891" y="1340"/>
                    <a:pt x="1718" y="1106"/>
                    <a:pt x="2501" y="978"/>
                  </a:cubicBezTo>
                  <a:cubicBezTo>
                    <a:pt x="2872" y="917"/>
                    <a:pt x="3255" y="872"/>
                    <a:pt x="3634" y="872"/>
                  </a:cubicBezTo>
                  <a:cubicBezTo>
                    <a:pt x="3771" y="872"/>
                    <a:pt x="3908" y="878"/>
                    <a:pt x="4044" y="891"/>
                  </a:cubicBezTo>
                  <a:cubicBezTo>
                    <a:pt x="4535" y="938"/>
                    <a:pt x="4793" y="1165"/>
                    <a:pt x="5218" y="1353"/>
                  </a:cubicBezTo>
                  <a:cubicBezTo>
                    <a:pt x="5249" y="1367"/>
                    <a:pt x="5282" y="1373"/>
                    <a:pt x="5317" y="1373"/>
                  </a:cubicBezTo>
                  <a:cubicBezTo>
                    <a:pt x="5496" y="1373"/>
                    <a:pt x="5703" y="1206"/>
                    <a:pt x="5680" y="1025"/>
                  </a:cubicBezTo>
                  <a:cubicBezTo>
                    <a:pt x="5581" y="210"/>
                    <a:pt x="4746" y="0"/>
                    <a:pt x="389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831;p44">
              <a:extLst>
                <a:ext uri="{FF2B5EF4-FFF2-40B4-BE49-F238E27FC236}">
                  <a16:creationId xmlns:a16="http://schemas.microsoft.com/office/drawing/2014/main" id="{D1F76C31-7E58-7EB5-22DB-DA797E002875}"/>
                </a:ext>
              </a:extLst>
            </p:cNvPr>
            <p:cNvSpPr/>
            <p:nvPr/>
          </p:nvSpPr>
          <p:spPr>
            <a:xfrm>
              <a:off x="11127711" y="2717008"/>
              <a:ext cx="206506" cy="211120"/>
            </a:xfrm>
            <a:custGeom>
              <a:avLst/>
              <a:gdLst/>
              <a:ahLst/>
              <a:cxnLst/>
              <a:rect l="l" t="t" r="r" b="b"/>
              <a:pathLst>
                <a:path w="9534" h="9747" extrusionOk="0">
                  <a:moveTo>
                    <a:pt x="5555" y="975"/>
                  </a:moveTo>
                  <a:cubicBezTo>
                    <a:pt x="5570" y="1117"/>
                    <a:pt x="5642" y="1261"/>
                    <a:pt x="5789" y="1382"/>
                  </a:cubicBezTo>
                  <a:cubicBezTo>
                    <a:pt x="6556" y="2014"/>
                    <a:pt x="7443" y="2474"/>
                    <a:pt x="7757" y="3459"/>
                  </a:cubicBezTo>
                  <a:cubicBezTo>
                    <a:pt x="8086" y="4494"/>
                    <a:pt x="7636" y="5813"/>
                    <a:pt x="7197" y="6799"/>
                  </a:cubicBezTo>
                  <a:cubicBezTo>
                    <a:pt x="6723" y="7862"/>
                    <a:pt x="5666" y="8491"/>
                    <a:pt x="4576" y="8491"/>
                  </a:cubicBezTo>
                  <a:cubicBezTo>
                    <a:pt x="4098" y="8491"/>
                    <a:pt x="3615" y="8370"/>
                    <a:pt x="3171" y="8112"/>
                  </a:cubicBezTo>
                  <a:cubicBezTo>
                    <a:pt x="1400" y="7085"/>
                    <a:pt x="1243" y="4766"/>
                    <a:pt x="2253" y="3140"/>
                  </a:cubicBezTo>
                  <a:cubicBezTo>
                    <a:pt x="2719" y="2390"/>
                    <a:pt x="3404" y="1780"/>
                    <a:pt x="4170" y="1346"/>
                  </a:cubicBezTo>
                  <a:cubicBezTo>
                    <a:pt x="4630" y="1086"/>
                    <a:pt x="5086" y="1023"/>
                    <a:pt x="5555" y="975"/>
                  </a:cubicBezTo>
                  <a:close/>
                  <a:moveTo>
                    <a:pt x="5388" y="1"/>
                  </a:moveTo>
                  <a:cubicBezTo>
                    <a:pt x="5270" y="1"/>
                    <a:pt x="5121" y="16"/>
                    <a:pt x="4923" y="49"/>
                  </a:cubicBezTo>
                  <a:cubicBezTo>
                    <a:pt x="4229" y="164"/>
                    <a:pt x="3587" y="544"/>
                    <a:pt x="3014" y="940"/>
                  </a:cubicBezTo>
                  <a:cubicBezTo>
                    <a:pt x="2000" y="1636"/>
                    <a:pt x="1190" y="2618"/>
                    <a:pt x="775" y="3785"/>
                  </a:cubicBezTo>
                  <a:cubicBezTo>
                    <a:pt x="1" y="5959"/>
                    <a:pt x="918" y="8615"/>
                    <a:pt x="3159" y="9488"/>
                  </a:cubicBezTo>
                  <a:cubicBezTo>
                    <a:pt x="3611" y="9663"/>
                    <a:pt x="4090" y="9747"/>
                    <a:pt x="4571" y="9747"/>
                  </a:cubicBezTo>
                  <a:cubicBezTo>
                    <a:pt x="6030" y="9747"/>
                    <a:pt x="7500" y="8979"/>
                    <a:pt x="8213" y="7678"/>
                  </a:cubicBezTo>
                  <a:cubicBezTo>
                    <a:pt x="8844" y="6528"/>
                    <a:pt x="9533" y="4365"/>
                    <a:pt x="9101" y="3060"/>
                  </a:cubicBezTo>
                  <a:cubicBezTo>
                    <a:pt x="8708" y="1871"/>
                    <a:pt x="7521" y="1049"/>
                    <a:pt x="6518" y="405"/>
                  </a:cubicBezTo>
                  <a:cubicBezTo>
                    <a:pt x="6399" y="329"/>
                    <a:pt x="6279" y="296"/>
                    <a:pt x="6166" y="296"/>
                  </a:cubicBezTo>
                  <a:cubicBezTo>
                    <a:pt x="6155" y="296"/>
                    <a:pt x="6144" y="296"/>
                    <a:pt x="6133" y="297"/>
                  </a:cubicBezTo>
                  <a:lnTo>
                    <a:pt x="6133" y="297"/>
                  </a:lnTo>
                  <a:cubicBezTo>
                    <a:pt x="5816" y="126"/>
                    <a:pt x="5730" y="1"/>
                    <a:pt x="538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32;p44">
              <a:extLst>
                <a:ext uri="{FF2B5EF4-FFF2-40B4-BE49-F238E27FC236}">
                  <a16:creationId xmlns:a16="http://schemas.microsoft.com/office/drawing/2014/main" id="{DDAEABCB-26C9-65AA-5576-ED1E87BA4EA8}"/>
                </a:ext>
              </a:extLst>
            </p:cNvPr>
            <p:cNvSpPr/>
            <p:nvPr/>
          </p:nvSpPr>
          <p:spPr>
            <a:xfrm>
              <a:off x="11303699" y="2723181"/>
              <a:ext cx="236765" cy="100286"/>
            </a:xfrm>
            <a:custGeom>
              <a:avLst/>
              <a:gdLst/>
              <a:ahLst/>
              <a:cxnLst/>
              <a:rect l="l" t="t" r="r" b="b"/>
              <a:pathLst>
                <a:path w="10931" h="4630" extrusionOk="0">
                  <a:moveTo>
                    <a:pt x="8952" y="1"/>
                  </a:moveTo>
                  <a:cubicBezTo>
                    <a:pt x="8688" y="1"/>
                    <a:pt x="8393" y="56"/>
                    <a:pt x="8064" y="178"/>
                  </a:cubicBezTo>
                  <a:cubicBezTo>
                    <a:pt x="6557" y="735"/>
                    <a:pt x="5001" y="1450"/>
                    <a:pt x="3583" y="2207"/>
                  </a:cubicBezTo>
                  <a:cubicBezTo>
                    <a:pt x="2535" y="2767"/>
                    <a:pt x="1538" y="3593"/>
                    <a:pt x="379" y="3908"/>
                  </a:cubicBezTo>
                  <a:cubicBezTo>
                    <a:pt x="0" y="4011"/>
                    <a:pt x="23" y="4630"/>
                    <a:pt x="439" y="4630"/>
                  </a:cubicBezTo>
                  <a:cubicBezTo>
                    <a:pt x="444" y="4630"/>
                    <a:pt x="449" y="4630"/>
                    <a:pt x="454" y="4629"/>
                  </a:cubicBezTo>
                  <a:lnTo>
                    <a:pt x="454" y="4628"/>
                  </a:lnTo>
                  <a:cubicBezTo>
                    <a:pt x="1876" y="4577"/>
                    <a:pt x="3074" y="3759"/>
                    <a:pt x="4323" y="3169"/>
                  </a:cubicBezTo>
                  <a:cubicBezTo>
                    <a:pt x="5264" y="2725"/>
                    <a:pt x="6246" y="2430"/>
                    <a:pt x="7206" y="2042"/>
                  </a:cubicBezTo>
                  <a:cubicBezTo>
                    <a:pt x="7522" y="1915"/>
                    <a:pt x="8272" y="1369"/>
                    <a:pt x="8652" y="1369"/>
                  </a:cubicBezTo>
                  <a:cubicBezTo>
                    <a:pt x="8669" y="1369"/>
                    <a:pt x="8686" y="1370"/>
                    <a:pt x="8702" y="1373"/>
                  </a:cubicBezTo>
                  <a:cubicBezTo>
                    <a:pt x="9622" y="1512"/>
                    <a:pt x="9481" y="2614"/>
                    <a:pt x="9496" y="3343"/>
                  </a:cubicBezTo>
                  <a:cubicBezTo>
                    <a:pt x="9505" y="3777"/>
                    <a:pt x="9819" y="3982"/>
                    <a:pt x="10150" y="3982"/>
                  </a:cubicBezTo>
                  <a:cubicBezTo>
                    <a:pt x="10525" y="3982"/>
                    <a:pt x="10921" y="3720"/>
                    <a:pt x="10924" y="3235"/>
                  </a:cubicBezTo>
                  <a:cubicBezTo>
                    <a:pt x="10930" y="1693"/>
                    <a:pt x="10414" y="1"/>
                    <a:pt x="895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833;p44">
              <a:extLst>
                <a:ext uri="{FF2B5EF4-FFF2-40B4-BE49-F238E27FC236}">
                  <a16:creationId xmlns:a16="http://schemas.microsoft.com/office/drawing/2014/main" id="{24428AD0-5CAB-CCC8-82A6-7B86D376B314}"/>
                </a:ext>
              </a:extLst>
            </p:cNvPr>
            <p:cNvSpPr/>
            <p:nvPr/>
          </p:nvSpPr>
          <p:spPr>
            <a:xfrm>
              <a:off x="10903617" y="2790630"/>
              <a:ext cx="135570" cy="64503"/>
            </a:xfrm>
            <a:custGeom>
              <a:avLst/>
              <a:gdLst/>
              <a:ahLst/>
              <a:cxnLst/>
              <a:rect l="l" t="t" r="r" b="b"/>
              <a:pathLst>
                <a:path w="6259" h="2978" extrusionOk="0">
                  <a:moveTo>
                    <a:pt x="6016" y="1"/>
                  </a:moveTo>
                  <a:cubicBezTo>
                    <a:pt x="5993" y="1"/>
                    <a:pt x="5970" y="5"/>
                    <a:pt x="5947" y="16"/>
                  </a:cubicBezTo>
                  <a:cubicBezTo>
                    <a:pt x="5069" y="423"/>
                    <a:pt x="4143" y="665"/>
                    <a:pt x="3270" y="1094"/>
                  </a:cubicBezTo>
                  <a:cubicBezTo>
                    <a:pt x="2818" y="1317"/>
                    <a:pt x="2345" y="1500"/>
                    <a:pt x="1900" y="1736"/>
                  </a:cubicBezTo>
                  <a:cubicBezTo>
                    <a:pt x="1306" y="2051"/>
                    <a:pt x="800" y="2592"/>
                    <a:pt x="133" y="2741"/>
                  </a:cubicBezTo>
                  <a:cubicBezTo>
                    <a:pt x="0" y="2770"/>
                    <a:pt x="46" y="2977"/>
                    <a:pt x="172" y="2977"/>
                  </a:cubicBezTo>
                  <a:cubicBezTo>
                    <a:pt x="175" y="2977"/>
                    <a:pt x="179" y="2977"/>
                    <a:pt x="182" y="2977"/>
                  </a:cubicBezTo>
                  <a:lnTo>
                    <a:pt x="184" y="2976"/>
                  </a:lnTo>
                  <a:cubicBezTo>
                    <a:pt x="1155" y="2888"/>
                    <a:pt x="2108" y="2176"/>
                    <a:pt x="2982" y="1779"/>
                  </a:cubicBezTo>
                  <a:cubicBezTo>
                    <a:pt x="3636" y="1482"/>
                    <a:pt x="4263" y="1176"/>
                    <a:pt x="4948" y="964"/>
                  </a:cubicBezTo>
                  <a:cubicBezTo>
                    <a:pt x="5473" y="801"/>
                    <a:pt x="5818" y="720"/>
                    <a:pt x="6164" y="277"/>
                  </a:cubicBezTo>
                  <a:cubicBezTo>
                    <a:pt x="6259" y="156"/>
                    <a:pt x="6147" y="1"/>
                    <a:pt x="601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834;p44">
              <a:extLst>
                <a:ext uri="{FF2B5EF4-FFF2-40B4-BE49-F238E27FC236}">
                  <a16:creationId xmlns:a16="http://schemas.microsoft.com/office/drawing/2014/main" id="{B9AF8EE4-D7B1-A978-2A55-4643287442B8}"/>
                </a:ext>
              </a:extLst>
            </p:cNvPr>
            <p:cNvSpPr/>
            <p:nvPr/>
          </p:nvSpPr>
          <p:spPr>
            <a:xfrm>
              <a:off x="11045945" y="2671284"/>
              <a:ext cx="224333" cy="110293"/>
            </a:xfrm>
            <a:custGeom>
              <a:avLst/>
              <a:gdLst/>
              <a:ahLst/>
              <a:cxnLst/>
              <a:rect l="l" t="t" r="r" b="b"/>
              <a:pathLst>
                <a:path w="10357" h="5092" extrusionOk="0">
                  <a:moveTo>
                    <a:pt x="8221" y="0"/>
                  </a:moveTo>
                  <a:cubicBezTo>
                    <a:pt x="7799" y="0"/>
                    <a:pt x="7317" y="170"/>
                    <a:pt x="6732" y="520"/>
                  </a:cubicBezTo>
                  <a:cubicBezTo>
                    <a:pt x="4529" y="1840"/>
                    <a:pt x="2502" y="3812"/>
                    <a:pt x="132" y="4826"/>
                  </a:cubicBezTo>
                  <a:cubicBezTo>
                    <a:pt x="0" y="4882"/>
                    <a:pt x="33" y="5092"/>
                    <a:pt x="174" y="5092"/>
                  </a:cubicBezTo>
                  <a:cubicBezTo>
                    <a:pt x="181" y="5092"/>
                    <a:pt x="188" y="5091"/>
                    <a:pt x="195" y="5090"/>
                  </a:cubicBezTo>
                  <a:cubicBezTo>
                    <a:pt x="1720" y="4879"/>
                    <a:pt x="3229" y="3748"/>
                    <a:pt x="4535" y="2983"/>
                  </a:cubicBezTo>
                  <a:cubicBezTo>
                    <a:pt x="5016" y="2700"/>
                    <a:pt x="5514" y="2444"/>
                    <a:pt x="5993" y="2156"/>
                  </a:cubicBezTo>
                  <a:cubicBezTo>
                    <a:pt x="6675" y="1746"/>
                    <a:pt x="7030" y="1390"/>
                    <a:pt x="7675" y="1390"/>
                  </a:cubicBezTo>
                  <a:cubicBezTo>
                    <a:pt x="7822" y="1390"/>
                    <a:pt x="7985" y="1409"/>
                    <a:pt x="8171" y="1450"/>
                  </a:cubicBezTo>
                  <a:cubicBezTo>
                    <a:pt x="8957" y="1624"/>
                    <a:pt x="8822" y="1609"/>
                    <a:pt x="9312" y="2137"/>
                  </a:cubicBezTo>
                  <a:cubicBezTo>
                    <a:pt x="9412" y="2244"/>
                    <a:pt x="9536" y="2290"/>
                    <a:pt x="9659" y="2290"/>
                  </a:cubicBezTo>
                  <a:cubicBezTo>
                    <a:pt x="10010" y="2290"/>
                    <a:pt x="10356" y="1920"/>
                    <a:pt x="10134" y="1548"/>
                  </a:cubicBezTo>
                  <a:cubicBezTo>
                    <a:pt x="9531" y="537"/>
                    <a:pt x="8972" y="0"/>
                    <a:pt x="82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1671;p44">
            <a:extLst>
              <a:ext uri="{FF2B5EF4-FFF2-40B4-BE49-F238E27FC236}">
                <a16:creationId xmlns:a16="http://schemas.microsoft.com/office/drawing/2014/main" id="{463E03FF-0AA9-62B8-D182-3DA0A1B71106}"/>
              </a:ext>
            </a:extLst>
          </p:cNvPr>
          <p:cNvGrpSpPr/>
          <p:nvPr/>
        </p:nvGrpSpPr>
        <p:grpSpPr>
          <a:xfrm>
            <a:off x="4277443" y="2812338"/>
            <a:ext cx="442777" cy="713923"/>
            <a:chOff x="12505071" y="3383074"/>
            <a:chExt cx="574661" cy="926571"/>
          </a:xfrm>
        </p:grpSpPr>
        <p:sp>
          <p:nvSpPr>
            <p:cNvPr id="336" name="Google Shape;1672;p44">
              <a:extLst>
                <a:ext uri="{FF2B5EF4-FFF2-40B4-BE49-F238E27FC236}">
                  <a16:creationId xmlns:a16="http://schemas.microsoft.com/office/drawing/2014/main" id="{255C44C9-8978-249E-D875-AD0C4405CC1A}"/>
                </a:ext>
              </a:extLst>
            </p:cNvPr>
            <p:cNvSpPr/>
            <p:nvPr/>
          </p:nvSpPr>
          <p:spPr>
            <a:xfrm>
              <a:off x="12505071" y="3383074"/>
              <a:ext cx="416370" cy="918882"/>
            </a:xfrm>
            <a:custGeom>
              <a:avLst/>
              <a:gdLst/>
              <a:ahLst/>
              <a:cxnLst/>
              <a:rect l="l" t="t" r="r" b="b"/>
              <a:pathLst>
                <a:path w="19223" h="42423" extrusionOk="0">
                  <a:moveTo>
                    <a:pt x="18415" y="1"/>
                  </a:moveTo>
                  <a:cubicBezTo>
                    <a:pt x="18200" y="1"/>
                    <a:pt x="17985" y="103"/>
                    <a:pt x="17858" y="345"/>
                  </a:cubicBezTo>
                  <a:cubicBezTo>
                    <a:pt x="16280" y="3368"/>
                    <a:pt x="14984" y="6465"/>
                    <a:pt x="13519" y="9519"/>
                  </a:cubicBezTo>
                  <a:cubicBezTo>
                    <a:pt x="12691" y="11246"/>
                    <a:pt x="12087" y="13054"/>
                    <a:pt x="11321" y="14802"/>
                  </a:cubicBezTo>
                  <a:cubicBezTo>
                    <a:pt x="10520" y="16630"/>
                    <a:pt x="9520" y="18364"/>
                    <a:pt x="8707" y="20186"/>
                  </a:cubicBezTo>
                  <a:cubicBezTo>
                    <a:pt x="7018" y="23963"/>
                    <a:pt x="5502" y="27831"/>
                    <a:pt x="3882" y="31641"/>
                  </a:cubicBezTo>
                  <a:cubicBezTo>
                    <a:pt x="3092" y="33499"/>
                    <a:pt x="2258" y="35362"/>
                    <a:pt x="1623" y="37280"/>
                  </a:cubicBezTo>
                  <a:cubicBezTo>
                    <a:pt x="1304" y="38247"/>
                    <a:pt x="1010" y="39234"/>
                    <a:pt x="734" y="40214"/>
                  </a:cubicBezTo>
                  <a:cubicBezTo>
                    <a:pt x="591" y="40722"/>
                    <a:pt x="535" y="41511"/>
                    <a:pt x="191" y="41917"/>
                  </a:cubicBezTo>
                  <a:cubicBezTo>
                    <a:pt x="0" y="42140"/>
                    <a:pt x="165" y="42423"/>
                    <a:pt x="392" y="42423"/>
                  </a:cubicBezTo>
                  <a:cubicBezTo>
                    <a:pt x="455" y="42423"/>
                    <a:pt x="523" y="42401"/>
                    <a:pt x="590" y="42350"/>
                  </a:cubicBezTo>
                  <a:lnTo>
                    <a:pt x="591" y="42351"/>
                  </a:lnTo>
                  <a:cubicBezTo>
                    <a:pt x="1190" y="41895"/>
                    <a:pt x="1351" y="41134"/>
                    <a:pt x="1580" y="40443"/>
                  </a:cubicBezTo>
                  <a:cubicBezTo>
                    <a:pt x="2237" y="38460"/>
                    <a:pt x="2864" y="36522"/>
                    <a:pt x="3690" y="34598"/>
                  </a:cubicBezTo>
                  <a:cubicBezTo>
                    <a:pt x="5403" y="30610"/>
                    <a:pt x="7201" y="26647"/>
                    <a:pt x="8821" y="22618"/>
                  </a:cubicBezTo>
                  <a:cubicBezTo>
                    <a:pt x="10288" y="18971"/>
                    <a:pt x="12096" y="15461"/>
                    <a:pt x="13630" y="11839"/>
                  </a:cubicBezTo>
                  <a:cubicBezTo>
                    <a:pt x="15228" y="8067"/>
                    <a:pt x="17234" y="4537"/>
                    <a:pt x="18996" y="845"/>
                  </a:cubicBezTo>
                  <a:cubicBezTo>
                    <a:pt x="19223" y="369"/>
                    <a:pt x="18822" y="1"/>
                    <a:pt x="1841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673;p44">
              <a:extLst>
                <a:ext uri="{FF2B5EF4-FFF2-40B4-BE49-F238E27FC236}">
                  <a16:creationId xmlns:a16="http://schemas.microsoft.com/office/drawing/2014/main" id="{A60B53FE-B88A-A4AA-609E-A76056EA9E24}"/>
                </a:ext>
              </a:extLst>
            </p:cNvPr>
            <p:cNvSpPr/>
            <p:nvPr/>
          </p:nvSpPr>
          <p:spPr>
            <a:xfrm>
              <a:off x="12903377" y="3383919"/>
              <a:ext cx="176356" cy="801355"/>
            </a:xfrm>
            <a:custGeom>
              <a:avLst/>
              <a:gdLst/>
              <a:ahLst/>
              <a:cxnLst/>
              <a:rect l="l" t="t" r="r" b="b"/>
              <a:pathLst>
                <a:path w="8142" h="36997" extrusionOk="0">
                  <a:moveTo>
                    <a:pt x="340" y="1"/>
                  </a:moveTo>
                  <a:cubicBezTo>
                    <a:pt x="177" y="1"/>
                    <a:pt x="0" y="140"/>
                    <a:pt x="34" y="333"/>
                  </a:cubicBezTo>
                  <a:cubicBezTo>
                    <a:pt x="279" y="1720"/>
                    <a:pt x="384" y="2764"/>
                    <a:pt x="823" y="4089"/>
                  </a:cubicBezTo>
                  <a:cubicBezTo>
                    <a:pt x="1350" y="5676"/>
                    <a:pt x="1823" y="7245"/>
                    <a:pt x="2156" y="8884"/>
                  </a:cubicBezTo>
                  <a:cubicBezTo>
                    <a:pt x="2777" y="11936"/>
                    <a:pt x="3120" y="15041"/>
                    <a:pt x="3767" y="18084"/>
                  </a:cubicBezTo>
                  <a:cubicBezTo>
                    <a:pt x="4403" y="21088"/>
                    <a:pt x="4455" y="24126"/>
                    <a:pt x="4878" y="27150"/>
                  </a:cubicBezTo>
                  <a:cubicBezTo>
                    <a:pt x="5314" y="30263"/>
                    <a:pt x="6103" y="33413"/>
                    <a:pt x="6770" y="36484"/>
                  </a:cubicBezTo>
                  <a:cubicBezTo>
                    <a:pt x="6847" y="36838"/>
                    <a:pt x="7118" y="36997"/>
                    <a:pt x="7393" y="36997"/>
                  </a:cubicBezTo>
                  <a:cubicBezTo>
                    <a:pt x="7764" y="36997"/>
                    <a:pt x="8141" y="36710"/>
                    <a:pt x="8064" y="36228"/>
                  </a:cubicBezTo>
                  <a:cubicBezTo>
                    <a:pt x="7567" y="33123"/>
                    <a:pt x="6546" y="30098"/>
                    <a:pt x="6130" y="26978"/>
                  </a:cubicBezTo>
                  <a:cubicBezTo>
                    <a:pt x="5727" y="23959"/>
                    <a:pt x="5595" y="20947"/>
                    <a:pt x="4995" y="17949"/>
                  </a:cubicBezTo>
                  <a:cubicBezTo>
                    <a:pt x="4371" y="14822"/>
                    <a:pt x="3964" y="11656"/>
                    <a:pt x="3278" y="8538"/>
                  </a:cubicBezTo>
                  <a:cubicBezTo>
                    <a:pt x="2648" y="5684"/>
                    <a:pt x="1556" y="2902"/>
                    <a:pt x="565" y="161"/>
                  </a:cubicBezTo>
                  <a:cubicBezTo>
                    <a:pt x="525" y="48"/>
                    <a:pt x="435" y="1"/>
                    <a:pt x="34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74;p44">
              <a:extLst>
                <a:ext uri="{FF2B5EF4-FFF2-40B4-BE49-F238E27FC236}">
                  <a16:creationId xmlns:a16="http://schemas.microsoft.com/office/drawing/2014/main" id="{EFBDC958-21E1-23A9-AC84-6238516EC973}"/>
                </a:ext>
              </a:extLst>
            </p:cNvPr>
            <p:cNvSpPr/>
            <p:nvPr/>
          </p:nvSpPr>
          <p:spPr>
            <a:xfrm>
              <a:off x="12514666" y="4159412"/>
              <a:ext cx="551572" cy="150234"/>
            </a:xfrm>
            <a:custGeom>
              <a:avLst/>
              <a:gdLst/>
              <a:ahLst/>
              <a:cxnLst/>
              <a:rect l="l" t="t" r="r" b="b"/>
              <a:pathLst>
                <a:path w="25465" h="6936" extrusionOk="0">
                  <a:moveTo>
                    <a:pt x="24804" y="1"/>
                  </a:moveTo>
                  <a:cubicBezTo>
                    <a:pt x="24723" y="1"/>
                    <a:pt x="24640" y="20"/>
                    <a:pt x="24562" y="65"/>
                  </a:cubicBezTo>
                  <a:cubicBezTo>
                    <a:pt x="22940" y="980"/>
                    <a:pt x="21159" y="1542"/>
                    <a:pt x="19334" y="1951"/>
                  </a:cubicBezTo>
                  <a:cubicBezTo>
                    <a:pt x="16471" y="2593"/>
                    <a:pt x="13641" y="3387"/>
                    <a:pt x="10796" y="4110"/>
                  </a:cubicBezTo>
                  <a:cubicBezTo>
                    <a:pt x="8338" y="4735"/>
                    <a:pt x="5857" y="4641"/>
                    <a:pt x="3382" y="5053"/>
                  </a:cubicBezTo>
                  <a:cubicBezTo>
                    <a:pt x="2254" y="5241"/>
                    <a:pt x="757" y="5306"/>
                    <a:pt x="146" y="6420"/>
                  </a:cubicBezTo>
                  <a:cubicBezTo>
                    <a:pt x="1" y="6684"/>
                    <a:pt x="260" y="6936"/>
                    <a:pt x="514" y="6936"/>
                  </a:cubicBezTo>
                  <a:cubicBezTo>
                    <a:pt x="587" y="6936"/>
                    <a:pt x="660" y="6915"/>
                    <a:pt x="723" y="6867"/>
                  </a:cubicBezTo>
                  <a:cubicBezTo>
                    <a:pt x="2383" y="5588"/>
                    <a:pt x="5681" y="6114"/>
                    <a:pt x="7658" y="5879"/>
                  </a:cubicBezTo>
                  <a:cubicBezTo>
                    <a:pt x="10239" y="5573"/>
                    <a:pt x="12738" y="5021"/>
                    <a:pt x="15256" y="4371"/>
                  </a:cubicBezTo>
                  <a:cubicBezTo>
                    <a:pt x="17560" y="3775"/>
                    <a:pt x="19917" y="3255"/>
                    <a:pt x="22179" y="2519"/>
                  </a:cubicBezTo>
                  <a:cubicBezTo>
                    <a:pt x="23249" y="2172"/>
                    <a:pt x="24941" y="1915"/>
                    <a:pt x="25344" y="712"/>
                  </a:cubicBezTo>
                  <a:cubicBezTo>
                    <a:pt x="25464" y="353"/>
                    <a:pt x="25146" y="1"/>
                    <a:pt x="2480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75;p44">
              <a:extLst>
                <a:ext uri="{FF2B5EF4-FFF2-40B4-BE49-F238E27FC236}">
                  <a16:creationId xmlns:a16="http://schemas.microsoft.com/office/drawing/2014/main" id="{C6E4E864-62EE-1E6F-4044-4460AFD5BCC6}"/>
                </a:ext>
              </a:extLst>
            </p:cNvPr>
            <p:cNvSpPr/>
            <p:nvPr/>
          </p:nvSpPr>
          <p:spPr>
            <a:xfrm>
              <a:off x="12710018" y="3735071"/>
              <a:ext cx="205662" cy="368372"/>
            </a:xfrm>
            <a:custGeom>
              <a:avLst/>
              <a:gdLst/>
              <a:ahLst/>
              <a:cxnLst/>
              <a:rect l="l" t="t" r="r" b="b"/>
              <a:pathLst>
                <a:path w="9495" h="17007" extrusionOk="0">
                  <a:moveTo>
                    <a:pt x="6202" y="0"/>
                  </a:moveTo>
                  <a:cubicBezTo>
                    <a:pt x="6081" y="0"/>
                    <a:pt x="5964" y="45"/>
                    <a:pt x="5882" y="154"/>
                  </a:cubicBezTo>
                  <a:cubicBezTo>
                    <a:pt x="4380" y="2150"/>
                    <a:pt x="3709" y="5067"/>
                    <a:pt x="2917" y="7389"/>
                  </a:cubicBezTo>
                  <a:cubicBezTo>
                    <a:pt x="2341" y="9072"/>
                    <a:pt x="1821" y="10761"/>
                    <a:pt x="1400" y="12490"/>
                  </a:cubicBezTo>
                  <a:cubicBezTo>
                    <a:pt x="1066" y="13866"/>
                    <a:pt x="1010" y="15639"/>
                    <a:pt x="94" y="16777"/>
                  </a:cubicBezTo>
                  <a:cubicBezTo>
                    <a:pt x="0" y="16894"/>
                    <a:pt x="113" y="17007"/>
                    <a:pt x="229" y="17007"/>
                  </a:cubicBezTo>
                  <a:cubicBezTo>
                    <a:pt x="261" y="17007"/>
                    <a:pt x="292" y="16999"/>
                    <a:pt x="320" y="16980"/>
                  </a:cubicBezTo>
                  <a:lnTo>
                    <a:pt x="320" y="16981"/>
                  </a:lnTo>
                  <a:cubicBezTo>
                    <a:pt x="1205" y="16401"/>
                    <a:pt x="1357" y="15453"/>
                    <a:pt x="1639" y="14481"/>
                  </a:cubicBezTo>
                  <a:cubicBezTo>
                    <a:pt x="2128" y="12795"/>
                    <a:pt x="2560" y="11092"/>
                    <a:pt x="3122" y="9428"/>
                  </a:cubicBezTo>
                  <a:cubicBezTo>
                    <a:pt x="3972" y="6914"/>
                    <a:pt x="4780" y="3461"/>
                    <a:pt x="6293" y="1189"/>
                  </a:cubicBezTo>
                  <a:lnTo>
                    <a:pt x="6293" y="1189"/>
                  </a:lnTo>
                  <a:cubicBezTo>
                    <a:pt x="6869" y="1962"/>
                    <a:pt x="6776" y="3112"/>
                    <a:pt x="6848" y="4036"/>
                  </a:cubicBezTo>
                  <a:cubicBezTo>
                    <a:pt x="6956" y="5420"/>
                    <a:pt x="7090" y="6821"/>
                    <a:pt x="7245" y="8203"/>
                  </a:cubicBezTo>
                  <a:cubicBezTo>
                    <a:pt x="7553" y="10917"/>
                    <a:pt x="8310" y="13669"/>
                    <a:pt x="8470" y="16375"/>
                  </a:cubicBezTo>
                  <a:cubicBezTo>
                    <a:pt x="8487" y="16667"/>
                    <a:pt x="8703" y="16798"/>
                    <a:pt x="8928" y="16798"/>
                  </a:cubicBezTo>
                  <a:cubicBezTo>
                    <a:pt x="9204" y="16798"/>
                    <a:pt x="9495" y="16601"/>
                    <a:pt x="9456" y="16260"/>
                  </a:cubicBezTo>
                  <a:lnTo>
                    <a:pt x="9456" y="16260"/>
                  </a:lnTo>
                  <a:lnTo>
                    <a:pt x="9461" y="16261"/>
                  </a:lnTo>
                  <a:cubicBezTo>
                    <a:pt x="9387" y="14343"/>
                    <a:pt x="8808" y="12437"/>
                    <a:pt x="8566" y="10527"/>
                  </a:cubicBezTo>
                  <a:cubicBezTo>
                    <a:pt x="8359" y="8904"/>
                    <a:pt x="8166" y="7287"/>
                    <a:pt x="7986" y="5660"/>
                  </a:cubicBezTo>
                  <a:cubicBezTo>
                    <a:pt x="7799" y="3969"/>
                    <a:pt x="8094" y="1251"/>
                    <a:pt x="6547" y="116"/>
                  </a:cubicBezTo>
                  <a:cubicBezTo>
                    <a:pt x="6450" y="46"/>
                    <a:pt x="6324" y="0"/>
                    <a:pt x="6202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76;p44">
              <a:extLst>
                <a:ext uri="{FF2B5EF4-FFF2-40B4-BE49-F238E27FC236}">
                  <a16:creationId xmlns:a16="http://schemas.microsoft.com/office/drawing/2014/main" id="{C7863732-C126-8293-0C6E-DCF007DDEF28}"/>
                </a:ext>
              </a:extLst>
            </p:cNvPr>
            <p:cNvSpPr/>
            <p:nvPr/>
          </p:nvSpPr>
          <p:spPr>
            <a:xfrm>
              <a:off x="12712487" y="4078555"/>
              <a:ext cx="198384" cy="35046"/>
            </a:xfrm>
            <a:custGeom>
              <a:avLst/>
              <a:gdLst/>
              <a:ahLst/>
              <a:cxnLst/>
              <a:rect l="l" t="t" r="r" b="b"/>
              <a:pathLst>
                <a:path w="9159" h="1618" extrusionOk="0">
                  <a:moveTo>
                    <a:pt x="8053" y="1"/>
                  </a:moveTo>
                  <a:cubicBezTo>
                    <a:pt x="7047" y="1"/>
                    <a:pt x="6051" y="351"/>
                    <a:pt x="5047" y="462"/>
                  </a:cubicBezTo>
                  <a:cubicBezTo>
                    <a:pt x="4184" y="557"/>
                    <a:pt x="3194" y="693"/>
                    <a:pt x="2239" y="693"/>
                  </a:cubicBezTo>
                  <a:cubicBezTo>
                    <a:pt x="1622" y="693"/>
                    <a:pt x="1019" y="637"/>
                    <a:pt x="475" y="475"/>
                  </a:cubicBezTo>
                  <a:cubicBezTo>
                    <a:pt x="441" y="465"/>
                    <a:pt x="409" y="460"/>
                    <a:pt x="379" y="460"/>
                  </a:cubicBezTo>
                  <a:cubicBezTo>
                    <a:pt x="102" y="460"/>
                    <a:pt x="1" y="853"/>
                    <a:pt x="286" y="992"/>
                  </a:cubicBezTo>
                  <a:cubicBezTo>
                    <a:pt x="1223" y="1450"/>
                    <a:pt x="2338" y="1617"/>
                    <a:pt x="3497" y="1617"/>
                  </a:cubicBezTo>
                  <a:cubicBezTo>
                    <a:pt x="5281" y="1617"/>
                    <a:pt x="7167" y="1220"/>
                    <a:pt x="8668" y="874"/>
                  </a:cubicBezTo>
                  <a:cubicBezTo>
                    <a:pt x="9159" y="761"/>
                    <a:pt x="9056" y="103"/>
                    <a:pt x="8596" y="38"/>
                  </a:cubicBezTo>
                  <a:cubicBezTo>
                    <a:pt x="8415" y="12"/>
                    <a:pt x="8234" y="1"/>
                    <a:pt x="8053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77;p44">
              <a:extLst>
                <a:ext uri="{FF2B5EF4-FFF2-40B4-BE49-F238E27FC236}">
                  <a16:creationId xmlns:a16="http://schemas.microsoft.com/office/drawing/2014/main" id="{A0276848-6575-0B22-62D6-33D16CC94CDD}"/>
                </a:ext>
              </a:extLst>
            </p:cNvPr>
            <p:cNvSpPr/>
            <p:nvPr/>
          </p:nvSpPr>
          <p:spPr>
            <a:xfrm>
              <a:off x="12852042" y="4029366"/>
              <a:ext cx="110119" cy="116054"/>
            </a:xfrm>
            <a:custGeom>
              <a:avLst/>
              <a:gdLst/>
              <a:ahLst/>
              <a:cxnLst/>
              <a:rect l="l" t="t" r="r" b="b"/>
              <a:pathLst>
                <a:path w="5084" h="5358" extrusionOk="0">
                  <a:moveTo>
                    <a:pt x="4048" y="0"/>
                  </a:moveTo>
                  <a:cubicBezTo>
                    <a:pt x="3855" y="0"/>
                    <a:pt x="3671" y="175"/>
                    <a:pt x="3789" y="400"/>
                  </a:cubicBezTo>
                  <a:cubicBezTo>
                    <a:pt x="4145" y="1073"/>
                    <a:pt x="4311" y="1755"/>
                    <a:pt x="4349" y="2508"/>
                  </a:cubicBezTo>
                  <a:cubicBezTo>
                    <a:pt x="4370" y="2920"/>
                    <a:pt x="4467" y="3622"/>
                    <a:pt x="4270" y="3981"/>
                  </a:cubicBezTo>
                  <a:cubicBezTo>
                    <a:pt x="3914" y="4628"/>
                    <a:pt x="2660" y="4559"/>
                    <a:pt x="2087" y="4643"/>
                  </a:cubicBezTo>
                  <a:cubicBezTo>
                    <a:pt x="1443" y="4736"/>
                    <a:pt x="839" y="4961"/>
                    <a:pt x="187" y="5028"/>
                  </a:cubicBezTo>
                  <a:cubicBezTo>
                    <a:pt x="0" y="5047"/>
                    <a:pt x="25" y="5355"/>
                    <a:pt x="212" y="5357"/>
                  </a:cubicBezTo>
                  <a:cubicBezTo>
                    <a:pt x="258" y="5357"/>
                    <a:pt x="304" y="5358"/>
                    <a:pt x="349" y="5358"/>
                  </a:cubicBezTo>
                  <a:cubicBezTo>
                    <a:pt x="1166" y="5358"/>
                    <a:pt x="2009" y="5261"/>
                    <a:pt x="2823" y="5212"/>
                  </a:cubicBezTo>
                  <a:cubicBezTo>
                    <a:pt x="3405" y="5179"/>
                    <a:pt x="4057" y="5025"/>
                    <a:pt x="4513" y="4643"/>
                  </a:cubicBezTo>
                  <a:cubicBezTo>
                    <a:pt x="5084" y="4166"/>
                    <a:pt x="4834" y="3528"/>
                    <a:pt x="4828" y="2859"/>
                  </a:cubicBezTo>
                  <a:cubicBezTo>
                    <a:pt x="4821" y="1903"/>
                    <a:pt x="4842" y="971"/>
                    <a:pt x="4306" y="143"/>
                  </a:cubicBezTo>
                  <a:cubicBezTo>
                    <a:pt x="4241" y="43"/>
                    <a:pt x="4143" y="0"/>
                    <a:pt x="404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78;p44">
              <a:extLst>
                <a:ext uri="{FF2B5EF4-FFF2-40B4-BE49-F238E27FC236}">
                  <a16:creationId xmlns:a16="http://schemas.microsoft.com/office/drawing/2014/main" id="{9C1C369C-EE1E-FA49-77BC-2EB6FA167826}"/>
                </a:ext>
              </a:extLst>
            </p:cNvPr>
            <p:cNvSpPr/>
            <p:nvPr/>
          </p:nvSpPr>
          <p:spPr>
            <a:xfrm>
              <a:off x="12717101" y="3684820"/>
              <a:ext cx="126105" cy="235249"/>
            </a:xfrm>
            <a:custGeom>
              <a:avLst/>
              <a:gdLst/>
              <a:ahLst/>
              <a:cxnLst/>
              <a:rect l="l" t="t" r="r" b="b"/>
              <a:pathLst>
                <a:path w="5822" h="10861" extrusionOk="0">
                  <a:moveTo>
                    <a:pt x="5350" y="0"/>
                  </a:moveTo>
                  <a:cubicBezTo>
                    <a:pt x="5298" y="0"/>
                    <a:pt x="5243" y="15"/>
                    <a:pt x="5191" y="49"/>
                  </a:cubicBezTo>
                  <a:cubicBezTo>
                    <a:pt x="2017" y="2079"/>
                    <a:pt x="863" y="7280"/>
                    <a:pt x="29" y="10661"/>
                  </a:cubicBezTo>
                  <a:cubicBezTo>
                    <a:pt x="1" y="10775"/>
                    <a:pt x="93" y="10860"/>
                    <a:pt x="181" y="10860"/>
                  </a:cubicBezTo>
                  <a:cubicBezTo>
                    <a:pt x="231" y="10860"/>
                    <a:pt x="280" y="10832"/>
                    <a:pt x="304" y="10765"/>
                  </a:cubicBezTo>
                  <a:cubicBezTo>
                    <a:pt x="1534" y="7327"/>
                    <a:pt x="2835" y="3074"/>
                    <a:pt x="5596" y="553"/>
                  </a:cubicBezTo>
                  <a:cubicBezTo>
                    <a:pt x="5822" y="347"/>
                    <a:pt x="5606" y="0"/>
                    <a:pt x="535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1570;p44">
            <a:extLst>
              <a:ext uri="{FF2B5EF4-FFF2-40B4-BE49-F238E27FC236}">
                <a16:creationId xmlns:a16="http://schemas.microsoft.com/office/drawing/2014/main" id="{7523F2EE-9E9B-5B20-0781-0770343F1877}"/>
              </a:ext>
            </a:extLst>
          </p:cNvPr>
          <p:cNvGrpSpPr/>
          <p:nvPr/>
        </p:nvGrpSpPr>
        <p:grpSpPr>
          <a:xfrm>
            <a:off x="1079011" y="1362271"/>
            <a:ext cx="493700" cy="656538"/>
            <a:chOff x="9737638" y="2692857"/>
            <a:chExt cx="597989" cy="795225"/>
          </a:xfrm>
        </p:grpSpPr>
        <p:sp>
          <p:nvSpPr>
            <p:cNvPr id="344" name="Google Shape;1571;p44">
              <a:extLst>
                <a:ext uri="{FF2B5EF4-FFF2-40B4-BE49-F238E27FC236}">
                  <a16:creationId xmlns:a16="http://schemas.microsoft.com/office/drawing/2014/main" id="{09DA92AD-EE51-483D-CBB0-498D95BB3000}"/>
                </a:ext>
              </a:extLst>
            </p:cNvPr>
            <p:cNvSpPr/>
            <p:nvPr/>
          </p:nvSpPr>
          <p:spPr>
            <a:xfrm>
              <a:off x="9832855" y="2913572"/>
              <a:ext cx="362372" cy="489711"/>
            </a:xfrm>
            <a:custGeom>
              <a:avLst/>
              <a:gdLst/>
              <a:ahLst/>
              <a:cxnLst/>
              <a:rect l="l" t="t" r="r" b="b"/>
              <a:pathLst>
                <a:path w="16730" h="22609" extrusionOk="0">
                  <a:moveTo>
                    <a:pt x="267" y="1"/>
                  </a:moveTo>
                  <a:cubicBezTo>
                    <a:pt x="126" y="1"/>
                    <a:pt x="0" y="145"/>
                    <a:pt x="65" y="310"/>
                  </a:cubicBezTo>
                  <a:cubicBezTo>
                    <a:pt x="414" y="1190"/>
                    <a:pt x="1093" y="2000"/>
                    <a:pt x="1677" y="2743"/>
                  </a:cubicBezTo>
                  <a:cubicBezTo>
                    <a:pt x="2510" y="3805"/>
                    <a:pt x="3262" y="4934"/>
                    <a:pt x="4044" y="6035"/>
                  </a:cubicBezTo>
                  <a:cubicBezTo>
                    <a:pt x="5392" y="7930"/>
                    <a:pt x="6747" y="9819"/>
                    <a:pt x="8140" y="11681"/>
                  </a:cubicBezTo>
                  <a:cubicBezTo>
                    <a:pt x="10869" y="15330"/>
                    <a:pt x="13522" y="19166"/>
                    <a:pt x="16538" y="22576"/>
                  </a:cubicBezTo>
                  <a:cubicBezTo>
                    <a:pt x="16558" y="22599"/>
                    <a:pt x="16581" y="22608"/>
                    <a:pt x="16604" y="22608"/>
                  </a:cubicBezTo>
                  <a:cubicBezTo>
                    <a:pt x="16669" y="22608"/>
                    <a:pt x="16729" y="22530"/>
                    <a:pt x="16695" y="22458"/>
                  </a:cubicBezTo>
                  <a:cubicBezTo>
                    <a:pt x="15722" y="20455"/>
                    <a:pt x="13983" y="18659"/>
                    <a:pt x="12640" y="16889"/>
                  </a:cubicBezTo>
                  <a:cubicBezTo>
                    <a:pt x="11164" y="14944"/>
                    <a:pt x="9671" y="13012"/>
                    <a:pt x="8228" y="11042"/>
                  </a:cubicBezTo>
                  <a:cubicBezTo>
                    <a:pt x="6868" y="9186"/>
                    <a:pt x="5573" y="7286"/>
                    <a:pt x="4268" y="5393"/>
                  </a:cubicBezTo>
                  <a:cubicBezTo>
                    <a:pt x="3062" y="3643"/>
                    <a:pt x="1897" y="1606"/>
                    <a:pt x="426" y="73"/>
                  </a:cubicBezTo>
                  <a:cubicBezTo>
                    <a:pt x="378" y="22"/>
                    <a:pt x="321" y="1"/>
                    <a:pt x="26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572;p44">
              <a:extLst>
                <a:ext uri="{FF2B5EF4-FFF2-40B4-BE49-F238E27FC236}">
                  <a16:creationId xmlns:a16="http://schemas.microsoft.com/office/drawing/2014/main" id="{E6F7D0CB-65CE-5804-F3D4-161A20F9C6B5}"/>
                </a:ext>
              </a:extLst>
            </p:cNvPr>
            <p:cNvSpPr/>
            <p:nvPr/>
          </p:nvSpPr>
          <p:spPr>
            <a:xfrm>
              <a:off x="9955927" y="2851560"/>
              <a:ext cx="331636" cy="464455"/>
            </a:xfrm>
            <a:custGeom>
              <a:avLst/>
              <a:gdLst/>
              <a:ahLst/>
              <a:cxnLst/>
              <a:rect l="l" t="t" r="r" b="b"/>
              <a:pathLst>
                <a:path w="15311" h="21443" extrusionOk="0">
                  <a:moveTo>
                    <a:pt x="399" y="1"/>
                  </a:moveTo>
                  <a:cubicBezTo>
                    <a:pt x="192" y="1"/>
                    <a:pt x="1" y="207"/>
                    <a:pt x="129" y="436"/>
                  </a:cubicBezTo>
                  <a:cubicBezTo>
                    <a:pt x="1197" y="2343"/>
                    <a:pt x="2676" y="4004"/>
                    <a:pt x="3866" y="5833"/>
                  </a:cubicBezTo>
                  <a:cubicBezTo>
                    <a:pt x="5044" y="7641"/>
                    <a:pt x="6274" y="9416"/>
                    <a:pt x="7572" y="11139"/>
                  </a:cubicBezTo>
                  <a:cubicBezTo>
                    <a:pt x="8889" y="12887"/>
                    <a:pt x="10080" y="14714"/>
                    <a:pt x="11344" y="16500"/>
                  </a:cubicBezTo>
                  <a:cubicBezTo>
                    <a:pt x="11963" y="17375"/>
                    <a:pt x="12627" y="18200"/>
                    <a:pt x="13314" y="19023"/>
                  </a:cubicBezTo>
                  <a:cubicBezTo>
                    <a:pt x="13832" y="19645"/>
                    <a:pt x="14721" y="20491"/>
                    <a:pt x="14939" y="21318"/>
                  </a:cubicBezTo>
                  <a:cubicBezTo>
                    <a:pt x="14962" y="21405"/>
                    <a:pt x="15031" y="21442"/>
                    <a:pt x="15103" y="21442"/>
                  </a:cubicBezTo>
                  <a:cubicBezTo>
                    <a:pt x="15204" y="21442"/>
                    <a:pt x="15311" y="21367"/>
                    <a:pt x="15304" y="21246"/>
                  </a:cubicBezTo>
                  <a:cubicBezTo>
                    <a:pt x="15272" y="20694"/>
                    <a:pt x="14910" y="20156"/>
                    <a:pt x="14599" y="19720"/>
                  </a:cubicBezTo>
                  <a:cubicBezTo>
                    <a:pt x="13931" y="18774"/>
                    <a:pt x="13105" y="17940"/>
                    <a:pt x="12428" y="16999"/>
                  </a:cubicBezTo>
                  <a:cubicBezTo>
                    <a:pt x="11057" y="15096"/>
                    <a:pt x="9863" y="13074"/>
                    <a:pt x="8470" y="11185"/>
                  </a:cubicBezTo>
                  <a:cubicBezTo>
                    <a:pt x="7134" y="9375"/>
                    <a:pt x="5835" y="7547"/>
                    <a:pt x="4612" y="5658"/>
                  </a:cubicBezTo>
                  <a:cubicBezTo>
                    <a:pt x="3943" y="4621"/>
                    <a:pt x="3192" y="3651"/>
                    <a:pt x="2486" y="2639"/>
                  </a:cubicBezTo>
                  <a:cubicBezTo>
                    <a:pt x="1885" y="1776"/>
                    <a:pt x="1390" y="797"/>
                    <a:pt x="606" y="82"/>
                  </a:cubicBezTo>
                  <a:cubicBezTo>
                    <a:pt x="544" y="25"/>
                    <a:pt x="470" y="1"/>
                    <a:pt x="39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573;p44">
              <a:extLst>
                <a:ext uri="{FF2B5EF4-FFF2-40B4-BE49-F238E27FC236}">
                  <a16:creationId xmlns:a16="http://schemas.microsoft.com/office/drawing/2014/main" id="{A637EB5D-0D80-D2EF-14C6-A4E92477E5E9}"/>
                </a:ext>
              </a:extLst>
            </p:cNvPr>
            <p:cNvSpPr/>
            <p:nvPr/>
          </p:nvSpPr>
          <p:spPr>
            <a:xfrm>
              <a:off x="9821440" y="2837351"/>
              <a:ext cx="156537" cy="97167"/>
            </a:xfrm>
            <a:custGeom>
              <a:avLst/>
              <a:gdLst/>
              <a:ahLst/>
              <a:cxnLst/>
              <a:rect l="l" t="t" r="r" b="b"/>
              <a:pathLst>
                <a:path w="7227" h="4486" extrusionOk="0">
                  <a:moveTo>
                    <a:pt x="6804" y="0"/>
                  </a:moveTo>
                  <a:cubicBezTo>
                    <a:pt x="6694" y="0"/>
                    <a:pt x="6581" y="42"/>
                    <a:pt x="6491" y="134"/>
                  </a:cubicBezTo>
                  <a:cubicBezTo>
                    <a:pt x="5622" y="1022"/>
                    <a:pt x="4355" y="1847"/>
                    <a:pt x="3223" y="2360"/>
                  </a:cubicBezTo>
                  <a:cubicBezTo>
                    <a:pt x="2096" y="2870"/>
                    <a:pt x="946" y="3171"/>
                    <a:pt x="122" y="4149"/>
                  </a:cubicBezTo>
                  <a:cubicBezTo>
                    <a:pt x="1" y="4293"/>
                    <a:pt x="154" y="4485"/>
                    <a:pt x="311" y="4485"/>
                  </a:cubicBezTo>
                  <a:cubicBezTo>
                    <a:pt x="355" y="4485"/>
                    <a:pt x="399" y="4470"/>
                    <a:pt x="438" y="4434"/>
                  </a:cubicBezTo>
                  <a:lnTo>
                    <a:pt x="438" y="4435"/>
                  </a:lnTo>
                  <a:cubicBezTo>
                    <a:pt x="1524" y="3413"/>
                    <a:pt x="3132" y="3300"/>
                    <a:pt x="4382" y="2545"/>
                  </a:cubicBezTo>
                  <a:cubicBezTo>
                    <a:pt x="5249" y="2023"/>
                    <a:pt x="6138" y="1515"/>
                    <a:pt x="6892" y="837"/>
                  </a:cubicBezTo>
                  <a:lnTo>
                    <a:pt x="6892" y="837"/>
                  </a:lnTo>
                  <a:cubicBezTo>
                    <a:pt x="7035" y="815"/>
                    <a:pt x="7159" y="714"/>
                    <a:pt x="7183" y="518"/>
                  </a:cubicBezTo>
                  <a:lnTo>
                    <a:pt x="7192" y="443"/>
                  </a:lnTo>
                  <a:cubicBezTo>
                    <a:pt x="7226" y="168"/>
                    <a:pt x="7023" y="0"/>
                    <a:pt x="680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574;p44">
              <a:extLst>
                <a:ext uri="{FF2B5EF4-FFF2-40B4-BE49-F238E27FC236}">
                  <a16:creationId xmlns:a16="http://schemas.microsoft.com/office/drawing/2014/main" id="{8D6CEFDE-AFBC-83B3-5799-70C198C3CCDE}"/>
                </a:ext>
              </a:extLst>
            </p:cNvPr>
            <p:cNvSpPr/>
            <p:nvPr/>
          </p:nvSpPr>
          <p:spPr>
            <a:xfrm>
              <a:off x="9809809" y="2884894"/>
              <a:ext cx="34786" cy="45464"/>
            </a:xfrm>
            <a:custGeom>
              <a:avLst/>
              <a:gdLst/>
              <a:ahLst/>
              <a:cxnLst/>
              <a:rect l="l" t="t" r="r" b="b"/>
              <a:pathLst>
                <a:path w="1606" h="2099" extrusionOk="0">
                  <a:moveTo>
                    <a:pt x="1310" y="1"/>
                  </a:moveTo>
                  <a:cubicBezTo>
                    <a:pt x="1229" y="1"/>
                    <a:pt x="1148" y="34"/>
                    <a:pt x="1100" y="110"/>
                  </a:cubicBezTo>
                  <a:cubicBezTo>
                    <a:pt x="828" y="537"/>
                    <a:pt x="297" y="759"/>
                    <a:pt x="103" y="1246"/>
                  </a:cubicBezTo>
                  <a:cubicBezTo>
                    <a:pt x="31" y="1429"/>
                    <a:pt x="0" y="1688"/>
                    <a:pt x="125" y="1860"/>
                  </a:cubicBezTo>
                  <a:cubicBezTo>
                    <a:pt x="283" y="2076"/>
                    <a:pt x="601" y="2099"/>
                    <a:pt x="861" y="2099"/>
                  </a:cubicBezTo>
                  <a:cubicBezTo>
                    <a:pt x="904" y="2099"/>
                    <a:pt x="946" y="2098"/>
                    <a:pt x="985" y="2098"/>
                  </a:cubicBezTo>
                  <a:cubicBezTo>
                    <a:pt x="1144" y="2095"/>
                    <a:pt x="1225" y="1839"/>
                    <a:pt x="1043" y="1800"/>
                  </a:cubicBezTo>
                  <a:cubicBezTo>
                    <a:pt x="849" y="1758"/>
                    <a:pt x="402" y="1752"/>
                    <a:pt x="484" y="1476"/>
                  </a:cubicBezTo>
                  <a:cubicBezTo>
                    <a:pt x="535" y="1307"/>
                    <a:pt x="709" y="1161"/>
                    <a:pt x="835" y="1047"/>
                  </a:cubicBezTo>
                  <a:cubicBezTo>
                    <a:pt x="1092" y="813"/>
                    <a:pt x="1407" y="619"/>
                    <a:pt x="1539" y="284"/>
                  </a:cubicBezTo>
                  <a:cubicBezTo>
                    <a:pt x="1606" y="114"/>
                    <a:pt x="1459" y="1"/>
                    <a:pt x="131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575;p44">
              <a:extLst>
                <a:ext uri="{FF2B5EF4-FFF2-40B4-BE49-F238E27FC236}">
                  <a16:creationId xmlns:a16="http://schemas.microsoft.com/office/drawing/2014/main" id="{C57B93AE-E743-789F-BFC8-EEC210E3CCAC}"/>
                </a:ext>
              </a:extLst>
            </p:cNvPr>
            <p:cNvSpPr/>
            <p:nvPr/>
          </p:nvSpPr>
          <p:spPr>
            <a:xfrm>
              <a:off x="9792502" y="2855545"/>
              <a:ext cx="35436" cy="51269"/>
            </a:xfrm>
            <a:custGeom>
              <a:avLst/>
              <a:gdLst/>
              <a:ahLst/>
              <a:cxnLst/>
              <a:rect l="l" t="t" r="r" b="b"/>
              <a:pathLst>
                <a:path w="1636" h="2367" extrusionOk="0">
                  <a:moveTo>
                    <a:pt x="1349" y="0"/>
                  </a:moveTo>
                  <a:cubicBezTo>
                    <a:pt x="1328" y="0"/>
                    <a:pt x="1308" y="3"/>
                    <a:pt x="1288" y="9"/>
                  </a:cubicBezTo>
                  <a:cubicBezTo>
                    <a:pt x="977" y="106"/>
                    <a:pt x="749" y="396"/>
                    <a:pt x="566" y="654"/>
                  </a:cubicBezTo>
                  <a:cubicBezTo>
                    <a:pt x="405" y="878"/>
                    <a:pt x="152" y="1108"/>
                    <a:pt x="106" y="1392"/>
                  </a:cubicBezTo>
                  <a:cubicBezTo>
                    <a:pt x="1" y="2029"/>
                    <a:pt x="988" y="2357"/>
                    <a:pt x="1466" y="2366"/>
                  </a:cubicBezTo>
                  <a:cubicBezTo>
                    <a:pt x="1467" y="2366"/>
                    <a:pt x="1468" y="2366"/>
                    <a:pt x="1469" y="2366"/>
                  </a:cubicBezTo>
                  <a:cubicBezTo>
                    <a:pt x="1613" y="2366"/>
                    <a:pt x="1598" y="2169"/>
                    <a:pt x="1483" y="2130"/>
                  </a:cubicBezTo>
                  <a:lnTo>
                    <a:pt x="1482" y="2130"/>
                  </a:lnTo>
                  <a:cubicBezTo>
                    <a:pt x="1257" y="2054"/>
                    <a:pt x="1052" y="1914"/>
                    <a:pt x="860" y="1777"/>
                  </a:cubicBezTo>
                  <a:cubicBezTo>
                    <a:pt x="721" y="1679"/>
                    <a:pt x="528" y="1603"/>
                    <a:pt x="592" y="1397"/>
                  </a:cubicBezTo>
                  <a:cubicBezTo>
                    <a:pt x="618" y="1314"/>
                    <a:pt x="723" y="1227"/>
                    <a:pt x="777" y="1164"/>
                  </a:cubicBezTo>
                  <a:cubicBezTo>
                    <a:pt x="901" y="1021"/>
                    <a:pt x="1007" y="863"/>
                    <a:pt x="1139" y="730"/>
                  </a:cubicBezTo>
                  <a:cubicBezTo>
                    <a:pt x="1307" y="560"/>
                    <a:pt x="1442" y="483"/>
                    <a:pt x="1557" y="273"/>
                  </a:cubicBezTo>
                  <a:cubicBezTo>
                    <a:pt x="1636" y="125"/>
                    <a:pt x="1487" y="0"/>
                    <a:pt x="134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576;p44">
              <a:extLst>
                <a:ext uri="{FF2B5EF4-FFF2-40B4-BE49-F238E27FC236}">
                  <a16:creationId xmlns:a16="http://schemas.microsoft.com/office/drawing/2014/main" id="{5B271378-1AAB-CC58-F843-B4ECD791EB48}"/>
                </a:ext>
              </a:extLst>
            </p:cNvPr>
            <p:cNvSpPr/>
            <p:nvPr/>
          </p:nvSpPr>
          <p:spPr>
            <a:xfrm>
              <a:off x="9907560" y="2812420"/>
              <a:ext cx="72431" cy="34959"/>
            </a:xfrm>
            <a:custGeom>
              <a:avLst/>
              <a:gdLst/>
              <a:ahLst/>
              <a:cxnLst/>
              <a:rect l="l" t="t" r="r" b="b"/>
              <a:pathLst>
                <a:path w="3344" h="1614" extrusionOk="0">
                  <a:moveTo>
                    <a:pt x="2079" y="0"/>
                  </a:moveTo>
                  <a:cubicBezTo>
                    <a:pt x="1779" y="0"/>
                    <a:pt x="1480" y="97"/>
                    <a:pt x="1204" y="203"/>
                  </a:cubicBezTo>
                  <a:cubicBezTo>
                    <a:pt x="908" y="314"/>
                    <a:pt x="345" y="479"/>
                    <a:pt x="130" y="730"/>
                  </a:cubicBezTo>
                  <a:cubicBezTo>
                    <a:pt x="9" y="872"/>
                    <a:pt x="1" y="1074"/>
                    <a:pt x="160" y="1187"/>
                  </a:cubicBezTo>
                  <a:cubicBezTo>
                    <a:pt x="214" y="1226"/>
                    <a:pt x="272" y="1241"/>
                    <a:pt x="333" y="1241"/>
                  </a:cubicBezTo>
                  <a:cubicBezTo>
                    <a:pt x="540" y="1241"/>
                    <a:pt x="769" y="1054"/>
                    <a:pt x="935" y="969"/>
                  </a:cubicBezTo>
                  <a:cubicBezTo>
                    <a:pt x="1212" y="827"/>
                    <a:pt x="1684" y="553"/>
                    <a:pt x="2058" y="553"/>
                  </a:cubicBezTo>
                  <a:cubicBezTo>
                    <a:pt x="2132" y="553"/>
                    <a:pt x="2202" y="564"/>
                    <a:pt x="2266" y="589"/>
                  </a:cubicBezTo>
                  <a:cubicBezTo>
                    <a:pt x="2586" y="710"/>
                    <a:pt x="2815" y="1246"/>
                    <a:pt x="2971" y="1526"/>
                  </a:cubicBezTo>
                  <a:cubicBezTo>
                    <a:pt x="3005" y="1588"/>
                    <a:pt x="3056" y="1614"/>
                    <a:pt x="3107" y="1614"/>
                  </a:cubicBezTo>
                  <a:cubicBezTo>
                    <a:pt x="3222" y="1614"/>
                    <a:pt x="3343" y="1488"/>
                    <a:pt x="3307" y="1355"/>
                  </a:cubicBezTo>
                  <a:lnTo>
                    <a:pt x="3306" y="1354"/>
                  </a:lnTo>
                  <a:cubicBezTo>
                    <a:pt x="3152" y="785"/>
                    <a:pt x="2883" y="79"/>
                    <a:pt x="2218" y="7"/>
                  </a:cubicBezTo>
                  <a:cubicBezTo>
                    <a:pt x="2172" y="2"/>
                    <a:pt x="2125" y="0"/>
                    <a:pt x="207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577;p44">
              <a:extLst>
                <a:ext uri="{FF2B5EF4-FFF2-40B4-BE49-F238E27FC236}">
                  <a16:creationId xmlns:a16="http://schemas.microsoft.com/office/drawing/2014/main" id="{0146CD17-CE46-2E11-D79F-3C87C5387698}"/>
                </a:ext>
              </a:extLst>
            </p:cNvPr>
            <p:cNvSpPr/>
            <p:nvPr/>
          </p:nvSpPr>
          <p:spPr>
            <a:xfrm>
              <a:off x="9821094" y="2791107"/>
              <a:ext cx="148739" cy="69615"/>
            </a:xfrm>
            <a:custGeom>
              <a:avLst/>
              <a:gdLst/>
              <a:ahLst/>
              <a:cxnLst/>
              <a:rect l="l" t="t" r="r" b="b"/>
              <a:pathLst>
                <a:path w="6867" h="3214" extrusionOk="0">
                  <a:moveTo>
                    <a:pt x="4664" y="1"/>
                  </a:moveTo>
                  <a:cubicBezTo>
                    <a:pt x="4482" y="1"/>
                    <a:pt x="4319" y="18"/>
                    <a:pt x="4196" y="50"/>
                  </a:cubicBezTo>
                  <a:cubicBezTo>
                    <a:pt x="3320" y="281"/>
                    <a:pt x="2430" y="873"/>
                    <a:pt x="1664" y="1343"/>
                  </a:cubicBezTo>
                  <a:cubicBezTo>
                    <a:pt x="1024" y="1736"/>
                    <a:pt x="232" y="2236"/>
                    <a:pt x="32" y="3001"/>
                  </a:cubicBezTo>
                  <a:cubicBezTo>
                    <a:pt x="0" y="3125"/>
                    <a:pt x="102" y="3213"/>
                    <a:pt x="208" y="3213"/>
                  </a:cubicBezTo>
                  <a:cubicBezTo>
                    <a:pt x="253" y="3213"/>
                    <a:pt x="298" y="3197"/>
                    <a:pt x="334" y="3161"/>
                  </a:cubicBezTo>
                  <a:cubicBezTo>
                    <a:pt x="1060" y="2440"/>
                    <a:pt x="1691" y="1864"/>
                    <a:pt x="2594" y="1362"/>
                  </a:cubicBezTo>
                  <a:cubicBezTo>
                    <a:pt x="2932" y="1174"/>
                    <a:pt x="3271" y="962"/>
                    <a:pt x="3621" y="797"/>
                  </a:cubicBezTo>
                  <a:cubicBezTo>
                    <a:pt x="4005" y="616"/>
                    <a:pt x="4476" y="402"/>
                    <a:pt x="4926" y="402"/>
                  </a:cubicBezTo>
                  <a:cubicBezTo>
                    <a:pt x="5123" y="402"/>
                    <a:pt x="5316" y="443"/>
                    <a:pt x="5497" y="546"/>
                  </a:cubicBezTo>
                  <a:cubicBezTo>
                    <a:pt x="5712" y="669"/>
                    <a:pt x="6179" y="851"/>
                    <a:pt x="6046" y="1211"/>
                  </a:cubicBezTo>
                  <a:cubicBezTo>
                    <a:pt x="5993" y="1352"/>
                    <a:pt x="6107" y="1474"/>
                    <a:pt x="6221" y="1474"/>
                  </a:cubicBezTo>
                  <a:cubicBezTo>
                    <a:pt x="6276" y="1474"/>
                    <a:pt x="6331" y="1445"/>
                    <a:pt x="6367" y="1375"/>
                  </a:cubicBezTo>
                  <a:cubicBezTo>
                    <a:pt x="6866" y="395"/>
                    <a:pt x="5541" y="1"/>
                    <a:pt x="466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578;p44">
              <a:extLst>
                <a:ext uri="{FF2B5EF4-FFF2-40B4-BE49-F238E27FC236}">
                  <a16:creationId xmlns:a16="http://schemas.microsoft.com/office/drawing/2014/main" id="{814D5691-1E9C-D99A-4DC0-F0F9F72D1BF0}"/>
                </a:ext>
              </a:extLst>
            </p:cNvPr>
            <p:cNvSpPr/>
            <p:nvPr/>
          </p:nvSpPr>
          <p:spPr>
            <a:xfrm>
              <a:off x="9861814" y="2857884"/>
              <a:ext cx="7581" cy="12649"/>
            </a:xfrm>
            <a:custGeom>
              <a:avLst/>
              <a:gdLst/>
              <a:ahLst/>
              <a:cxnLst/>
              <a:rect l="l" t="t" r="r" b="b"/>
              <a:pathLst>
                <a:path w="350" h="584" extrusionOk="0">
                  <a:moveTo>
                    <a:pt x="200" y="0"/>
                  </a:moveTo>
                  <a:cubicBezTo>
                    <a:pt x="142" y="0"/>
                    <a:pt x="86" y="29"/>
                    <a:pt x="69" y="90"/>
                  </a:cubicBezTo>
                  <a:cubicBezTo>
                    <a:pt x="39" y="199"/>
                    <a:pt x="30" y="312"/>
                    <a:pt x="15" y="424"/>
                  </a:cubicBezTo>
                  <a:cubicBezTo>
                    <a:pt x="1" y="528"/>
                    <a:pt x="84" y="584"/>
                    <a:pt x="170" y="584"/>
                  </a:cubicBezTo>
                  <a:cubicBezTo>
                    <a:pt x="248" y="584"/>
                    <a:pt x="328" y="537"/>
                    <a:pt x="334" y="437"/>
                  </a:cubicBezTo>
                  <a:cubicBezTo>
                    <a:pt x="340" y="330"/>
                    <a:pt x="349" y="225"/>
                    <a:pt x="344" y="119"/>
                  </a:cubicBezTo>
                  <a:cubicBezTo>
                    <a:pt x="339" y="42"/>
                    <a:pt x="26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579;p44">
              <a:extLst>
                <a:ext uri="{FF2B5EF4-FFF2-40B4-BE49-F238E27FC236}">
                  <a16:creationId xmlns:a16="http://schemas.microsoft.com/office/drawing/2014/main" id="{11697559-6563-D4A9-3A30-28957CADFB68}"/>
                </a:ext>
              </a:extLst>
            </p:cNvPr>
            <p:cNvSpPr/>
            <p:nvPr/>
          </p:nvSpPr>
          <p:spPr>
            <a:xfrm>
              <a:off x="9874226" y="2849047"/>
              <a:ext cx="13018" cy="14122"/>
            </a:xfrm>
            <a:custGeom>
              <a:avLst/>
              <a:gdLst/>
              <a:ahLst/>
              <a:cxnLst/>
              <a:rect l="l" t="t" r="r" b="b"/>
              <a:pathLst>
                <a:path w="601" h="652" extrusionOk="0">
                  <a:moveTo>
                    <a:pt x="386" y="1"/>
                  </a:moveTo>
                  <a:cubicBezTo>
                    <a:pt x="305" y="1"/>
                    <a:pt x="225" y="48"/>
                    <a:pt x="206" y="153"/>
                  </a:cubicBezTo>
                  <a:cubicBezTo>
                    <a:pt x="205" y="154"/>
                    <a:pt x="206" y="155"/>
                    <a:pt x="206" y="155"/>
                  </a:cubicBezTo>
                  <a:lnTo>
                    <a:pt x="206" y="155"/>
                  </a:lnTo>
                  <a:cubicBezTo>
                    <a:pt x="205" y="156"/>
                    <a:pt x="204" y="158"/>
                    <a:pt x="202" y="159"/>
                  </a:cubicBezTo>
                  <a:cubicBezTo>
                    <a:pt x="184" y="181"/>
                    <a:pt x="157" y="197"/>
                    <a:pt x="136" y="218"/>
                  </a:cubicBezTo>
                  <a:cubicBezTo>
                    <a:pt x="77" y="276"/>
                    <a:pt x="38" y="351"/>
                    <a:pt x="26" y="431"/>
                  </a:cubicBezTo>
                  <a:cubicBezTo>
                    <a:pt x="0" y="571"/>
                    <a:pt x="114" y="651"/>
                    <a:pt x="225" y="651"/>
                  </a:cubicBezTo>
                  <a:cubicBezTo>
                    <a:pt x="313" y="651"/>
                    <a:pt x="400" y="601"/>
                    <a:pt x="416" y="491"/>
                  </a:cubicBezTo>
                  <a:lnTo>
                    <a:pt x="416" y="491"/>
                  </a:lnTo>
                  <a:cubicBezTo>
                    <a:pt x="416" y="494"/>
                    <a:pt x="416" y="495"/>
                    <a:pt x="417" y="495"/>
                  </a:cubicBezTo>
                  <a:cubicBezTo>
                    <a:pt x="418" y="495"/>
                    <a:pt x="423" y="481"/>
                    <a:pt x="420" y="481"/>
                  </a:cubicBezTo>
                  <a:cubicBezTo>
                    <a:pt x="419" y="481"/>
                    <a:pt x="417" y="483"/>
                    <a:pt x="413" y="487"/>
                  </a:cubicBezTo>
                  <a:lnTo>
                    <a:pt x="413" y="487"/>
                  </a:lnTo>
                  <a:cubicBezTo>
                    <a:pt x="434" y="461"/>
                    <a:pt x="465" y="443"/>
                    <a:pt x="488" y="418"/>
                  </a:cubicBezTo>
                  <a:cubicBezTo>
                    <a:pt x="538" y="362"/>
                    <a:pt x="571" y="293"/>
                    <a:pt x="580" y="219"/>
                  </a:cubicBezTo>
                  <a:cubicBezTo>
                    <a:pt x="600" y="82"/>
                    <a:pt x="492" y="1"/>
                    <a:pt x="38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580;p44">
              <a:extLst>
                <a:ext uri="{FF2B5EF4-FFF2-40B4-BE49-F238E27FC236}">
                  <a16:creationId xmlns:a16="http://schemas.microsoft.com/office/drawing/2014/main" id="{550EFC27-B57A-2CC4-FBA4-D3E83280DEAB}"/>
                </a:ext>
              </a:extLst>
            </p:cNvPr>
            <p:cNvSpPr/>
            <p:nvPr/>
          </p:nvSpPr>
          <p:spPr>
            <a:xfrm>
              <a:off x="9737638" y="2694351"/>
              <a:ext cx="128357" cy="187012"/>
            </a:xfrm>
            <a:custGeom>
              <a:avLst/>
              <a:gdLst/>
              <a:ahLst/>
              <a:cxnLst/>
              <a:rect l="l" t="t" r="r" b="b"/>
              <a:pathLst>
                <a:path w="5926" h="8634" extrusionOk="0">
                  <a:moveTo>
                    <a:pt x="5500" y="0"/>
                  </a:moveTo>
                  <a:cubicBezTo>
                    <a:pt x="5452" y="0"/>
                    <a:pt x="5400" y="14"/>
                    <a:pt x="5347" y="46"/>
                  </a:cubicBezTo>
                  <a:cubicBezTo>
                    <a:pt x="3595" y="1083"/>
                    <a:pt x="1136" y="1890"/>
                    <a:pt x="321" y="3997"/>
                  </a:cubicBezTo>
                  <a:cubicBezTo>
                    <a:pt x="1" y="4825"/>
                    <a:pt x="298" y="5511"/>
                    <a:pt x="843" y="6157"/>
                  </a:cubicBezTo>
                  <a:cubicBezTo>
                    <a:pt x="1565" y="7015"/>
                    <a:pt x="2328" y="8021"/>
                    <a:pt x="3298" y="8612"/>
                  </a:cubicBezTo>
                  <a:cubicBezTo>
                    <a:pt x="3324" y="8627"/>
                    <a:pt x="3350" y="8634"/>
                    <a:pt x="3376" y="8634"/>
                  </a:cubicBezTo>
                  <a:cubicBezTo>
                    <a:pt x="3496" y="8634"/>
                    <a:pt x="3606" y="8493"/>
                    <a:pt x="3529" y="8377"/>
                  </a:cubicBezTo>
                  <a:cubicBezTo>
                    <a:pt x="3046" y="7654"/>
                    <a:pt x="2299" y="7057"/>
                    <a:pt x="1741" y="6384"/>
                  </a:cubicBezTo>
                  <a:cubicBezTo>
                    <a:pt x="918" y="5389"/>
                    <a:pt x="365" y="4836"/>
                    <a:pt x="1319" y="3618"/>
                  </a:cubicBezTo>
                  <a:cubicBezTo>
                    <a:pt x="1907" y="2865"/>
                    <a:pt x="2791" y="2176"/>
                    <a:pt x="3626" y="1711"/>
                  </a:cubicBezTo>
                  <a:cubicBezTo>
                    <a:pt x="4313" y="1327"/>
                    <a:pt x="5088" y="1152"/>
                    <a:pt x="5693" y="624"/>
                  </a:cubicBezTo>
                  <a:cubicBezTo>
                    <a:pt x="5925" y="423"/>
                    <a:pt x="5766" y="0"/>
                    <a:pt x="550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81;p44">
              <a:extLst>
                <a:ext uri="{FF2B5EF4-FFF2-40B4-BE49-F238E27FC236}">
                  <a16:creationId xmlns:a16="http://schemas.microsoft.com/office/drawing/2014/main" id="{7AFABAFE-26CF-EEB0-A0CD-BD6E3539C680}"/>
                </a:ext>
              </a:extLst>
            </p:cNvPr>
            <p:cNvSpPr/>
            <p:nvPr/>
          </p:nvSpPr>
          <p:spPr>
            <a:xfrm>
              <a:off x="9848450" y="2692857"/>
              <a:ext cx="96257" cy="108473"/>
            </a:xfrm>
            <a:custGeom>
              <a:avLst/>
              <a:gdLst/>
              <a:ahLst/>
              <a:cxnLst/>
              <a:rect l="l" t="t" r="r" b="b"/>
              <a:pathLst>
                <a:path w="4444" h="5008" extrusionOk="0">
                  <a:moveTo>
                    <a:pt x="398" y="1"/>
                  </a:moveTo>
                  <a:cubicBezTo>
                    <a:pt x="71" y="1"/>
                    <a:pt x="0" y="414"/>
                    <a:pt x="288" y="549"/>
                  </a:cubicBezTo>
                  <a:cubicBezTo>
                    <a:pt x="1193" y="972"/>
                    <a:pt x="1675" y="1748"/>
                    <a:pt x="2284" y="2508"/>
                  </a:cubicBezTo>
                  <a:cubicBezTo>
                    <a:pt x="2907" y="3285"/>
                    <a:pt x="3722" y="3843"/>
                    <a:pt x="3873" y="4887"/>
                  </a:cubicBezTo>
                  <a:cubicBezTo>
                    <a:pt x="3884" y="4963"/>
                    <a:pt x="3959" y="5008"/>
                    <a:pt x="4029" y="5008"/>
                  </a:cubicBezTo>
                  <a:cubicBezTo>
                    <a:pt x="4086" y="5008"/>
                    <a:pt x="4139" y="4979"/>
                    <a:pt x="4154" y="4913"/>
                  </a:cubicBezTo>
                  <a:cubicBezTo>
                    <a:pt x="4443" y="3649"/>
                    <a:pt x="3421" y="2953"/>
                    <a:pt x="2718" y="2044"/>
                  </a:cubicBezTo>
                  <a:cubicBezTo>
                    <a:pt x="2159" y="1323"/>
                    <a:pt x="1454" y="4"/>
                    <a:pt x="400" y="1"/>
                  </a:cubicBezTo>
                  <a:cubicBezTo>
                    <a:pt x="399" y="1"/>
                    <a:pt x="399" y="1"/>
                    <a:pt x="39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82;p44">
              <a:extLst>
                <a:ext uri="{FF2B5EF4-FFF2-40B4-BE49-F238E27FC236}">
                  <a16:creationId xmlns:a16="http://schemas.microsoft.com/office/drawing/2014/main" id="{0D143C3C-4527-B7C3-14A3-1657EC1BA830}"/>
                </a:ext>
              </a:extLst>
            </p:cNvPr>
            <p:cNvSpPr/>
            <p:nvPr/>
          </p:nvSpPr>
          <p:spPr>
            <a:xfrm>
              <a:off x="9764149" y="2770421"/>
              <a:ext cx="55645" cy="32945"/>
            </a:xfrm>
            <a:custGeom>
              <a:avLst/>
              <a:gdLst/>
              <a:ahLst/>
              <a:cxnLst/>
              <a:rect l="l" t="t" r="r" b="b"/>
              <a:pathLst>
                <a:path w="2569" h="1521" extrusionOk="0">
                  <a:moveTo>
                    <a:pt x="2324" y="1"/>
                  </a:moveTo>
                  <a:cubicBezTo>
                    <a:pt x="2302" y="1"/>
                    <a:pt x="2280" y="5"/>
                    <a:pt x="2258" y="15"/>
                  </a:cubicBezTo>
                  <a:cubicBezTo>
                    <a:pt x="1504" y="361"/>
                    <a:pt x="901" y="963"/>
                    <a:pt x="132" y="1292"/>
                  </a:cubicBezTo>
                  <a:cubicBezTo>
                    <a:pt x="0" y="1348"/>
                    <a:pt x="50" y="1521"/>
                    <a:pt x="175" y="1521"/>
                  </a:cubicBezTo>
                  <a:cubicBezTo>
                    <a:pt x="185" y="1521"/>
                    <a:pt x="196" y="1520"/>
                    <a:pt x="208" y="1517"/>
                  </a:cubicBezTo>
                  <a:cubicBezTo>
                    <a:pt x="1030" y="1332"/>
                    <a:pt x="1797" y="799"/>
                    <a:pt x="2443" y="273"/>
                  </a:cubicBezTo>
                  <a:cubicBezTo>
                    <a:pt x="2568" y="171"/>
                    <a:pt x="2456" y="1"/>
                    <a:pt x="232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83;p44">
              <a:extLst>
                <a:ext uri="{FF2B5EF4-FFF2-40B4-BE49-F238E27FC236}">
                  <a16:creationId xmlns:a16="http://schemas.microsoft.com/office/drawing/2014/main" id="{79218F54-6B39-1605-D62E-51703E1F1F9A}"/>
                </a:ext>
              </a:extLst>
            </p:cNvPr>
            <p:cNvSpPr/>
            <p:nvPr/>
          </p:nvSpPr>
          <p:spPr>
            <a:xfrm>
              <a:off x="9831014" y="2739664"/>
              <a:ext cx="21768" cy="14144"/>
            </a:xfrm>
            <a:custGeom>
              <a:avLst/>
              <a:gdLst/>
              <a:ahLst/>
              <a:cxnLst/>
              <a:rect l="l" t="t" r="r" b="b"/>
              <a:pathLst>
                <a:path w="1005" h="653" extrusionOk="0">
                  <a:moveTo>
                    <a:pt x="848" y="0"/>
                  </a:moveTo>
                  <a:cubicBezTo>
                    <a:pt x="833" y="0"/>
                    <a:pt x="817" y="4"/>
                    <a:pt x="801" y="11"/>
                  </a:cubicBezTo>
                  <a:cubicBezTo>
                    <a:pt x="563" y="117"/>
                    <a:pt x="324" y="222"/>
                    <a:pt x="122" y="392"/>
                  </a:cubicBezTo>
                  <a:cubicBezTo>
                    <a:pt x="0" y="495"/>
                    <a:pt x="105" y="653"/>
                    <a:pt x="231" y="653"/>
                  </a:cubicBezTo>
                  <a:cubicBezTo>
                    <a:pt x="263" y="653"/>
                    <a:pt x="295" y="643"/>
                    <a:pt x="326" y="621"/>
                  </a:cubicBezTo>
                  <a:cubicBezTo>
                    <a:pt x="533" y="469"/>
                    <a:pt x="777" y="416"/>
                    <a:pt x="941" y="209"/>
                  </a:cubicBezTo>
                  <a:cubicBezTo>
                    <a:pt x="1005" y="129"/>
                    <a:pt x="942" y="0"/>
                    <a:pt x="84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84;p44">
              <a:extLst>
                <a:ext uri="{FF2B5EF4-FFF2-40B4-BE49-F238E27FC236}">
                  <a16:creationId xmlns:a16="http://schemas.microsoft.com/office/drawing/2014/main" id="{75AA1472-A81A-14CD-200F-0F49162F6D8C}"/>
                </a:ext>
              </a:extLst>
            </p:cNvPr>
            <p:cNvSpPr/>
            <p:nvPr/>
          </p:nvSpPr>
          <p:spPr>
            <a:xfrm>
              <a:off x="10174888" y="3338541"/>
              <a:ext cx="72279" cy="63507"/>
            </a:xfrm>
            <a:custGeom>
              <a:avLst/>
              <a:gdLst/>
              <a:ahLst/>
              <a:cxnLst/>
              <a:rect l="l" t="t" r="r" b="b"/>
              <a:pathLst>
                <a:path w="3337" h="2932" extrusionOk="0">
                  <a:moveTo>
                    <a:pt x="2031" y="1"/>
                  </a:moveTo>
                  <a:cubicBezTo>
                    <a:pt x="1534" y="1"/>
                    <a:pt x="1162" y="296"/>
                    <a:pt x="895" y="697"/>
                  </a:cubicBezTo>
                  <a:cubicBezTo>
                    <a:pt x="515" y="1266"/>
                    <a:pt x="1" y="2522"/>
                    <a:pt x="894" y="2913"/>
                  </a:cubicBezTo>
                  <a:cubicBezTo>
                    <a:pt x="922" y="2925"/>
                    <a:pt x="950" y="2931"/>
                    <a:pt x="975" y="2931"/>
                  </a:cubicBezTo>
                  <a:cubicBezTo>
                    <a:pt x="1120" y="2931"/>
                    <a:pt x="1209" y="2754"/>
                    <a:pt x="1096" y="2627"/>
                  </a:cubicBezTo>
                  <a:cubicBezTo>
                    <a:pt x="714" y="2196"/>
                    <a:pt x="930" y="1570"/>
                    <a:pt x="1210" y="1147"/>
                  </a:cubicBezTo>
                  <a:cubicBezTo>
                    <a:pt x="1434" y="810"/>
                    <a:pt x="1648" y="519"/>
                    <a:pt x="2086" y="519"/>
                  </a:cubicBezTo>
                  <a:cubicBezTo>
                    <a:pt x="2092" y="519"/>
                    <a:pt x="2099" y="519"/>
                    <a:pt x="2105" y="519"/>
                  </a:cubicBezTo>
                  <a:cubicBezTo>
                    <a:pt x="2455" y="527"/>
                    <a:pt x="2718" y="763"/>
                    <a:pt x="3048" y="823"/>
                  </a:cubicBezTo>
                  <a:cubicBezTo>
                    <a:pt x="3059" y="825"/>
                    <a:pt x="3070" y="826"/>
                    <a:pt x="3081" y="826"/>
                  </a:cubicBezTo>
                  <a:cubicBezTo>
                    <a:pt x="3230" y="826"/>
                    <a:pt x="3337" y="635"/>
                    <a:pt x="3238" y="512"/>
                  </a:cubicBezTo>
                  <a:cubicBezTo>
                    <a:pt x="2979" y="190"/>
                    <a:pt x="2454" y="6"/>
                    <a:pt x="2048" y="1"/>
                  </a:cubicBezTo>
                  <a:cubicBezTo>
                    <a:pt x="2042" y="1"/>
                    <a:pt x="2037" y="1"/>
                    <a:pt x="203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85;p44">
              <a:extLst>
                <a:ext uri="{FF2B5EF4-FFF2-40B4-BE49-F238E27FC236}">
                  <a16:creationId xmlns:a16="http://schemas.microsoft.com/office/drawing/2014/main" id="{4E7BC03F-D175-A67C-3585-42E581FB8786}"/>
                </a:ext>
              </a:extLst>
            </p:cNvPr>
            <p:cNvSpPr/>
            <p:nvPr/>
          </p:nvSpPr>
          <p:spPr>
            <a:xfrm>
              <a:off x="10234691" y="3298037"/>
              <a:ext cx="57767" cy="60215"/>
            </a:xfrm>
            <a:custGeom>
              <a:avLst/>
              <a:gdLst/>
              <a:ahLst/>
              <a:cxnLst/>
              <a:rect l="l" t="t" r="r" b="b"/>
              <a:pathLst>
                <a:path w="2667" h="2780" extrusionOk="0">
                  <a:moveTo>
                    <a:pt x="1560" y="1"/>
                  </a:moveTo>
                  <a:cubicBezTo>
                    <a:pt x="1243" y="1"/>
                    <a:pt x="931" y="158"/>
                    <a:pt x="675" y="339"/>
                  </a:cubicBezTo>
                  <a:cubicBezTo>
                    <a:pt x="512" y="454"/>
                    <a:pt x="355" y="590"/>
                    <a:pt x="227" y="744"/>
                  </a:cubicBezTo>
                  <a:cubicBezTo>
                    <a:pt x="13" y="1002"/>
                    <a:pt x="36" y="1303"/>
                    <a:pt x="20" y="1624"/>
                  </a:cubicBezTo>
                  <a:cubicBezTo>
                    <a:pt x="1" y="2026"/>
                    <a:pt x="116" y="2282"/>
                    <a:pt x="166" y="2663"/>
                  </a:cubicBezTo>
                  <a:cubicBezTo>
                    <a:pt x="175" y="2741"/>
                    <a:pt x="236" y="2779"/>
                    <a:pt x="298" y="2779"/>
                  </a:cubicBezTo>
                  <a:cubicBezTo>
                    <a:pt x="363" y="2779"/>
                    <a:pt x="429" y="2738"/>
                    <a:pt x="442" y="2660"/>
                  </a:cubicBezTo>
                  <a:cubicBezTo>
                    <a:pt x="530" y="2109"/>
                    <a:pt x="287" y="1331"/>
                    <a:pt x="757" y="916"/>
                  </a:cubicBezTo>
                  <a:cubicBezTo>
                    <a:pt x="934" y="759"/>
                    <a:pt x="1259" y="524"/>
                    <a:pt x="1541" y="524"/>
                  </a:cubicBezTo>
                  <a:cubicBezTo>
                    <a:pt x="1624" y="524"/>
                    <a:pt x="1704" y="544"/>
                    <a:pt x="1775" y="593"/>
                  </a:cubicBezTo>
                  <a:cubicBezTo>
                    <a:pt x="1954" y="718"/>
                    <a:pt x="2038" y="973"/>
                    <a:pt x="2196" y="1123"/>
                  </a:cubicBezTo>
                  <a:cubicBezTo>
                    <a:pt x="2245" y="1170"/>
                    <a:pt x="2301" y="1190"/>
                    <a:pt x="2355" y="1190"/>
                  </a:cubicBezTo>
                  <a:cubicBezTo>
                    <a:pt x="2520" y="1190"/>
                    <a:pt x="2667" y="1003"/>
                    <a:pt x="2569" y="824"/>
                  </a:cubicBezTo>
                  <a:cubicBezTo>
                    <a:pt x="2411" y="532"/>
                    <a:pt x="2203" y="182"/>
                    <a:pt x="1876" y="58"/>
                  </a:cubicBezTo>
                  <a:cubicBezTo>
                    <a:pt x="1771" y="18"/>
                    <a:pt x="1665" y="1"/>
                    <a:pt x="156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86;p44">
              <a:extLst>
                <a:ext uri="{FF2B5EF4-FFF2-40B4-BE49-F238E27FC236}">
                  <a16:creationId xmlns:a16="http://schemas.microsoft.com/office/drawing/2014/main" id="{24712A6F-CB2A-EE4D-2B61-7D459EAA62F9}"/>
                </a:ext>
              </a:extLst>
            </p:cNvPr>
            <p:cNvSpPr/>
            <p:nvPr/>
          </p:nvSpPr>
          <p:spPr>
            <a:xfrm>
              <a:off x="10190158" y="3395940"/>
              <a:ext cx="135483" cy="90972"/>
            </a:xfrm>
            <a:custGeom>
              <a:avLst/>
              <a:gdLst/>
              <a:ahLst/>
              <a:cxnLst/>
              <a:rect l="l" t="t" r="r" b="b"/>
              <a:pathLst>
                <a:path w="6255" h="4200" extrusionOk="0">
                  <a:moveTo>
                    <a:pt x="121" y="1"/>
                  </a:moveTo>
                  <a:cubicBezTo>
                    <a:pt x="26" y="1"/>
                    <a:pt x="0" y="153"/>
                    <a:pt x="99" y="180"/>
                  </a:cubicBezTo>
                  <a:cubicBezTo>
                    <a:pt x="1335" y="517"/>
                    <a:pt x="2602" y="1652"/>
                    <a:pt x="3582" y="2443"/>
                  </a:cubicBezTo>
                  <a:cubicBezTo>
                    <a:pt x="4309" y="3029"/>
                    <a:pt x="5084" y="3867"/>
                    <a:pt x="5973" y="4191"/>
                  </a:cubicBezTo>
                  <a:cubicBezTo>
                    <a:pt x="5990" y="4197"/>
                    <a:pt x="6006" y="4200"/>
                    <a:pt x="6022" y="4200"/>
                  </a:cubicBezTo>
                  <a:cubicBezTo>
                    <a:pt x="6162" y="4200"/>
                    <a:pt x="6255" y="3984"/>
                    <a:pt x="6134" y="3889"/>
                  </a:cubicBezTo>
                  <a:cubicBezTo>
                    <a:pt x="5084" y="3069"/>
                    <a:pt x="4029" y="2221"/>
                    <a:pt x="2931" y="1468"/>
                  </a:cubicBezTo>
                  <a:cubicBezTo>
                    <a:pt x="2023" y="845"/>
                    <a:pt x="1274" y="101"/>
                    <a:pt x="130" y="1"/>
                  </a:cubicBezTo>
                  <a:cubicBezTo>
                    <a:pt x="127" y="1"/>
                    <a:pt x="124" y="1"/>
                    <a:pt x="12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87;p44">
              <a:extLst>
                <a:ext uri="{FF2B5EF4-FFF2-40B4-BE49-F238E27FC236}">
                  <a16:creationId xmlns:a16="http://schemas.microsoft.com/office/drawing/2014/main" id="{C67468BA-C7F9-C8F0-00BC-9A3B3F43F102}"/>
                </a:ext>
              </a:extLst>
            </p:cNvPr>
            <p:cNvSpPr/>
            <p:nvPr/>
          </p:nvSpPr>
          <p:spPr>
            <a:xfrm>
              <a:off x="10281130" y="3314239"/>
              <a:ext cx="54497" cy="173843"/>
            </a:xfrm>
            <a:custGeom>
              <a:avLst/>
              <a:gdLst/>
              <a:ahLst/>
              <a:cxnLst/>
              <a:rect l="l" t="t" r="r" b="b"/>
              <a:pathLst>
                <a:path w="2516" h="8026" extrusionOk="0">
                  <a:moveTo>
                    <a:pt x="229" y="1"/>
                  </a:moveTo>
                  <a:cubicBezTo>
                    <a:pt x="110" y="1"/>
                    <a:pt x="0" y="128"/>
                    <a:pt x="35" y="271"/>
                  </a:cubicBezTo>
                  <a:cubicBezTo>
                    <a:pt x="317" y="1428"/>
                    <a:pt x="836" y="2535"/>
                    <a:pt x="1141" y="3698"/>
                  </a:cubicBezTo>
                  <a:cubicBezTo>
                    <a:pt x="1295" y="4278"/>
                    <a:pt x="1442" y="4863"/>
                    <a:pt x="1563" y="5450"/>
                  </a:cubicBezTo>
                  <a:cubicBezTo>
                    <a:pt x="1689" y="6064"/>
                    <a:pt x="2094" y="7170"/>
                    <a:pt x="1921" y="7740"/>
                  </a:cubicBezTo>
                  <a:cubicBezTo>
                    <a:pt x="1880" y="7878"/>
                    <a:pt x="2001" y="8025"/>
                    <a:pt x="2122" y="8025"/>
                  </a:cubicBezTo>
                  <a:cubicBezTo>
                    <a:pt x="2171" y="8025"/>
                    <a:pt x="2220" y="8001"/>
                    <a:pt x="2257" y="7940"/>
                  </a:cubicBezTo>
                  <a:cubicBezTo>
                    <a:pt x="2516" y="7528"/>
                    <a:pt x="2466" y="7290"/>
                    <a:pt x="2389" y="6829"/>
                  </a:cubicBezTo>
                  <a:cubicBezTo>
                    <a:pt x="2250" y="5991"/>
                    <a:pt x="2077" y="5150"/>
                    <a:pt x="1881" y="4322"/>
                  </a:cubicBezTo>
                  <a:cubicBezTo>
                    <a:pt x="1556" y="2945"/>
                    <a:pt x="1247" y="1233"/>
                    <a:pt x="378" y="83"/>
                  </a:cubicBezTo>
                  <a:cubicBezTo>
                    <a:pt x="334" y="25"/>
                    <a:pt x="281" y="1"/>
                    <a:pt x="22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88;p44">
              <a:extLst>
                <a:ext uri="{FF2B5EF4-FFF2-40B4-BE49-F238E27FC236}">
                  <a16:creationId xmlns:a16="http://schemas.microsoft.com/office/drawing/2014/main" id="{8A4B9DDA-AEA9-0248-A859-8A0D03813EEB}"/>
                </a:ext>
              </a:extLst>
            </p:cNvPr>
            <p:cNvSpPr/>
            <p:nvPr/>
          </p:nvSpPr>
          <p:spPr>
            <a:xfrm>
              <a:off x="10278401" y="3427737"/>
              <a:ext cx="43797" cy="32078"/>
            </a:xfrm>
            <a:custGeom>
              <a:avLst/>
              <a:gdLst/>
              <a:ahLst/>
              <a:cxnLst/>
              <a:rect l="l" t="t" r="r" b="b"/>
              <a:pathLst>
                <a:path w="2022" h="1481" extrusionOk="0">
                  <a:moveTo>
                    <a:pt x="1721" y="1"/>
                  </a:moveTo>
                  <a:cubicBezTo>
                    <a:pt x="1718" y="1"/>
                    <a:pt x="1714" y="1"/>
                    <a:pt x="1711" y="1"/>
                  </a:cubicBezTo>
                  <a:cubicBezTo>
                    <a:pt x="1002" y="39"/>
                    <a:pt x="385" y="735"/>
                    <a:pt x="50" y="1305"/>
                  </a:cubicBezTo>
                  <a:cubicBezTo>
                    <a:pt x="0" y="1391"/>
                    <a:pt x="87" y="1480"/>
                    <a:pt x="170" y="1480"/>
                  </a:cubicBezTo>
                  <a:cubicBezTo>
                    <a:pt x="201" y="1480"/>
                    <a:pt x="232" y="1467"/>
                    <a:pt x="255" y="1437"/>
                  </a:cubicBezTo>
                  <a:cubicBezTo>
                    <a:pt x="659" y="883"/>
                    <a:pt x="1162" y="586"/>
                    <a:pt x="1803" y="381"/>
                  </a:cubicBezTo>
                  <a:cubicBezTo>
                    <a:pt x="2021" y="313"/>
                    <a:pt x="1928" y="1"/>
                    <a:pt x="172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89;p44">
              <a:extLst>
                <a:ext uri="{FF2B5EF4-FFF2-40B4-BE49-F238E27FC236}">
                  <a16:creationId xmlns:a16="http://schemas.microsoft.com/office/drawing/2014/main" id="{6811DE81-94DD-6926-0F49-C9D8740966A5}"/>
                </a:ext>
              </a:extLst>
            </p:cNvPr>
            <p:cNvSpPr/>
            <p:nvPr/>
          </p:nvSpPr>
          <p:spPr>
            <a:xfrm>
              <a:off x="9889821" y="2879566"/>
              <a:ext cx="320265" cy="474657"/>
            </a:xfrm>
            <a:custGeom>
              <a:avLst/>
              <a:gdLst/>
              <a:ahLst/>
              <a:cxnLst/>
              <a:rect l="l" t="t" r="r" b="b"/>
              <a:pathLst>
                <a:path w="14786" h="21914" extrusionOk="0">
                  <a:moveTo>
                    <a:pt x="420" y="1"/>
                  </a:moveTo>
                  <a:cubicBezTo>
                    <a:pt x="212" y="1"/>
                    <a:pt x="0" y="224"/>
                    <a:pt x="136" y="461"/>
                  </a:cubicBezTo>
                  <a:cubicBezTo>
                    <a:pt x="1211" y="2331"/>
                    <a:pt x="2285" y="4156"/>
                    <a:pt x="3446" y="5979"/>
                  </a:cubicBezTo>
                  <a:cubicBezTo>
                    <a:pt x="4613" y="7810"/>
                    <a:pt x="5869" y="9614"/>
                    <a:pt x="7108" y="11397"/>
                  </a:cubicBezTo>
                  <a:cubicBezTo>
                    <a:pt x="8402" y="13261"/>
                    <a:pt x="9735" y="15094"/>
                    <a:pt x="11008" y="16974"/>
                  </a:cubicBezTo>
                  <a:cubicBezTo>
                    <a:pt x="11644" y="17913"/>
                    <a:pt x="12331" y="18819"/>
                    <a:pt x="12933" y="19779"/>
                  </a:cubicBezTo>
                  <a:cubicBezTo>
                    <a:pt x="13431" y="20574"/>
                    <a:pt x="13855" y="21271"/>
                    <a:pt x="14562" y="21887"/>
                  </a:cubicBezTo>
                  <a:cubicBezTo>
                    <a:pt x="14583" y="21906"/>
                    <a:pt x="14608" y="21914"/>
                    <a:pt x="14632" y="21914"/>
                  </a:cubicBezTo>
                  <a:cubicBezTo>
                    <a:pt x="14711" y="21914"/>
                    <a:pt x="14786" y="21831"/>
                    <a:pt x="14728" y="21750"/>
                  </a:cubicBezTo>
                  <a:lnTo>
                    <a:pt x="14728" y="21750"/>
                  </a:lnTo>
                  <a:lnTo>
                    <a:pt x="14728" y="21752"/>
                  </a:lnTo>
                  <a:cubicBezTo>
                    <a:pt x="12386" y="18428"/>
                    <a:pt x="10173" y="15002"/>
                    <a:pt x="7859" y="11654"/>
                  </a:cubicBezTo>
                  <a:cubicBezTo>
                    <a:pt x="5284" y="7930"/>
                    <a:pt x="2904" y="4075"/>
                    <a:pt x="663" y="150"/>
                  </a:cubicBezTo>
                  <a:cubicBezTo>
                    <a:pt x="603" y="45"/>
                    <a:pt x="512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90;p44">
              <a:extLst>
                <a:ext uri="{FF2B5EF4-FFF2-40B4-BE49-F238E27FC236}">
                  <a16:creationId xmlns:a16="http://schemas.microsoft.com/office/drawing/2014/main" id="{F76DE13E-23C4-9571-70B7-16A6FA0E9814}"/>
                </a:ext>
              </a:extLst>
            </p:cNvPr>
            <p:cNvSpPr/>
            <p:nvPr/>
          </p:nvSpPr>
          <p:spPr>
            <a:xfrm>
              <a:off x="9924802" y="2870426"/>
              <a:ext cx="323752" cy="458867"/>
            </a:xfrm>
            <a:custGeom>
              <a:avLst/>
              <a:gdLst/>
              <a:ahLst/>
              <a:cxnLst/>
              <a:rect l="l" t="t" r="r" b="b"/>
              <a:pathLst>
                <a:path w="14947" h="21185" extrusionOk="0">
                  <a:moveTo>
                    <a:pt x="423" y="1"/>
                  </a:moveTo>
                  <a:cubicBezTo>
                    <a:pt x="208" y="1"/>
                    <a:pt x="0" y="179"/>
                    <a:pt x="124" y="419"/>
                  </a:cubicBezTo>
                  <a:cubicBezTo>
                    <a:pt x="978" y="2075"/>
                    <a:pt x="2076" y="3427"/>
                    <a:pt x="3236" y="4862"/>
                  </a:cubicBezTo>
                  <a:cubicBezTo>
                    <a:pt x="4540" y="6473"/>
                    <a:pt x="5560" y="8317"/>
                    <a:pt x="6731" y="10024"/>
                  </a:cubicBezTo>
                  <a:cubicBezTo>
                    <a:pt x="8029" y="11917"/>
                    <a:pt x="9404" y="13743"/>
                    <a:pt x="10667" y="15665"/>
                  </a:cubicBezTo>
                  <a:cubicBezTo>
                    <a:pt x="11221" y="16506"/>
                    <a:pt x="11815" y="17316"/>
                    <a:pt x="12396" y="18138"/>
                  </a:cubicBezTo>
                  <a:cubicBezTo>
                    <a:pt x="12740" y="18623"/>
                    <a:pt x="14522" y="20465"/>
                    <a:pt x="14334" y="21004"/>
                  </a:cubicBezTo>
                  <a:cubicBezTo>
                    <a:pt x="14302" y="21097"/>
                    <a:pt x="14374" y="21184"/>
                    <a:pt x="14453" y="21184"/>
                  </a:cubicBezTo>
                  <a:cubicBezTo>
                    <a:pt x="14484" y="21184"/>
                    <a:pt x="14518" y="21170"/>
                    <a:pt x="14546" y="21137"/>
                  </a:cubicBezTo>
                  <a:cubicBezTo>
                    <a:pt x="14947" y="20660"/>
                    <a:pt x="14539" y="20186"/>
                    <a:pt x="14222" y="19748"/>
                  </a:cubicBezTo>
                  <a:cubicBezTo>
                    <a:pt x="13527" y="18790"/>
                    <a:pt x="12846" y="17824"/>
                    <a:pt x="12159" y="16860"/>
                  </a:cubicBezTo>
                  <a:cubicBezTo>
                    <a:pt x="10946" y="15157"/>
                    <a:pt x="9923" y="13322"/>
                    <a:pt x="8663" y="11653"/>
                  </a:cubicBezTo>
                  <a:cubicBezTo>
                    <a:pt x="7219" y="9740"/>
                    <a:pt x="5986" y="7702"/>
                    <a:pt x="4636" y="5725"/>
                  </a:cubicBezTo>
                  <a:cubicBezTo>
                    <a:pt x="3351" y="3842"/>
                    <a:pt x="1791" y="2236"/>
                    <a:pt x="735" y="189"/>
                  </a:cubicBezTo>
                  <a:cubicBezTo>
                    <a:pt x="667" y="57"/>
                    <a:pt x="544" y="1"/>
                    <a:pt x="423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1800;p44">
            <a:extLst>
              <a:ext uri="{FF2B5EF4-FFF2-40B4-BE49-F238E27FC236}">
                <a16:creationId xmlns:a16="http://schemas.microsoft.com/office/drawing/2014/main" id="{6F4E641E-8884-5537-6421-5922683AB37A}"/>
              </a:ext>
            </a:extLst>
          </p:cNvPr>
          <p:cNvGrpSpPr/>
          <p:nvPr/>
        </p:nvGrpSpPr>
        <p:grpSpPr>
          <a:xfrm>
            <a:off x="5404449" y="3982467"/>
            <a:ext cx="780431" cy="605122"/>
            <a:chOff x="12280608" y="1879286"/>
            <a:chExt cx="759248" cy="588697"/>
          </a:xfrm>
        </p:grpSpPr>
        <p:sp>
          <p:nvSpPr>
            <p:cNvPr id="365" name="Google Shape;1801;p44">
              <a:extLst>
                <a:ext uri="{FF2B5EF4-FFF2-40B4-BE49-F238E27FC236}">
                  <a16:creationId xmlns:a16="http://schemas.microsoft.com/office/drawing/2014/main" id="{55A43FED-E5CC-6181-F14D-FCE41951B9A5}"/>
                </a:ext>
              </a:extLst>
            </p:cNvPr>
            <p:cNvSpPr/>
            <p:nvPr/>
          </p:nvSpPr>
          <p:spPr>
            <a:xfrm>
              <a:off x="12280608" y="1906079"/>
              <a:ext cx="280215" cy="145252"/>
            </a:xfrm>
            <a:custGeom>
              <a:avLst/>
              <a:gdLst/>
              <a:ahLst/>
              <a:cxnLst/>
              <a:rect l="l" t="t" r="r" b="b"/>
              <a:pathLst>
                <a:path w="12937" h="6706" extrusionOk="0">
                  <a:moveTo>
                    <a:pt x="12700" y="1"/>
                  </a:moveTo>
                  <a:cubicBezTo>
                    <a:pt x="12680" y="1"/>
                    <a:pt x="12657" y="5"/>
                    <a:pt x="12634" y="14"/>
                  </a:cubicBezTo>
                  <a:cubicBezTo>
                    <a:pt x="10508" y="841"/>
                    <a:pt x="8488" y="1938"/>
                    <a:pt x="6476" y="3006"/>
                  </a:cubicBezTo>
                  <a:cubicBezTo>
                    <a:pt x="5457" y="3547"/>
                    <a:pt x="4443" y="4098"/>
                    <a:pt x="3429" y="4650"/>
                  </a:cubicBezTo>
                  <a:cubicBezTo>
                    <a:pt x="2365" y="5228"/>
                    <a:pt x="1233" y="6199"/>
                    <a:pt x="83" y="6549"/>
                  </a:cubicBezTo>
                  <a:cubicBezTo>
                    <a:pt x="1" y="6573"/>
                    <a:pt x="30" y="6706"/>
                    <a:pt x="109" y="6706"/>
                  </a:cubicBezTo>
                  <a:cubicBezTo>
                    <a:pt x="114" y="6706"/>
                    <a:pt x="119" y="6705"/>
                    <a:pt x="125" y="6704"/>
                  </a:cubicBezTo>
                  <a:lnTo>
                    <a:pt x="126" y="6704"/>
                  </a:lnTo>
                  <a:cubicBezTo>
                    <a:pt x="1072" y="6515"/>
                    <a:pt x="1865" y="5843"/>
                    <a:pt x="2714" y="5401"/>
                  </a:cubicBezTo>
                  <a:cubicBezTo>
                    <a:pt x="3808" y="4833"/>
                    <a:pt x="4895" y="4252"/>
                    <a:pt x="5988" y="3682"/>
                  </a:cubicBezTo>
                  <a:cubicBezTo>
                    <a:pt x="8226" y="2514"/>
                    <a:pt x="10505" y="1440"/>
                    <a:pt x="12766" y="320"/>
                  </a:cubicBezTo>
                  <a:cubicBezTo>
                    <a:pt x="12936" y="237"/>
                    <a:pt x="12859" y="1"/>
                    <a:pt x="1270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802;p44">
              <a:extLst>
                <a:ext uri="{FF2B5EF4-FFF2-40B4-BE49-F238E27FC236}">
                  <a16:creationId xmlns:a16="http://schemas.microsoft.com/office/drawing/2014/main" id="{E6F9CD17-0C55-CD25-F773-27C095089306}"/>
                </a:ext>
              </a:extLst>
            </p:cNvPr>
            <p:cNvSpPr/>
            <p:nvPr/>
          </p:nvSpPr>
          <p:spPr>
            <a:xfrm>
              <a:off x="12286261" y="2051201"/>
              <a:ext cx="183850" cy="414074"/>
            </a:xfrm>
            <a:custGeom>
              <a:avLst/>
              <a:gdLst/>
              <a:ahLst/>
              <a:cxnLst/>
              <a:rect l="l" t="t" r="r" b="b"/>
              <a:pathLst>
                <a:path w="8488" h="19117" extrusionOk="0">
                  <a:moveTo>
                    <a:pt x="274" y="1"/>
                  </a:moveTo>
                  <a:cubicBezTo>
                    <a:pt x="262" y="1"/>
                    <a:pt x="250" y="3"/>
                    <a:pt x="237" y="7"/>
                  </a:cubicBezTo>
                  <a:cubicBezTo>
                    <a:pt x="192" y="24"/>
                    <a:pt x="146" y="41"/>
                    <a:pt x="99" y="57"/>
                  </a:cubicBezTo>
                  <a:cubicBezTo>
                    <a:pt x="1" y="93"/>
                    <a:pt x="45" y="242"/>
                    <a:pt x="138" y="250"/>
                  </a:cubicBezTo>
                  <a:lnTo>
                    <a:pt x="138" y="251"/>
                  </a:lnTo>
                  <a:cubicBezTo>
                    <a:pt x="530" y="287"/>
                    <a:pt x="1437" y="3785"/>
                    <a:pt x="1599" y="4227"/>
                  </a:cubicBezTo>
                  <a:cubicBezTo>
                    <a:pt x="2239" y="5968"/>
                    <a:pt x="2975" y="7663"/>
                    <a:pt x="3668" y="9384"/>
                  </a:cubicBezTo>
                  <a:cubicBezTo>
                    <a:pt x="4982" y="12644"/>
                    <a:pt x="6295" y="15862"/>
                    <a:pt x="7921" y="18977"/>
                  </a:cubicBezTo>
                  <a:cubicBezTo>
                    <a:pt x="7972" y="19075"/>
                    <a:pt x="8061" y="19116"/>
                    <a:pt x="8151" y="19116"/>
                  </a:cubicBezTo>
                  <a:cubicBezTo>
                    <a:pt x="8317" y="19116"/>
                    <a:pt x="8488" y="18975"/>
                    <a:pt x="8433" y="18778"/>
                  </a:cubicBezTo>
                  <a:cubicBezTo>
                    <a:pt x="8258" y="18145"/>
                    <a:pt x="7897" y="17669"/>
                    <a:pt x="7593" y="17092"/>
                  </a:cubicBezTo>
                  <a:cubicBezTo>
                    <a:pt x="7193" y="16332"/>
                    <a:pt x="6883" y="15528"/>
                    <a:pt x="6488" y="14764"/>
                  </a:cubicBezTo>
                  <a:cubicBezTo>
                    <a:pt x="5673" y="13194"/>
                    <a:pt x="5057" y="11529"/>
                    <a:pt x="4389" y="9889"/>
                  </a:cubicBezTo>
                  <a:cubicBezTo>
                    <a:pt x="3724" y="8254"/>
                    <a:pt x="2995" y="6649"/>
                    <a:pt x="2346" y="5007"/>
                  </a:cubicBezTo>
                  <a:cubicBezTo>
                    <a:pt x="2053" y="4269"/>
                    <a:pt x="1765" y="3530"/>
                    <a:pt x="1493" y="2786"/>
                  </a:cubicBezTo>
                  <a:cubicBezTo>
                    <a:pt x="1163" y="1887"/>
                    <a:pt x="995" y="816"/>
                    <a:pt x="385" y="63"/>
                  </a:cubicBezTo>
                  <a:cubicBezTo>
                    <a:pt x="358" y="29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803;p44">
              <a:extLst>
                <a:ext uri="{FF2B5EF4-FFF2-40B4-BE49-F238E27FC236}">
                  <a16:creationId xmlns:a16="http://schemas.microsoft.com/office/drawing/2014/main" id="{BFAA9029-3B9B-436F-015D-1C3D74EB6E5B}"/>
                </a:ext>
              </a:extLst>
            </p:cNvPr>
            <p:cNvSpPr/>
            <p:nvPr/>
          </p:nvSpPr>
          <p:spPr>
            <a:xfrm>
              <a:off x="12558073" y="1906599"/>
              <a:ext cx="173388" cy="417453"/>
            </a:xfrm>
            <a:custGeom>
              <a:avLst/>
              <a:gdLst/>
              <a:ahLst/>
              <a:cxnLst/>
              <a:rect l="l" t="t" r="r" b="b"/>
              <a:pathLst>
                <a:path w="8005" h="19273" extrusionOk="0">
                  <a:moveTo>
                    <a:pt x="152" y="1"/>
                  </a:moveTo>
                  <a:cubicBezTo>
                    <a:pt x="75" y="1"/>
                    <a:pt x="1" y="76"/>
                    <a:pt x="50" y="166"/>
                  </a:cubicBezTo>
                  <a:lnTo>
                    <a:pt x="49" y="166"/>
                  </a:lnTo>
                  <a:cubicBezTo>
                    <a:pt x="1694" y="3154"/>
                    <a:pt x="2231" y="6742"/>
                    <a:pt x="3409" y="9929"/>
                  </a:cubicBezTo>
                  <a:cubicBezTo>
                    <a:pt x="4034" y="11618"/>
                    <a:pt x="4852" y="13215"/>
                    <a:pt x="5523" y="14882"/>
                  </a:cubicBezTo>
                  <a:cubicBezTo>
                    <a:pt x="6085" y="16276"/>
                    <a:pt x="6565" y="17899"/>
                    <a:pt x="7420" y="19143"/>
                  </a:cubicBezTo>
                  <a:cubicBezTo>
                    <a:pt x="7482" y="19233"/>
                    <a:pt x="7576" y="19272"/>
                    <a:pt x="7669" y="19272"/>
                  </a:cubicBezTo>
                  <a:cubicBezTo>
                    <a:pt x="7840" y="19272"/>
                    <a:pt x="8004" y="19136"/>
                    <a:pt x="7942" y="18925"/>
                  </a:cubicBezTo>
                  <a:cubicBezTo>
                    <a:pt x="7481" y="17379"/>
                    <a:pt x="6652" y="15903"/>
                    <a:pt x="6029" y="14410"/>
                  </a:cubicBezTo>
                  <a:cubicBezTo>
                    <a:pt x="5290" y="12637"/>
                    <a:pt x="4393" y="10943"/>
                    <a:pt x="3728" y="9136"/>
                  </a:cubicBezTo>
                  <a:cubicBezTo>
                    <a:pt x="2623" y="6132"/>
                    <a:pt x="2029" y="2750"/>
                    <a:pt x="250" y="55"/>
                  </a:cubicBezTo>
                  <a:cubicBezTo>
                    <a:pt x="225" y="17"/>
                    <a:pt x="188" y="1"/>
                    <a:pt x="152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804;p44">
              <a:extLst>
                <a:ext uri="{FF2B5EF4-FFF2-40B4-BE49-F238E27FC236}">
                  <a16:creationId xmlns:a16="http://schemas.microsoft.com/office/drawing/2014/main" id="{1F0FE0E0-31EB-076F-8BA5-D753300D11C9}"/>
                </a:ext>
              </a:extLst>
            </p:cNvPr>
            <p:cNvSpPr/>
            <p:nvPr/>
          </p:nvSpPr>
          <p:spPr>
            <a:xfrm>
              <a:off x="12457007" y="2318377"/>
              <a:ext cx="267891" cy="149606"/>
            </a:xfrm>
            <a:custGeom>
              <a:avLst/>
              <a:gdLst/>
              <a:ahLst/>
              <a:cxnLst/>
              <a:rect l="l" t="t" r="r" b="b"/>
              <a:pathLst>
                <a:path w="12368" h="6907" extrusionOk="0">
                  <a:moveTo>
                    <a:pt x="11965" y="1"/>
                  </a:moveTo>
                  <a:cubicBezTo>
                    <a:pt x="11863" y="1"/>
                    <a:pt x="11761" y="50"/>
                    <a:pt x="11700" y="167"/>
                  </a:cubicBezTo>
                  <a:cubicBezTo>
                    <a:pt x="11404" y="738"/>
                    <a:pt x="10270" y="1136"/>
                    <a:pt x="9758" y="1549"/>
                  </a:cubicBezTo>
                  <a:cubicBezTo>
                    <a:pt x="8635" y="2452"/>
                    <a:pt x="7556" y="3261"/>
                    <a:pt x="6230" y="3865"/>
                  </a:cubicBezTo>
                  <a:cubicBezTo>
                    <a:pt x="4198" y="4791"/>
                    <a:pt x="1986" y="5427"/>
                    <a:pt x="118" y="6676"/>
                  </a:cubicBezTo>
                  <a:cubicBezTo>
                    <a:pt x="0" y="6755"/>
                    <a:pt x="73" y="6906"/>
                    <a:pt x="188" y="6906"/>
                  </a:cubicBezTo>
                  <a:cubicBezTo>
                    <a:pt x="207" y="6906"/>
                    <a:pt x="228" y="6902"/>
                    <a:pt x="249" y="6892"/>
                  </a:cubicBezTo>
                  <a:lnTo>
                    <a:pt x="250" y="6892"/>
                  </a:lnTo>
                  <a:cubicBezTo>
                    <a:pt x="2674" y="5774"/>
                    <a:pt x="5249" y="4937"/>
                    <a:pt x="7614" y="3700"/>
                  </a:cubicBezTo>
                  <a:cubicBezTo>
                    <a:pt x="8638" y="3163"/>
                    <a:pt x="9465" y="2319"/>
                    <a:pt x="10419" y="1672"/>
                  </a:cubicBezTo>
                  <a:cubicBezTo>
                    <a:pt x="11020" y="1265"/>
                    <a:pt x="11916" y="1127"/>
                    <a:pt x="12253" y="427"/>
                  </a:cubicBezTo>
                  <a:cubicBezTo>
                    <a:pt x="12367" y="192"/>
                    <a:pt x="12166" y="1"/>
                    <a:pt x="1196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805;p44">
              <a:extLst>
                <a:ext uri="{FF2B5EF4-FFF2-40B4-BE49-F238E27FC236}">
                  <a16:creationId xmlns:a16="http://schemas.microsoft.com/office/drawing/2014/main" id="{194F3BE8-7B2F-4DB2-D4B8-206E30F3FDD1}"/>
                </a:ext>
              </a:extLst>
            </p:cNvPr>
            <p:cNvSpPr/>
            <p:nvPr/>
          </p:nvSpPr>
          <p:spPr>
            <a:xfrm>
              <a:off x="12578520" y="1898433"/>
              <a:ext cx="107412" cy="29544"/>
            </a:xfrm>
            <a:custGeom>
              <a:avLst/>
              <a:gdLst/>
              <a:ahLst/>
              <a:cxnLst/>
              <a:rect l="l" t="t" r="r" b="b"/>
              <a:pathLst>
                <a:path w="4959" h="1364" extrusionOk="0">
                  <a:moveTo>
                    <a:pt x="4677" y="1"/>
                  </a:moveTo>
                  <a:cubicBezTo>
                    <a:pt x="4651" y="1"/>
                    <a:pt x="4624" y="6"/>
                    <a:pt x="4596" y="18"/>
                  </a:cubicBezTo>
                  <a:cubicBezTo>
                    <a:pt x="3812" y="356"/>
                    <a:pt x="3036" y="440"/>
                    <a:pt x="2201" y="599"/>
                  </a:cubicBezTo>
                  <a:cubicBezTo>
                    <a:pt x="1468" y="741"/>
                    <a:pt x="792" y="1050"/>
                    <a:pt x="72" y="1230"/>
                  </a:cubicBezTo>
                  <a:cubicBezTo>
                    <a:pt x="0" y="1247"/>
                    <a:pt x="23" y="1364"/>
                    <a:pt x="92" y="1364"/>
                  </a:cubicBezTo>
                  <a:cubicBezTo>
                    <a:pt x="95" y="1364"/>
                    <a:pt x="99" y="1364"/>
                    <a:pt x="102" y="1363"/>
                  </a:cubicBezTo>
                  <a:cubicBezTo>
                    <a:pt x="1031" y="1216"/>
                    <a:pt x="1909" y="938"/>
                    <a:pt x="2859" y="882"/>
                  </a:cubicBezTo>
                  <a:cubicBezTo>
                    <a:pt x="3542" y="841"/>
                    <a:pt x="4295" y="819"/>
                    <a:pt x="4818" y="327"/>
                  </a:cubicBezTo>
                  <a:cubicBezTo>
                    <a:pt x="4959" y="194"/>
                    <a:pt x="4836" y="1"/>
                    <a:pt x="467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806;p44">
              <a:extLst>
                <a:ext uri="{FF2B5EF4-FFF2-40B4-BE49-F238E27FC236}">
                  <a16:creationId xmlns:a16="http://schemas.microsoft.com/office/drawing/2014/main" id="{5D90EC80-E93B-B3F4-F8F7-46024B946CC7}"/>
                </a:ext>
              </a:extLst>
            </p:cNvPr>
            <p:cNvSpPr/>
            <p:nvPr/>
          </p:nvSpPr>
          <p:spPr>
            <a:xfrm>
              <a:off x="12658055" y="1882621"/>
              <a:ext cx="100546" cy="30172"/>
            </a:xfrm>
            <a:custGeom>
              <a:avLst/>
              <a:gdLst/>
              <a:ahLst/>
              <a:cxnLst/>
              <a:rect l="l" t="t" r="r" b="b"/>
              <a:pathLst>
                <a:path w="4642" h="1393" extrusionOk="0">
                  <a:moveTo>
                    <a:pt x="4348" y="0"/>
                  </a:moveTo>
                  <a:cubicBezTo>
                    <a:pt x="4340" y="0"/>
                    <a:pt x="4331" y="1"/>
                    <a:pt x="4322" y="1"/>
                  </a:cubicBezTo>
                  <a:cubicBezTo>
                    <a:pt x="2874" y="129"/>
                    <a:pt x="1395" y="564"/>
                    <a:pt x="96" y="1199"/>
                  </a:cubicBezTo>
                  <a:cubicBezTo>
                    <a:pt x="0" y="1247"/>
                    <a:pt x="42" y="1392"/>
                    <a:pt x="140" y="1392"/>
                  </a:cubicBezTo>
                  <a:cubicBezTo>
                    <a:pt x="147" y="1392"/>
                    <a:pt x="154" y="1392"/>
                    <a:pt x="162" y="1390"/>
                  </a:cubicBezTo>
                  <a:cubicBezTo>
                    <a:pt x="727" y="1275"/>
                    <a:pt x="1286" y="1093"/>
                    <a:pt x="1847" y="950"/>
                  </a:cubicBezTo>
                  <a:cubicBezTo>
                    <a:pt x="2675" y="738"/>
                    <a:pt x="3529" y="640"/>
                    <a:pt x="4366" y="464"/>
                  </a:cubicBezTo>
                  <a:cubicBezTo>
                    <a:pt x="4642" y="405"/>
                    <a:pt x="4629" y="0"/>
                    <a:pt x="434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807;p44">
              <a:extLst>
                <a:ext uri="{FF2B5EF4-FFF2-40B4-BE49-F238E27FC236}">
                  <a16:creationId xmlns:a16="http://schemas.microsoft.com/office/drawing/2014/main" id="{DF200753-1236-C677-A4DE-7E45112B992F}"/>
                </a:ext>
              </a:extLst>
            </p:cNvPr>
            <p:cNvSpPr/>
            <p:nvPr/>
          </p:nvSpPr>
          <p:spPr>
            <a:xfrm>
              <a:off x="12751540" y="1879286"/>
              <a:ext cx="103037" cy="442384"/>
            </a:xfrm>
            <a:custGeom>
              <a:avLst/>
              <a:gdLst/>
              <a:ahLst/>
              <a:cxnLst/>
              <a:rect l="l" t="t" r="r" b="b"/>
              <a:pathLst>
                <a:path w="4757" h="20424" extrusionOk="0">
                  <a:moveTo>
                    <a:pt x="128" y="1"/>
                  </a:moveTo>
                  <a:cubicBezTo>
                    <a:pt x="65" y="1"/>
                    <a:pt x="0" y="53"/>
                    <a:pt x="14" y="138"/>
                  </a:cubicBezTo>
                  <a:cubicBezTo>
                    <a:pt x="1037" y="6855"/>
                    <a:pt x="2127" y="13620"/>
                    <a:pt x="4013" y="20163"/>
                  </a:cubicBezTo>
                  <a:cubicBezTo>
                    <a:pt x="4066" y="20345"/>
                    <a:pt x="4203" y="20424"/>
                    <a:pt x="4343" y="20424"/>
                  </a:cubicBezTo>
                  <a:cubicBezTo>
                    <a:pt x="4547" y="20424"/>
                    <a:pt x="4757" y="20253"/>
                    <a:pt x="4709" y="19985"/>
                  </a:cubicBezTo>
                  <a:cubicBezTo>
                    <a:pt x="4147" y="16835"/>
                    <a:pt x="3088" y="13761"/>
                    <a:pt x="2443" y="10621"/>
                  </a:cubicBezTo>
                  <a:cubicBezTo>
                    <a:pt x="1722" y="7103"/>
                    <a:pt x="1262" y="3520"/>
                    <a:pt x="235" y="85"/>
                  </a:cubicBezTo>
                  <a:cubicBezTo>
                    <a:pt x="218" y="27"/>
                    <a:pt x="173" y="1"/>
                    <a:pt x="12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1808;p44">
              <a:extLst>
                <a:ext uri="{FF2B5EF4-FFF2-40B4-BE49-F238E27FC236}">
                  <a16:creationId xmlns:a16="http://schemas.microsoft.com/office/drawing/2014/main" id="{C24D4E9B-F7A5-67D5-CC57-DE793DA061CD}"/>
                </a:ext>
              </a:extLst>
            </p:cNvPr>
            <p:cNvSpPr/>
            <p:nvPr/>
          </p:nvSpPr>
          <p:spPr>
            <a:xfrm>
              <a:off x="12579560" y="2337936"/>
              <a:ext cx="272678" cy="74056"/>
            </a:xfrm>
            <a:custGeom>
              <a:avLst/>
              <a:gdLst/>
              <a:ahLst/>
              <a:cxnLst/>
              <a:rect l="l" t="t" r="r" b="b"/>
              <a:pathLst>
                <a:path w="12589" h="3419" extrusionOk="0">
                  <a:moveTo>
                    <a:pt x="12351" y="0"/>
                  </a:moveTo>
                  <a:cubicBezTo>
                    <a:pt x="12345" y="0"/>
                    <a:pt x="12339" y="0"/>
                    <a:pt x="12333" y="1"/>
                  </a:cubicBezTo>
                  <a:cubicBezTo>
                    <a:pt x="11603" y="53"/>
                    <a:pt x="10930" y="390"/>
                    <a:pt x="10246" y="646"/>
                  </a:cubicBezTo>
                  <a:cubicBezTo>
                    <a:pt x="8979" y="1124"/>
                    <a:pt x="7678" y="1503"/>
                    <a:pt x="6352" y="1777"/>
                  </a:cubicBezTo>
                  <a:cubicBezTo>
                    <a:pt x="5373" y="1980"/>
                    <a:pt x="4391" y="2165"/>
                    <a:pt x="3411" y="2363"/>
                  </a:cubicBezTo>
                  <a:cubicBezTo>
                    <a:pt x="2751" y="2497"/>
                    <a:pt x="1968" y="2588"/>
                    <a:pt x="1305" y="2803"/>
                  </a:cubicBezTo>
                  <a:cubicBezTo>
                    <a:pt x="890" y="2938"/>
                    <a:pt x="539" y="3159"/>
                    <a:pt x="105" y="3249"/>
                  </a:cubicBezTo>
                  <a:cubicBezTo>
                    <a:pt x="1" y="3269"/>
                    <a:pt x="19" y="3419"/>
                    <a:pt x="120" y="3419"/>
                  </a:cubicBezTo>
                  <a:cubicBezTo>
                    <a:pt x="123" y="3419"/>
                    <a:pt x="126" y="3419"/>
                    <a:pt x="129" y="3418"/>
                  </a:cubicBezTo>
                  <a:cubicBezTo>
                    <a:pt x="1086" y="3343"/>
                    <a:pt x="2087" y="3078"/>
                    <a:pt x="3037" y="2906"/>
                  </a:cubicBezTo>
                  <a:cubicBezTo>
                    <a:pt x="4102" y="2713"/>
                    <a:pt x="5162" y="2491"/>
                    <a:pt x="6229" y="2304"/>
                  </a:cubicBezTo>
                  <a:cubicBezTo>
                    <a:pt x="8377" y="1928"/>
                    <a:pt x="10390" y="1221"/>
                    <a:pt x="12391" y="408"/>
                  </a:cubicBezTo>
                  <a:cubicBezTo>
                    <a:pt x="12587" y="329"/>
                    <a:pt x="12588" y="0"/>
                    <a:pt x="1235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809;p44">
              <a:extLst>
                <a:ext uri="{FF2B5EF4-FFF2-40B4-BE49-F238E27FC236}">
                  <a16:creationId xmlns:a16="http://schemas.microsoft.com/office/drawing/2014/main" id="{8DC205D5-2762-0967-997A-B3B76A9D7710}"/>
                </a:ext>
              </a:extLst>
            </p:cNvPr>
            <p:cNvSpPr/>
            <p:nvPr/>
          </p:nvSpPr>
          <p:spPr>
            <a:xfrm>
              <a:off x="12839609" y="2308998"/>
              <a:ext cx="22266" cy="38490"/>
            </a:xfrm>
            <a:custGeom>
              <a:avLst/>
              <a:gdLst/>
              <a:ahLst/>
              <a:cxnLst/>
              <a:rect l="l" t="t" r="r" b="b"/>
              <a:pathLst>
                <a:path w="1028" h="1777" extrusionOk="0">
                  <a:moveTo>
                    <a:pt x="158" y="1"/>
                  </a:moveTo>
                  <a:cubicBezTo>
                    <a:pt x="82" y="1"/>
                    <a:pt x="0" y="74"/>
                    <a:pt x="32" y="155"/>
                  </a:cubicBezTo>
                  <a:lnTo>
                    <a:pt x="31" y="154"/>
                  </a:lnTo>
                  <a:lnTo>
                    <a:pt x="31" y="154"/>
                  </a:lnTo>
                  <a:cubicBezTo>
                    <a:pt x="137" y="417"/>
                    <a:pt x="94" y="678"/>
                    <a:pt x="119" y="955"/>
                  </a:cubicBezTo>
                  <a:cubicBezTo>
                    <a:pt x="144" y="1224"/>
                    <a:pt x="207" y="1581"/>
                    <a:pt x="445" y="1735"/>
                  </a:cubicBezTo>
                  <a:cubicBezTo>
                    <a:pt x="490" y="1763"/>
                    <a:pt x="537" y="1776"/>
                    <a:pt x="582" y="1776"/>
                  </a:cubicBezTo>
                  <a:cubicBezTo>
                    <a:pt x="670" y="1776"/>
                    <a:pt x="753" y="1730"/>
                    <a:pt x="812" y="1656"/>
                  </a:cubicBezTo>
                  <a:cubicBezTo>
                    <a:pt x="1028" y="1385"/>
                    <a:pt x="769" y="1146"/>
                    <a:pt x="659" y="897"/>
                  </a:cubicBezTo>
                  <a:cubicBezTo>
                    <a:pt x="599" y="762"/>
                    <a:pt x="588" y="611"/>
                    <a:pt x="530" y="475"/>
                  </a:cubicBezTo>
                  <a:cubicBezTo>
                    <a:pt x="460" y="313"/>
                    <a:pt x="348" y="169"/>
                    <a:pt x="237" y="36"/>
                  </a:cubicBezTo>
                  <a:cubicBezTo>
                    <a:pt x="216" y="11"/>
                    <a:pt x="187" y="1"/>
                    <a:pt x="15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810;p44">
              <a:extLst>
                <a:ext uri="{FF2B5EF4-FFF2-40B4-BE49-F238E27FC236}">
                  <a16:creationId xmlns:a16="http://schemas.microsoft.com/office/drawing/2014/main" id="{578B292F-44B8-95B8-08B9-31B2354130CC}"/>
                </a:ext>
              </a:extLst>
            </p:cNvPr>
            <p:cNvSpPr/>
            <p:nvPr/>
          </p:nvSpPr>
          <p:spPr>
            <a:xfrm>
              <a:off x="12756045" y="1915241"/>
              <a:ext cx="275125" cy="27681"/>
            </a:xfrm>
            <a:custGeom>
              <a:avLst/>
              <a:gdLst/>
              <a:ahLst/>
              <a:cxnLst/>
              <a:rect l="l" t="t" r="r" b="b"/>
              <a:pathLst>
                <a:path w="12702" h="1278" extrusionOk="0">
                  <a:moveTo>
                    <a:pt x="765" y="1"/>
                  </a:moveTo>
                  <a:cubicBezTo>
                    <a:pt x="598" y="1"/>
                    <a:pt x="432" y="10"/>
                    <a:pt x="270" y="34"/>
                  </a:cubicBezTo>
                  <a:cubicBezTo>
                    <a:pt x="6" y="72"/>
                    <a:pt x="0" y="458"/>
                    <a:pt x="278" y="458"/>
                  </a:cubicBezTo>
                  <a:cubicBezTo>
                    <a:pt x="279" y="458"/>
                    <a:pt x="280" y="458"/>
                    <a:pt x="281" y="458"/>
                  </a:cubicBezTo>
                  <a:cubicBezTo>
                    <a:pt x="295" y="458"/>
                    <a:pt x="309" y="458"/>
                    <a:pt x="323" y="458"/>
                  </a:cubicBezTo>
                  <a:cubicBezTo>
                    <a:pt x="1146" y="458"/>
                    <a:pt x="2119" y="674"/>
                    <a:pt x="2921" y="815"/>
                  </a:cubicBezTo>
                  <a:cubicBezTo>
                    <a:pt x="3924" y="992"/>
                    <a:pt x="4918" y="1062"/>
                    <a:pt x="5936" y="1102"/>
                  </a:cubicBezTo>
                  <a:cubicBezTo>
                    <a:pt x="7094" y="1147"/>
                    <a:pt x="8251" y="1234"/>
                    <a:pt x="9408" y="1273"/>
                  </a:cubicBezTo>
                  <a:cubicBezTo>
                    <a:pt x="9502" y="1276"/>
                    <a:pt x="9597" y="1278"/>
                    <a:pt x="9691" y="1278"/>
                  </a:cubicBezTo>
                  <a:cubicBezTo>
                    <a:pt x="10576" y="1278"/>
                    <a:pt x="11452" y="1148"/>
                    <a:pt x="12339" y="1137"/>
                  </a:cubicBezTo>
                  <a:cubicBezTo>
                    <a:pt x="12698" y="1132"/>
                    <a:pt x="12702" y="562"/>
                    <a:pt x="12354" y="514"/>
                  </a:cubicBezTo>
                  <a:cubicBezTo>
                    <a:pt x="12144" y="485"/>
                    <a:pt x="11936" y="474"/>
                    <a:pt x="11728" y="474"/>
                  </a:cubicBezTo>
                  <a:cubicBezTo>
                    <a:pt x="10999" y="474"/>
                    <a:pt x="10276" y="613"/>
                    <a:pt x="9539" y="613"/>
                  </a:cubicBezTo>
                  <a:cubicBezTo>
                    <a:pt x="9516" y="613"/>
                    <a:pt x="9492" y="612"/>
                    <a:pt x="9469" y="612"/>
                  </a:cubicBezTo>
                  <a:cubicBezTo>
                    <a:pt x="8278" y="597"/>
                    <a:pt x="7083" y="524"/>
                    <a:pt x="5891" y="494"/>
                  </a:cubicBezTo>
                  <a:cubicBezTo>
                    <a:pt x="4636" y="463"/>
                    <a:pt x="3423" y="254"/>
                    <a:pt x="2183" y="125"/>
                  </a:cubicBezTo>
                  <a:cubicBezTo>
                    <a:pt x="1721" y="77"/>
                    <a:pt x="1237" y="1"/>
                    <a:pt x="76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811;p44">
              <a:extLst>
                <a:ext uri="{FF2B5EF4-FFF2-40B4-BE49-F238E27FC236}">
                  <a16:creationId xmlns:a16="http://schemas.microsoft.com/office/drawing/2014/main" id="{444BA10D-6F79-8030-871C-1B20D6677258}"/>
                </a:ext>
              </a:extLst>
            </p:cNvPr>
            <p:cNvSpPr/>
            <p:nvPr/>
          </p:nvSpPr>
          <p:spPr>
            <a:xfrm>
              <a:off x="13008384" y="1930512"/>
              <a:ext cx="31472" cy="457459"/>
            </a:xfrm>
            <a:custGeom>
              <a:avLst/>
              <a:gdLst/>
              <a:ahLst/>
              <a:cxnLst/>
              <a:rect l="l" t="t" r="r" b="b"/>
              <a:pathLst>
                <a:path w="1453" h="21120" extrusionOk="0">
                  <a:moveTo>
                    <a:pt x="801" y="1"/>
                  </a:moveTo>
                  <a:cubicBezTo>
                    <a:pt x="663" y="1"/>
                    <a:pt x="525" y="99"/>
                    <a:pt x="564" y="261"/>
                  </a:cubicBezTo>
                  <a:cubicBezTo>
                    <a:pt x="957" y="1920"/>
                    <a:pt x="531" y="3818"/>
                    <a:pt x="486" y="5501"/>
                  </a:cubicBezTo>
                  <a:cubicBezTo>
                    <a:pt x="441" y="7216"/>
                    <a:pt x="355" y="8929"/>
                    <a:pt x="296" y="10644"/>
                  </a:cubicBezTo>
                  <a:cubicBezTo>
                    <a:pt x="235" y="12364"/>
                    <a:pt x="165" y="14088"/>
                    <a:pt x="162" y="15810"/>
                  </a:cubicBezTo>
                  <a:cubicBezTo>
                    <a:pt x="158" y="17440"/>
                    <a:pt x="1" y="19156"/>
                    <a:pt x="145" y="20775"/>
                  </a:cubicBezTo>
                  <a:cubicBezTo>
                    <a:pt x="166" y="21006"/>
                    <a:pt x="355" y="21120"/>
                    <a:pt x="536" y="21120"/>
                  </a:cubicBezTo>
                  <a:cubicBezTo>
                    <a:pt x="722" y="21120"/>
                    <a:pt x="900" y="20999"/>
                    <a:pt x="879" y="20760"/>
                  </a:cubicBezTo>
                  <a:cubicBezTo>
                    <a:pt x="722" y="18990"/>
                    <a:pt x="815" y="17140"/>
                    <a:pt x="830" y="15362"/>
                  </a:cubicBezTo>
                  <a:cubicBezTo>
                    <a:pt x="846" y="13406"/>
                    <a:pt x="919" y="11447"/>
                    <a:pt x="991" y="9492"/>
                  </a:cubicBezTo>
                  <a:cubicBezTo>
                    <a:pt x="1061" y="7561"/>
                    <a:pt x="1100" y="5627"/>
                    <a:pt x="1222" y="3700"/>
                  </a:cubicBezTo>
                  <a:cubicBezTo>
                    <a:pt x="1294" y="2576"/>
                    <a:pt x="1452" y="1210"/>
                    <a:pt x="1025" y="143"/>
                  </a:cubicBezTo>
                  <a:cubicBezTo>
                    <a:pt x="986" y="45"/>
                    <a:pt x="894" y="1"/>
                    <a:pt x="801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812;p44">
              <a:extLst>
                <a:ext uri="{FF2B5EF4-FFF2-40B4-BE49-F238E27FC236}">
                  <a16:creationId xmlns:a16="http://schemas.microsoft.com/office/drawing/2014/main" id="{424740B2-C140-E2FD-D2B4-51D979772C98}"/>
                </a:ext>
              </a:extLst>
            </p:cNvPr>
            <p:cNvSpPr/>
            <p:nvPr/>
          </p:nvSpPr>
          <p:spPr>
            <a:xfrm>
              <a:off x="13012175" y="2371791"/>
              <a:ext cx="16440" cy="30454"/>
            </a:xfrm>
            <a:custGeom>
              <a:avLst/>
              <a:gdLst/>
              <a:ahLst/>
              <a:cxnLst/>
              <a:rect l="l" t="t" r="r" b="b"/>
              <a:pathLst>
                <a:path w="759" h="1406" extrusionOk="0">
                  <a:moveTo>
                    <a:pt x="313" y="0"/>
                  </a:moveTo>
                  <a:cubicBezTo>
                    <a:pt x="241" y="0"/>
                    <a:pt x="165" y="54"/>
                    <a:pt x="166" y="143"/>
                  </a:cubicBezTo>
                  <a:cubicBezTo>
                    <a:pt x="169" y="357"/>
                    <a:pt x="241" y="605"/>
                    <a:pt x="246" y="835"/>
                  </a:cubicBezTo>
                  <a:lnTo>
                    <a:pt x="246" y="835"/>
                  </a:lnTo>
                  <a:cubicBezTo>
                    <a:pt x="93" y="874"/>
                    <a:pt x="0" y="1061"/>
                    <a:pt x="109" y="1214"/>
                  </a:cubicBezTo>
                  <a:cubicBezTo>
                    <a:pt x="154" y="1277"/>
                    <a:pt x="226" y="1315"/>
                    <a:pt x="289" y="1359"/>
                  </a:cubicBezTo>
                  <a:cubicBezTo>
                    <a:pt x="336" y="1391"/>
                    <a:pt x="387" y="1406"/>
                    <a:pt x="435" y="1406"/>
                  </a:cubicBezTo>
                  <a:cubicBezTo>
                    <a:pt x="544" y="1406"/>
                    <a:pt x="642" y="1330"/>
                    <a:pt x="670" y="1205"/>
                  </a:cubicBezTo>
                  <a:cubicBezTo>
                    <a:pt x="758" y="814"/>
                    <a:pt x="541" y="455"/>
                    <a:pt x="436" y="94"/>
                  </a:cubicBezTo>
                  <a:cubicBezTo>
                    <a:pt x="417" y="29"/>
                    <a:pt x="366" y="0"/>
                    <a:pt x="313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813;p44">
              <a:extLst>
                <a:ext uri="{FF2B5EF4-FFF2-40B4-BE49-F238E27FC236}">
                  <a16:creationId xmlns:a16="http://schemas.microsoft.com/office/drawing/2014/main" id="{7B229803-3A01-D8CF-4788-C67662C23847}"/>
                </a:ext>
              </a:extLst>
            </p:cNvPr>
            <p:cNvSpPr/>
            <p:nvPr/>
          </p:nvSpPr>
          <p:spPr>
            <a:xfrm>
              <a:off x="12730616" y="2384527"/>
              <a:ext cx="290915" cy="33985"/>
            </a:xfrm>
            <a:custGeom>
              <a:avLst/>
              <a:gdLst/>
              <a:ahLst/>
              <a:cxnLst/>
              <a:rect l="l" t="t" r="r" b="b"/>
              <a:pathLst>
                <a:path w="13431" h="1569" extrusionOk="0">
                  <a:moveTo>
                    <a:pt x="10324" y="0"/>
                  </a:moveTo>
                  <a:cubicBezTo>
                    <a:pt x="9450" y="0"/>
                    <a:pt x="8540" y="98"/>
                    <a:pt x="7728" y="158"/>
                  </a:cubicBezTo>
                  <a:cubicBezTo>
                    <a:pt x="6408" y="257"/>
                    <a:pt x="5077" y="418"/>
                    <a:pt x="3764" y="567"/>
                  </a:cubicBezTo>
                  <a:cubicBezTo>
                    <a:pt x="3076" y="646"/>
                    <a:pt x="2087" y="940"/>
                    <a:pt x="1252" y="940"/>
                  </a:cubicBezTo>
                  <a:cubicBezTo>
                    <a:pt x="953" y="940"/>
                    <a:pt x="675" y="902"/>
                    <a:pt x="436" y="804"/>
                  </a:cubicBezTo>
                  <a:cubicBezTo>
                    <a:pt x="406" y="792"/>
                    <a:pt x="377" y="787"/>
                    <a:pt x="349" y="787"/>
                  </a:cubicBezTo>
                  <a:cubicBezTo>
                    <a:pt x="146" y="787"/>
                    <a:pt x="1" y="1072"/>
                    <a:pt x="157" y="1234"/>
                  </a:cubicBezTo>
                  <a:cubicBezTo>
                    <a:pt x="405" y="1489"/>
                    <a:pt x="729" y="1568"/>
                    <a:pt x="1076" y="1568"/>
                  </a:cubicBezTo>
                  <a:cubicBezTo>
                    <a:pt x="1535" y="1568"/>
                    <a:pt x="2033" y="1430"/>
                    <a:pt x="2442" y="1376"/>
                  </a:cubicBezTo>
                  <a:cubicBezTo>
                    <a:pt x="4210" y="1141"/>
                    <a:pt x="6011" y="905"/>
                    <a:pt x="7789" y="779"/>
                  </a:cubicBezTo>
                  <a:cubicBezTo>
                    <a:pt x="8640" y="719"/>
                    <a:pt x="9509" y="656"/>
                    <a:pt x="10371" y="656"/>
                  </a:cubicBezTo>
                  <a:cubicBezTo>
                    <a:pt x="10931" y="656"/>
                    <a:pt x="11487" y="682"/>
                    <a:pt x="12033" y="753"/>
                  </a:cubicBezTo>
                  <a:cubicBezTo>
                    <a:pt x="12222" y="778"/>
                    <a:pt x="12461" y="821"/>
                    <a:pt x="12691" y="821"/>
                  </a:cubicBezTo>
                  <a:cubicBezTo>
                    <a:pt x="12969" y="821"/>
                    <a:pt x="13233" y="759"/>
                    <a:pt x="13382" y="528"/>
                  </a:cubicBezTo>
                  <a:cubicBezTo>
                    <a:pt x="13431" y="454"/>
                    <a:pt x="13366" y="359"/>
                    <a:pt x="13288" y="359"/>
                  </a:cubicBezTo>
                  <a:cubicBezTo>
                    <a:pt x="13272" y="359"/>
                    <a:pt x="13254" y="363"/>
                    <a:pt x="13238" y="373"/>
                  </a:cubicBezTo>
                  <a:lnTo>
                    <a:pt x="13237" y="373"/>
                  </a:lnTo>
                  <a:cubicBezTo>
                    <a:pt x="13160" y="417"/>
                    <a:pt x="13065" y="435"/>
                    <a:pt x="12959" y="435"/>
                  </a:cubicBezTo>
                  <a:cubicBezTo>
                    <a:pt x="12533" y="435"/>
                    <a:pt x="11927" y="144"/>
                    <a:pt x="11582" y="88"/>
                  </a:cubicBezTo>
                  <a:cubicBezTo>
                    <a:pt x="11182" y="24"/>
                    <a:pt x="10757" y="0"/>
                    <a:pt x="1032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814;p44">
              <a:extLst>
                <a:ext uri="{FF2B5EF4-FFF2-40B4-BE49-F238E27FC236}">
                  <a16:creationId xmlns:a16="http://schemas.microsoft.com/office/drawing/2014/main" id="{16C38EF5-9432-A1E9-073E-738B47CC5022}"/>
                </a:ext>
              </a:extLst>
            </p:cNvPr>
            <p:cNvSpPr/>
            <p:nvPr/>
          </p:nvSpPr>
          <p:spPr>
            <a:xfrm>
              <a:off x="12724205" y="2383985"/>
              <a:ext cx="18606" cy="28635"/>
            </a:xfrm>
            <a:custGeom>
              <a:avLst/>
              <a:gdLst/>
              <a:ahLst/>
              <a:cxnLst/>
              <a:rect l="l" t="t" r="r" b="b"/>
              <a:pathLst>
                <a:path w="859" h="1322" extrusionOk="0">
                  <a:moveTo>
                    <a:pt x="464" y="0"/>
                  </a:moveTo>
                  <a:cubicBezTo>
                    <a:pt x="257" y="0"/>
                    <a:pt x="116" y="79"/>
                    <a:pt x="38" y="235"/>
                  </a:cubicBezTo>
                  <a:lnTo>
                    <a:pt x="15" y="312"/>
                  </a:lnTo>
                  <a:cubicBezTo>
                    <a:pt x="5" y="368"/>
                    <a:pt x="0" y="423"/>
                    <a:pt x="1" y="479"/>
                  </a:cubicBezTo>
                  <a:cubicBezTo>
                    <a:pt x="0" y="579"/>
                    <a:pt x="12" y="680"/>
                    <a:pt x="38" y="777"/>
                  </a:cubicBezTo>
                  <a:cubicBezTo>
                    <a:pt x="84" y="964"/>
                    <a:pt x="206" y="1180"/>
                    <a:pt x="375" y="1285"/>
                  </a:cubicBezTo>
                  <a:cubicBezTo>
                    <a:pt x="416" y="1310"/>
                    <a:pt x="462" y="1321"/>
                    <a:pt x="507" y="1321"/>
                  </a:cubicBezTo>
                  <a:cubicBezTo>
                    <a:pt x="688" y="1321"/>
                    <a:pt x="859" y="1137"/>
                    <a:pt x="712" y="959"/>
                  </a:cubicBezTo>
                  <a:lnTo>
                    <a:pt x="711" y="959"/>
                  </a:lnTo>
                  <a:cubicBezTo>
                    <a:pt x="500" y="703"/>
                    <a:pt x="716" y="347"/>
                    <a:pt x="589" y="77"/>
                  </a:cubicBezTo>
                  <a:cubicBezTo>
                    <a:pt x="568" y="45"/>
                    <a:pt x="539" y="19"/>
                    <a:pt x="505" y="1"/>
                  </a:cubicBezTo>
                  <a:cubicBezTo>
                    <a:pt x="491" y="1"/>
                    <a:pt x="478" y="0"/>
                    <a:pt x="46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1858;p44">
            <a:extLst>
              <a:ext uri="{FF2B5EF4-FFF2-40B4-BE49-F238E27FC236}">
                <a16:creationId xmlns:a16="http://schemas.microsoft.com/office/drawing/2014/main" id="{DD70F972-0144-26E1-3481-111AA960422F}"/>
              </a:ext>
            </a:extLst>
          </p:cNvPr>
          <p:cNvGrpSpPr/>
          <p:nvPr/>
        </p:nvGrpSpPr>
        <p:grpSpPr>
          <a:xfrm>
            <a:off x="8121235" y="1804987"/>
            <a:ext cx="718716" cy="510922"/>
            <a:chOff x="12142504" y="2567467"/>
            <a:chExt cx="721603" cy="512974"/>
          </a:xfrm>
        </p:grpSpPr>
        <p:sp>
          <p:nvSpPr>
            <p:cNvPr id="380" name="Google Shape;1859;p44">
              <a:extLst>
                <a:ext uri="{FF2B5EF4-FFF2-40B4-BE49-F238E27FC236}">
                  <a16:creationId xmlns:a16="http://schemas.microsoft.com/office/drawing/2014/main" id="{02465D13-DC9F-76B7-B803-73C28F7A10AF}"/>
                </a:ext>
              </a:extLst>
            </p:cNvPr>
            <p:cNvSpPr/>
            <p:nvPr/>
          </p:nvSpPr>
          <p:spPr>
            <a:xfrm>
              <a:off x="12142504" y="2567467"/>
              <a:ext cx="721603" cy="512974"/>
            </a:xfrm>
            <a:custGeom>
              <a:avLst/>
              <a:gdLst/>
              <a:ahLst/>
              <a:cxnLst/>
              <a:rect l="l" t="t" r="r" b="b"/>
              <a:pathLst>
                <a:path w="33315" h="23683" extrusionOk="0">
                  <a:moveTo>
                    <a:pt x="16826" y="1247"/>
                  </a:moveTo>
                  <a:cubicBezTo>
                    <a:pt x="18779" y="1247"/>
                    <a:pt x="20748" y="1568"/>
                    <a:pt x="22611" y="2186"/>
                  </a:cubicBezTo>
                  <a:cubicBezTo>
                    <a:pt x="25024" y="2988"/>
                    <a:pt x="33315" y="7444"/>
                    <a:pt x="28545" y="10718"/>
                  </a:cubicBezTo>
                  <a:cubicBezTo>
                    <a:pt x="26690" y="11991"/>
                    <a:pt x="24357" y="12544"/>
                    <a:pt x="22649" y="14008"/>
                  </a:cubicBezTo>
                  <a:lnTo>
                    <a:pt x="22649" y="14008"/>
                  </a:lnTo>
                  <a:cubicBezTo>
                    <a:pt x="22589" y="13947"/>
                    <a:pt x="22509" y="13908"/>
                    <a:pt x="22414" y="13908"/>
                  </a:cubicBezTo>
                  <a:cubicBezTo>
                    <a:pt x="22373" y="13908"/>
                    <a:pt x="22329" y="13915"/>
                    <a:pt x="22283" y="13932"/>
                  </a:cubicBezTo>
                  <a:cubicBezTo>
                    <a:pt x="19843" y="14798"/>
                    <a:pt x="19294" y="15820"/>
                    <a:pt x="18149" y="18078"/>
                  </a:cubicBezTo>
                  <a:cubicBezTo>
                    <a:pt x="16599" y="21136"/>
                    <a:pt x="14020" y="22515"/>
                    <a:pt x="10794" y="22515"/>
                  </a:cubicBezTo>
                  <a:cubicBezTo>
                    <a:pt x="10346" y="22515"/>
                    <a:pt x="9886" y="22488"/>
                    <a:pt x="9414" y="22436"/>
                  </a:cubicBezTo>
                  <a:cubicBezTo>
                    <a:pt x="6176" y="22077"/>
                    <a:pt x="3225" y="20302"/>
                    <a:pt x="2335" y="17024"/>
                  </a:cubicBezTo>
                  <a:cubicBezTo>
                    <a:pt x="1433" y="13704"/>
                    <a:pt x="2767" y="9962"/>
                    <a:pt x="4640" y="7231"/>
                  </a:cubicBezTo>
                  <a:cubicBezTo>
                    <a:pt x="7452" y="3131"/>
                    <a:pt x="12093" y="1247"/>
                    <a:pt x="16826" y="1247"/>
                  </a:cubicBezTo>
                  <a:close/>
                  <a:moveTo>
                    <a:pt x="16767" y="1"/>
                  </a:moveTo>
                  <a:cubicBezTo>
                    <a:pt x="16227" y="1"/>
                    <a:pt x="15700" y="24"/>
                    <a:pt x="15196" y="68"/>
                  </a:cubicBezTo>
                  <a:cubicBezTo>
                    <a:pt x="9174" y="595"/>
                    <a:pt x="4091" y="4271"/>
                    <a:pt x="1875" y="9916"/>
                  </a:cubicBezTo>
                  <a:cubicBezTo>
                    <a:pt x="1" y="14692"/>
                    <a:pt x="793" y="20576"/>
                    <a:pt x="5982" y="22762"/>
                  </a:cubicBezTo>
                  <a:cubicBezTo>
                    <a:pt x="7411" y="23363"/>
                    <a:pt x="8995" y="23683"/>
                    <a:pt x="10573" y="23683"/>
                  </a:cubicBezTo>
                  <a:cubicBezTo>
                    <a:pt x="12098" y="23683"/>
                    <a:pt x="13618" y="23384"/>
                    <a:pt x="14988" y="22752"/>
                  </a:cubicBezTo>
                  <a:cubicBezTo>
                    <a:pt x="18599" y="21086"/>
                    <a:pt x="18558" y="16638"/>
                    <a:pt x="21843" y="14946"/>
                  </a:cubicBezTo>
                  <a:lnTo>
                    <a:pt x="21843" y="14946"/>
                  </a:lnTo>
                  <a:cubicBezTo>
                    <a:pt x="21861" y="14988"/>
                    <a:pt x="21897" y="15021"/>
                    <a:pt x="21942" y="15021"/>
                  </a:cubicBezTo>
                  <a:cubicBezTo>
                    <a:pt x="21957" y="15021"/>
                    <a:pt x="21973" y="15017"/>
                    <a:pt x="21989" y="15009"/>
                  </a:cubicBezTo>
                  <a:lnTo>
                    <a:pt x="21990" y="15010"/>
                  </a:lnTo>
                  <a:cubicBezTo>
                    <a:pt x="23555" y="14185"/>
                    <a:pt x="25035" y="13249"/>
                    <a:pt x="26640" y="12492"/>
                  </a:cubicBezTo>
                  <a:cubicBezTo>
                    <a:pt x="27593" y="12042"/>
                    <a:pt x="28640" y="11673"/>
                    <a:pt x="29456" y="10988"/>
                  </a:cubicBezTo>
                  <a:cubicBezTo>
                    <a:pt x="31030" y="9670"/>
                    <a:pt x="30824" y="7621"/>
                    <a:pt x="29868" y="5955"/>
                  </a:cubicBezTo>
                  <a:cubicBezTo>
                    <a:pt x="27460" y="1762"/>
                    <a:pt x="21541" y="1"/>
                    <a:pt x="1676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860;p44">
              <a:extLst>
                <a:ext uri="{FF2B5EF4-FFF2-40B4-BE49-F238E27FC236}">
                  <a16:creationId xmlns:a16="http://schemas.microsoft.com/office/drawing/2014/main" id="{160F42A6-DC79-9006-E3D0-1C621518A37A}"/>
                </a:ext>
              </a:extLst>
            </p:cNvPr>
            <p:cNvSpPr/>
            <p:nvPr/>
          </p:nvSpPr>
          <p:spPr>
            <a:xfrm>
              <a:off x="12565849" y="2716401"/>
              <a:ext cx="151382" cy="92488"/>
            </a:xfrm>
            <a:custGeom>
              <a:avLst/>
              <a:gdLst/>
              <a:ahLst/>
              <a:cxnLst/>
              <a:rect l="l" t="t" r="r" b="b"/>
              <a:pathLst>
                <a:path w="6989" h="4270" extrusionOk="0">
                  <a:moveTo>
                    <a:pt x="4895" y="951"/>
                  </a:moveTo>
                  <a:cubicBezTo>
                    <a:pt x="5068" y="951"/>
                    <a:pt x="5213" y="1023"/>
                    <a:pt x="5534" y="1215"/>
                  </a:cubicBezTo>
                  <a:cubicBezTo>
                    <a:pt x="6210" y="1400"/>
                    <a:pt x="6306" y="1833"/>
                    <a:pt x="5822" y="2515"/>
                  </a:cubicBezTo>
                  <a:cubicBezTo>
                    <a:pt x="5759" y="2553"/>
                    <a:pt x="5698" y="2596"/>
                    <a:pt x="5641" y="2642"/>
                  </a:cubicBezTo>
                  <a:lnTo>
                    <a:pt x="5641" y="2642"/>
                  </a:lnTo>
                  <a:cubicBezTo>
                    <a:pt x="5618" y="2624"/>
                    <a:pt x="5590" y="2614"/>
                    <a:pt x="5561" y="2614"/>
                  </a:cubicBezTo>
                  <a:cubicBezTo>
                    <a:pt x="5524" y="2614"/>
                    <a:pt x="5485" y="2631"/>
                    <a:pt x="5452" y="2668"/>
                  </a:cubicBezTo>
                  <a:cubicBezTo>
                    <a:pt x="5002" y="3178"/>
                    <a:pt x="3642" y="3632"/>
                    <a:pt x="3031" y="3660"/>
                  </a:cubicBezTo>
                  <a:cubicBezTo>
                    <a:pt x="2994" y="3662"/>
                    <a:pt x="2953" y="3663"/>
                    <a:pt x="2910" y="3663"/>
                  </a:cubicBezTo>
                  <a:cubicBezTo>
                    <a:pt x="2517" y="3663"/>
                    <a:pt x="1898" y="3583"/>
                    <a:pt x="1678" y="3258"/>
                  </a:cubicBezTo>
                  <a:cubicBezTo>
                    <a:pt x="1183" y="2529"/>
                    <a:pt x="2014" y="2000"/>
                    <a:pt x="2479" y="1724"/>
                  </a:cubicBezTo>
                  <a:cubicBezTo>
                    <a:pt x="3054" y="1382"/>
                    <a:pt x="3742" y="1208"/>
                    <a:pt x="4387" y="1049"/>
                  </a:cubicBezTo>
                  <a:cubicBezTo>
                    <a:pt x="4626" y="990"/>
                    <a:pt x="4768" y="951"/>
                    <a:pt x="4895" y="951"/>
                  </a:cubicBezTo>
                  <a:close/>
                  <a:moveTo>
                    <a:pt x="4414" y="0"/>
                  </a:moveTo>
                  <a:cubicBezTo>
                    <a:pt x="3389" y="0"/>
                    <a:pt x="2279" y="427"/>
                    <a:pt x="1622" y="993"/>
                  </a:cubicBezTo>
                  <a:cubicBezTo>
                    <a:pt x="644" y="1833"/>
                    <a:pt x="0" y="3327"/>
                    <a:pt x="1486" y="4043"/>
                  </a:cubicBezTo>
                  <a:cubicBezTo>
                    <a:pt x="1822" y="4205"/>
                    <a:pt x="2198" y="4270"/>
                    <a:pt x="2580" y="4270"/>
                  </a:cubicBezTo>
                  <a:cubicBezTo>
                    <a:pt x="3029" y="4270"/>
                    <a:pt x="3486" y="4179"/>
                    <a:pt x="3893" y="4052"/>
                  </a:cubicBezTo>
                  <a:cubicBezTo>
                    <a:pt x="4395" y="3894"/>
                    <a:pt x="5053" y="3674"/>
                    <a:pt x="5432" y="3260"/>
                  </a:cubicBezTo>
                  <a:lnTo>
                    <a:pt x="5432" y="3260"/>
                  </a:lnTo>
                  <a:cubicBezTo>
                    <a:pt x="5465" y="3283"/>
                    <a:pt x="5503" y="3297"/>
                    <a:pt x="5546" y="3297"/>
                  </a:cubicBezTo>
                  <a:cubicBezTo>
                    <a:pt x="5555" y="3297"/>
                    <a:pt x="5565" y="3296"/>
                    <a:pt x="5575" y="3295"/>
                  </a:cubicBezTo>
                  <a:cubicBezTo>
                    <a:pt x="6866" y="3105"/>
                    <a:pt x="6988" y="1514"/>
                    <a:pt x="6209" y="676"/>
                  </a:cubicBezTo>
                  <a:cubicBezTo>
                    <a:pt x="5762" y="196"/>
                    <a:pt x="5108" y="0"/>
                    <a:pt x="441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861;p44">
              <a:extLst>
                <a:ext uri="{FF2B5EF4-FFF2-40B4-BE49-F238E27FC236}">
                  <a16:creationId xmlns:a16="http://schemas.microsoft.com/office/drawing/2014/main" id="{87CB1F3F-72E9-7D3C-F10D-A74B31BA1DDF}"/>
                </a:ext>
              </a:extLst>
            </p:cNvPr>
            <p:cNvSpPr/>
            <p:nvPr/>
          </p:nvSpPr>
          <p:spPr>
            <a:xfrm>
              <a:off x="12252732" y="2893883"/>
              <a:ext cx="113217" cy="91578"/>
            </a:xfrm>
            <a:custGeom>
              <a:avLst/>
              <a:gdLst/>
              <a:ahLst/>
              <a:cxnLst/>
              <a:rect l="l" t="t" r="r" b="b"/>
              <a:pathLst>
                <a:path w="5227" h="4228" extrusionOk="0">
                  <a:moveTo>
                    <a:pt x="1361" y="1"/>
                  </a:moveTo>
                  <a:cubicBezTo>
                    <a:pt x="1347" y="1"/>
                    <a:pt x="1331" y="3"/>
                    <a:pt x="1315" y="9"/>
                  </a:cubicBezTo>
                  <a:lnTo>
                    <a:pt x="1314" y="9"/>
                  </a:lnTo>
                  <a:cubicBezTo>
                    <a:pt x="886" y="163"/>
                    <a:pt x="620" y="292"/>
                    <a:pt x="400" y="710"/>
                  </a:cubicBezTo>
                  <a:cubicBezTo>
                    <a:pt x="225" y="1044"/>
                    <a:pt x="0" y="1569"/>
                    <a:pt x="17" y="1954"/>
                  </a:cubicBezTo>
                  <a:cubicBezTo>
                    <a:pt x="30" y="2291"/>
                    <a:pt x="241" y="2498"/>
                    <a:pt x="505" y="2677"/>
                  </a:cubicBezTo>
                  <a:cubicBezTo>
                    <a:pt x="836" y="2900"/>
                    <a:pt x="986" y="2946"/>
                    <a:pt x="1214" y="3301"/>
                  </a:cubicBezTo>
                  <a:cubicBezTo>
                    <a:pt x="1311" y="3449"/>
                    <a:pt x="1385" y="3607"/>
                    <a:pt x="1507" y="3739"/>
                  </a:cubicBezTo>
                  <a:cubicBezTo>
                    <a:pt x="1826" y="4084"/>
                    <a:pt x="2189" y="4228"/>
                    <a:pt x="2548" y="4228"/>
                  </a:cubicBezTo>
                  <a:cubicBezTo>
                    <a:pt x="3918" y="4228"/>
                    <a:pt x="5226" y="2128"/>
                    <a:pt x="3791" y="1174"/>
                  </a:cubicBezTo>
                  <a:cubicBezTo>
                    <a:pt x="3734" y="1136"/>
                    <a:pt x="3675" y="1119"/>
                    <a:pt x="3619" y="1119"/>
                  </a:cubicBezTo>
                  <a:cubicBezTo>
                    <a:pt x="3378" y="1119"/>
                    <a:pt x="3186" y="1426"/>
                    <a:pt x="3313" y="1660"/>
                  </a:cubicBezTo>
                  <a:cubicBezTo>
                    <a:pt x="3636" y="2250"/>
                    <a:pt x="3566" y="3147"/>
                    <a:pt x="2790" y="3409"/>
                  </a:cubicBezTo>
                  <a:cubicBezTo>
                    <a:pt x="2684" y="3445"/>
                    <a:pt x="2590" y="3461"/>
                    <a:pt x="2505" y="3461"/>
                  </a:cubicBezTo>
                  <a:cubicBezTo>
                    <a:pt x="1969" y="3461"/>
                    <a:pt x="1790" y="2831"/>
                    <a:pt x="1411" y="2478"/>
                  </a:cubicBezTo>
                  <a:cubicBezTo>
                    <a:pt x="1315" y="2390"/>
                    <a:pt x="1205" y="2334"/>
                    <a:pt x="1106" y="2254"/>
                  </a:cubicBezTo>
                  <a:cubicBezTo>
                    <a:pt x="1034" y="2219"/>
                    <a:pt x="960" y="2185"/>
                    <a:pt x="886" y="2153"/>
                  </a:cubicBezTo>
                  <a:lnTo>
                    <a:pt x="705" y="1439"/>
                  </a:lnTo>
                  <a:cubicBezTo>
                    <a:pt x="705" y="970"/>
                    <a:pt x="1090" y="497"/>
                    <a:pt x="1436" y="230"/>
                  </a:cubicBezTo>
                  <a:cubicBezTo>
                    <a:pt x="1535" y="152"/>
                    <a:pt x="1472" y="1"/>
                    <a:pt x="136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862;p44">
              <a:extLst>
                <a:ext uri="{FF2B5EF4-FFF2-40B4-BE49-F238E27FC236}">
                  <a16:creationId xmlns:a16="http://schemas.microsoft.com/office/drawing/2014/main" id="{30A427AB-9569-B83C-FABD-2A13ECAE553F}"/>
                </a:ext>
              </a:extLst>
            </p:cNvPr>
            <p:cNvSpPr/>
            <p:nvPr/>
          </p:nvSpPr>
          <p:spPr>
            <a:xfrm>
              <a:off x="12265988" y="2884786"/>
              <a:ext cx="96105" cy="55471"/>
            </a:xfrm>
            <a:custGeom>
              <a:avLst/>
              <a:gdLst/>
              <a:ahLst/>
              <a:cxnLst/>
              <a:rect l="l" t="t" r="r" b="b"/>
              <a:pathLst>
                <a:path w="4437" h="2561" extrusionOk="0">
                  <a:moveTo>
                    <a:pt x="2970" y="0"/>
                  </a:moveTo>
                  <a:cubicBezTo>
                    <a:pt x="2783" y="0"/>
                    <a:pt x="2598" y="10"/>
                    <a:pt x="2430" y="10"/>
                  </a:cubicBezTo>
                  <a:cubicBezTo>
                    <a:pt x="2418" y="10"/>
                    <a:pt x="2405" y="10"/>
                    <a:pt x="2393" y="10"/>
                  </a:cubicBezTo>
                  <a:cubicBezTo>
                    <a:pt x="2328" y="9"/>
                    <a:pt x="2264" y="9"/>
                    <a:pt x="2199" y="9"/>
                  </a:cubicBezTo>
                  <a:cubicBezTo>
                    <a:pt x="1466" y="9"/>
                    <a:pt x="724" y="61"/>
                    <a:pt x="87" y="461"/>
                  </a:cubicBezTo>
                  <a:cubicBezTo>
                    <a:pt x="0" y="515"/>
                    <a:pt x="52" y="658"/>
                    <a:pt x="141" y="658"/>
                  </a:cubicBezTo>
                  <a:cubicBezTo>
                    <a:pt x="154" y="658"/>
                    <a:pt x="167" y="655"/>
                    <a:pt x="180" y="649"/>
                  </a:cubicBezTo>
                  <a:lnTo>
                    <a:pt x="180" y="648"/>
                  </a:lnTo>
                  <a:cubicBezTo>
                    <a:pt x="586" y="465"/>
                    <a:pt x="1014" y="429"/>
                    <a:pt x="1448" y="429"/>
                  </a:cubicBezTo>
                  <a:cubicBezTo>
                    <a:pt x="1635" y="429"/>
                    <a:pt x="1823" y="436"/>
                    <a:pt x="2011" y="440"/>
                  </a:cubicBezTo>
                  <a:cubicBezTo>
                    <a:pt x="2026" y="441"/>
                    <a:pt x="2042" y="441"/>
                    <a:pt x="2059" y="441"/>
                  </a:cubicBezTo>
                  <a:cubicBezTo>
                    <a:pt x="2246" y="441"/>
                    <a:pt x="2517" y="419"/>
                    <a:pt x="2788" y="419"/>
                  </a:cubicBezTo>
                  <a:cubicBezTo>
                    <a:pt x="3136" y="419"/>
                    <a:pt x="3484" y="455"/>
                    <a:pt x="3657" y="618"/>
                  </a:cubicBezTo>
                  <a:cubicBezTo>
                    <a:pt x="3935" y="879"/>
                    <a:pt x="3685" y="1304"/>
                    <a:pt x="3460" y="1512"/>
                  </a:cubicBezTo>
                  <a:cubicBezTo>
                    <a:pt x="3191" y="1757"/>
                    <a:pt x="2774" y="1758"/>
                    <a:pt x="2601" y="2095"/>
                  </a:cubicBezTo>
                  <a:cubicBezTo>
                    <a:pt x="2543" y="2211"/>
                    <a:pt x="2601" y="2340"/>
                    <a:pt x="2686" y="2421"/>
                  </a:cubicBezTo>
                  <a:cubicBezTo>
                    <a:pt x="2788" y="2519"/>
                    <a:pt x="2904" y="2560"/>
                    <a:pt x="3026" y="2560"/>
                  </a:cubicBezTo>
                  <a:cubicBezTo>
                    <a:pt x="3434" y="2560"/>
                    <a:pt x="3900" y="2095"/>
                    <a:pt x="4080" y="1804"/>
                  </a:cubicBezTo>
                  <a:cubicBezTo>
                    <a:pt x="4329" y="1401"/>
                    <a:pt x="4437" y="840"/>
                    <a:pt x="4142" y="429"/>
                  </a:cubicBezTo>
                  <a:cubicBezTo>
                    <a:pt x="3874" y="56"/>
                    <a:pt x="3416" y="0"/>
                    <a:pt x="297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863;p44">
              <a:extLst>
                <a:ext uri="{FF2B5EF4-FFF2-40B4-BE49-F238E27FC236}">
                  <a16:creationId xmlns:a16="http://schemas.microsoft.com/office/drawing/2014/main" id="{8CCA8078-4997-2CD7-F0A7-C36ECE81530D}"/>
                </a:ext>
              </a:extLst>
            </p:cNvPr>
            <p:cNvSpPr/>
            <p:nvPr/>
          </p:nvSpPr>
          <p:spPr>
            <a:xfrm>
              <a:off x="12257454" y="2733383"/>
              <a:ext cx="92033" cy="95716"/>
            </a:xfrm>
            <a:custGeom>
              <a:avLst/>
              <a:gdLst/>
              <a:ahLst/>
              <a:cxnLst/>
              <a:rect l="l" t="t" r="r" b="b"/>
              <a:pathLst>
                <a:path w="4249" h="4419" extrusionOk="0">
                  <a:moveTo>
                    <a:pt x="2371" y="380"/>
                  </a:moveTo>
                  <a:cubicBezTo>
                    <a:pt x="2574" y="380"/>
                    <a:pt x="2789" y="477"/>
                    <a:pt x="3012" y="718"/>
                  </a:cubicBezTo>
                  <a:cubicBezTo>
                    <a:pt x="3146" y="864"/>
                    <a:pt x="3235" y="1014"/>
                    <a:pt x="3344" y="1171"/>
                  </a:cubicBezTo>
                  <a:cubicBezTo>
                    <a:pt x="3534" y="1446"/>
                    <a:pt x="3572" y="1383"/>
                    <a:pt x="3413" y="1725"/>
                  </a:cubicBezTo>
                  <a:cubicBezTo>
                    <a:pt x="3227" y="2124"/>
                    <a:pt x="2580" y="2285"/>
                    <a:pt x="2208" y="2552"/>
                  </a:cubicBezTo>
                  <a:cubicBezTo>
                    <a:pt x="1780" y="2859"/>
                    <a:pt x="1411" y="3215"/>
                    <a:pt x="1075" y="3612"/>
                  </a:cubicBezTo>
                  <a:lnTo>
                    <a:pt x="1075" y="3612"/>
                  </a:lnTo>
                  <a:cubicBezTo>
                    <a:pt x="732" y="3275"/>
                    <a:pt x="793" y="2687"/>
                    <a:pt x="906" y="2225"/>
                  </a:cubicBezTo>
                  <a:cubicBezTo>
                    <a:pt x="1085" y="1498"/>
                    <a:pt x="1479" y="1139"/>
                    <a:pt x="2061" y="685"/>
                  </a:cubicBezTo>
                  <a:cubicBezTo>
                    <a:pt x="2160" y="606"/>
                    <a:pt x="2185" y="505"/>
                    <a:pt x="2162" y="414"/>
                  </a:cubicBezTo>
                  <a:lnTo>
                    <a:pt x="2162" y="414"/>
                  </a:lnTo>
                  <a:cubicBezTo>
                    <a:pt x="2230" y="392"/>
                    <a:pt x="2300" y="380"/>
                    <a:pt x="2371" y="380"/>
                  </a:cubicBezTo>
                  <a:close/>
                  <a:moveTo>
                    <a:pt x="2360" y="1"/>
                  </a:moveTo>
                  <a:cubicBezTo>
                    <a:pt x="2344" y="1"/>
                    <a:pt x="2328" y="1"/>
                    <a:pt x="2312" y="2"/>
                  </a:cubicBezTo>
                  <a:cubicBezTo>
                    <a:pt x="2110" y="14"/>
                    <a:pt x="1928" y="95"/>
                    <a:pt x="1764" y="218"/>
                  </a:cubicBezTo>
                  <a:lnTo>
                    <a:pt x="1764" y="218"/>
                  </a:lnTo>
                  <a:cubicBezTo>
                    <a:pt x="802" y="512"/>
                    <a:pt x="352" y="1176"/>
                    <a:pt x="163" y="2150"/>
                  </a:cubicBezTo>
                  <a:cubicBezTo>
                    <a:pt x="1" y="2982"/>
                    <a:pt x="89" y="4008"/>
                    <a:pt x="968" y="4379"/>
                  </a:cubicBezTo>
                  <a:cubicBezTo>
                    <a:pt x="1030" y="4406"/>
                    <a:pt x="1090" y="4419"/>
                    <a:pt x="1145" y="4419"/>
                  </a:cubicBezTo>
                  <a:cubicBezTo>
                    <a:pt x="1260" y="4419"/>
                    <a:pt x="1359" y="4362"/>
                    <a:pt x="1445" y="4250"/>
                  </a:cubicBezTo>
                  <a:cubicBezTo>
                    <a:pt x="1810" y="3769"/>
                    <a:pt x="2232" y="3309"/>
                    <a:pt x="2715" y="2941"/>
                  </a:cubicBezTo>
                  <a:cubicBezTo>
                    <a:pt x="3042" y="2691"/>
                    <a:pt x="3530" y="2533"/>
                    <a:pt x="3808" y="2220"/>
                  </a:cubicBezTo>
                  <a:cubicBezTo>
                    <a:pt x="4248" y="1725"/>
                    <a:pt x="3880" y="1364"/>
                    <a:pt x="3567" y="932"/>
                  </a:cubicBezTo>
                  <a:cubicBezTo>
                    <a:pt x="3294" y="555"/>
                    <a:pt x="2898" y="1"/>
                    <a:pt x="23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64;p44">
              <a:extLst>
                <a:ext uri="{FF2B5EF4-FFF2-40B4-BE49-F238E27FC236}">
                  <a16:creationId xmlns:a16="http://schemas.microsoft.com/office/drawing/2014/main" id="{B2A0400E-59EA-C730-BBF1-70C2437703ED}"/>
                </a:ext>
              </a:extLst>
            </p:cNvPr>
            <p:cNvSpPr/>
            <p:nvPr/>
          </p:nvSpPr>
          <p:spPr>
            <a:xfrm>
              <a:off x="12363003" y="2697969"/>
              <a:ext cx="37320" cy="30497"/>
            </a:xfrm>
            <a:custGeom>
              <a:avLst/>
              <a:gdLst/>
              <a:ahLst/>
              <a:cxnLst/>
              <a:rect l="l" t="t" r="r" b="b"/>
              <a:pathLst>
                <a:path w="1723" h="1408" extrusionOk="0">
                  <a:moveTo>
                    <a:pt x="544" y="833"/>
                  </a:moveTo>
                  <a:cubicBezTo>
                    <a:pt x="545" y="834"/>
                    <a:pt x="546" y="835"/>
                    <a:pt x="547" y="836"/>
                  </a:cubicBezTo>
                  <a:lnTo>
                    <a:pt x="547" y="836"/>
                  </a:lnTo>
                  <a:cubicBezTo>
                    <a:pt x="544" y="837"/>
                    <a:pt x="541" y="838"/>
                    <a:pt x="538" y="840"/>
                  </a:cubicBezTo>
                  <a:cubicBezTo>
                    <a:pt x="543" y="838"/>
                    <a:pt x="544" y="835"/>
                    <a:pt x="544" y="833"/>
                  </a:cubicBezTo>
                  <a:close/>
                  <a:moveTo>
                    <a:pt x="1137" y="1"/>
                  </a:moveTo>
                  <a:cubicBezTo>
                    <a:pt x="920" y="1"/>
                    <a:pt x="692" y="126"/>
                    <a:pt x="467" y="162"/>
                  </a:cubicBezTo>
                  <a:cubicBezTo>
                    <a:pt x="325" y="183"/>
                    <a:pt x="304" y="416"/>
                    <a:pt x="462" y="427"/>
                  </a:cubicBezTo>
                  <a:cubicBezTo>
                    <a:pt x="481" y="428"/>
                    <a:pt x="500" y="429"/>
                    <a:pt x="518" y="429"/>
                  </a:cubicBezTo>
                  <a:cubicBezTo>
                    <a:pt x="663" y="429"/>
                    <a:pt x="806" y="391"/>
                    <a:pt x="949" y="391"/>
                  </a:cubicBezTo>
                  <a:cubicBezTo>
                    <a:pt x="968" y="391"/>
                    <a:pt x="986" y="391"/>
                    <a:pt x="1005" y="393"/>
                  </a:cubicBezTo>
                  <a:cubicBezTo>
                    <a:pt x="1168" y="406"/>
                    <a:pt x="1162" y="467"/>
                    <a:pt x="1071" y="561"/>
                  </a:cubicBezTo>
                  <a:cubicBezTo>
                    <a:pt x="981" y="656"/>
                    <a:pt x="856" y="733"/>
                    <a:pt x="737" y="785"/>
                  </a:cubicBezTo>
                  <a:cubicBezTo>
                    <a:pt x="678" y="811"/>
                    <a:pt x="615" y="815"/>
                    <a:pt x="557" y="833"/>
                  </a:cubicBezTo>
                  <a:lnTo>
                    <a:pt x="557" y="833"/>
                  </a:lnTo>
                  <a:cubicBezTo>
                    <a:pt x="545" y="813"/>
                    <a:pt x="521" y="783"/>
                    <a:pt x="519" y="783"/>
                  </a:cubicBezTo>
                  <a:lnTo>
                    <a:pt x="519" y="783"/>
                  </a:lnTo>
                  <a:cubicBezTo>
                    <a:pt x="519" y="783"/>
                    <a:pt x="519" y="783"/>
                    <a:pt x="519" y="784"/>
                  </a:cubicBezTo>
                  <a:cubicBezTo>
                    <a:pt x="485" y="709"/>
                    <a:pt x="423" y="678"/>
                    <a:pt x="358" y="678"/>
                  </a:cubicBezTo>
                  <a:cubicBezTo>
                    <a:pt x="260" y="678"/>
                    <a:pt x="154" y="748"/>
                    <a:pt x="121" y="842"/>
                  </a:cubicBezTo>
                  <a:cubicBezTo>
                    <a:pt x="1" y="1178"/>
                    <a:pt x="255" y="1408"/>
                    <a:pt x="562" y="1408"/>
                  </a:cubicBezTo>
                  <a:cubicBezTo>
                    <a:pt x="589" y="1408"/>
                    <a:pt x="616" y="1406"/>
                    <a:pt x="643" y="1402"/>
                  </a:cubicBezTo>
                  <a:cubicBezTo>
                    <a:pt x="952" y="1361"/>
                    <a:pt x="1254" y="1158"/>
                    <a:pt x="1460" y="934"/>
                  </a:cubicBezTo>
                  <a:cubicBezTo>
                    <a:pt x="1681" y="697"/>
                    <a:pt x="1722" y="390"/>
                    <a:pt x="1480" y="147"/>
                  </a:cubicBezTo>
                  <a:cubicBezTo>
                    <a:pt x="1370" y="38"/>
                    <a:pt x="1255" y="1"/>
                    <a:pt x="113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865;p44">
              <a:extLst>
                <a:ext uri="{FF2B5EF4-FFF2-40B4-BE49-F238E27FC236}">
                  <a16:creationId xmlns:a16="http://schemas.microsoft.com/office/drawing/2014/main" id="{C315E83D-FC80-949E-D48D-D3E6B0D9C016}"/>
                </a:ext>
              </a:extLst>
            </p:cNvPr>
            <p:cNvSpPr/>
            <p:nvPr/>
          </p:nvSpPr>
          <p:spPr>
            <a:xfrm>
              <a:off x="12470285" y="2626621"/>
              <a:ext cx="122877" cy="83131"/>
            </a:xfrm>
            <a:custGeom>
              <a:avLst/>
              <a:gdLst/>
              <a:ahLst/>
              <a:cxnLst/>
              <a:rect l="l" t="t" r="r" b="b"/>
              <a:pathLst>
                <a:path w="5673" h="3838" extrusionOk="0">
                  <a:moveTo>
                    <a:pt x="2737" y="690"/>
                  </a:moveTo>
                  <a:lnTo>
                    <a:pt x="2737" y="690"/>
                  </a:lnTo>
                  <a:cubicBezTo>
                    <a:pt x="2793" y="763"/>
                    <a:pt x="2878" y="817"/>
                    <a:pt x="2993" y="832"/>
                  </a:cubicBezTo>
                  <a:cubicBezTo>
                    <a:pt x="3470" y="899"/>
                    <a:pt x="3922" y="893"/>
                    <a:pt x="4309" y="1255"/>
                  </a:cubicBezTo>
                  <a:cubicBezTo>
                    <a:pt x="4570" y="1499"/>
                    <a:pt x="4957" y="2225"/>
                    <a:pt x="4760" y="2614"/>
                  </a:cubicBezTo>
                  <a:cubicBezTo>
                    <a:pt x="4524" y="3078"/>
                    <a:pt x="3177" y="2886"/>
                    <a:pt x="2683" y="3008"/>
                  </a:cubicBezTo>
                  <a:cubicBezTo>
                    <a:pt x="2323" y="3097"/>
                    <a:pt x="1994" y="3257"/>
                    <a:pt x="1635" y="3257"/>
                  </a:cubicBezTo>
                  <a:cubicBezTo>
                    <a:pt x="1497" y="3257"/>
                    <a:pt x="1355" y="3233"/>
                    <a:pt x="1205" y="3173"/>
                  </a:cubicBezTo>
                  <a:cubicBezTo>
                    <a:pt x="645" y="2950"/>
                    <a:pt x="514" y="2480"/>
                    <a:pt x="794" y="1999"/>
                  </a:cubicBezTo>
                  <a:cubicBezTo>
                    <a:pt x="1117" y="1446"/>
                    <a:pt x="1843" y="753"/>
                    <a:pt x="2528" y="753"/>
                  </a:cubicBezTo>
                  <a:cubicBezTo>
                    <a:pt x="2548" y="753"/>
                    <a:pt x="2569" y="754"/>
                    <a:pt x="2589" y="755"/>
                  </a:cubicBezTo>
                  <a:cubicBezTo>
                    <a:pt x="2593" y="756"/>
                    <a:pt x="2597" y="756"/>
                    <a:pt x="2601" y="756"/>
                  </a:cubicBezTo>
                  <a:cubicBezTo>
                    <a:pt x="2663" y="756"/>
                    <a:pt x="2708" y="729"/>
                    <a:pt x="2737" y="690"/>
                  </a:cubicBezTo>
                  <a:close/>
                  <a:moveTo>
                    <a:pt x="3345" y="1"/>
                  </a:moveTo>
                  <a:cubicBezTo>
                    <a:pt x="3235" y="1"/>
                    <a:pt x="3124" y="8"/>
                    <a:pt x="3011" y="22"/>
                  </a:cubicBezTo>
                  <a:cubicBezTo>
                    <a:pt x="2788" y="49"/>
                    <a:pt x="2667" y="228"/>
                    <a:pt x="2656" y="411"/>
                  </a:cubicBezTo>
                  <a:lnTo>
                    <a:pt x="2656" y="411"/>
                  </a:lnTo>
                  <a:cubicBezTo>
                    <a:pt x="2643" y="407"/>
                    <a:pt x="2630" y="404"/>
                    <a:pt x="2615" y="403"/>
                  </a:cubicBezTo>
                  <a:cubicBezTo>
                    <a:pt x="2579" y="400"/>
                    <a:pt x="2543" y="399"/>
                    <a:pt x="2506" y="399"/>
                  </a:cubicBezTo>
                  <a:cubicBezTo>
                    <a:pt x="1591" y="399"/>
                    <a:pt x="450" y="1353"/>
                    <a:pt x="176" y="2178"/>
                  </a:cubicBezTo>
                  <a:cubicBezTo>
                    <a:pt x="1" y="2704"/>
                    <a:pt x="207" y="3138"/>
                    <a:pt x="634" y="3474"/>
                  </a:cubicBezTo>
                  <a:cubicBezTo>
                    <a:pt x="981" y="3747"/>
                    <a:pt x="1322" y="3837"/>
                    <a:pt x="1679" y="3837"/>
                  </a:cubicBezTo>
                  <a:cubicBezTo>
                    <a:pt x="1993" y="3837"/>
                    <a:pt x="2318" y="3768"/>
                    <a:pt x="2672" y="3691"/>
                  </a:cubicBezTo>
                  <a:cubicBezTo>
                    <a:pt x="2936" y="3635"/>
                    <a:pt x="3217" y="3625"/>
                    <a:pt x="3497" y="3625"/>
                  </a:cubicBezTo>
                  <a:cubicBezTo>
                    <a:pt x="3629" y="3625"/>
                    <a:pt x="3762" y="3627"/>
                    <a:pt x="3891" y="3627"/>
                  </a:cubicBezTo>
                  <a:cubicBezTo>
                    <a:pt x="4692" y="3627"/>
                    <a:pt x="5398" y="3549"/>
                    <a:pt x="5519" y="2424"/>
                  </a:cubicBezTo>
                  <a:cubicBezTo>
                    <a:pt x="5672" y="993"/>
                    <a:pt x="4661" y="1"/>
                    <a:pt x="334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866;p44">
              <a:extLst>
                <a:ext uri="{FF2B5EF4-FFF2-40B4-BE49-F238E27FC236}">
                  <a16:creationId xmlns:a16="http://schemas.microsoft.com/office/drawing/2014/main" id="{7DAA8BDA-979F-0D26-192D-EDB263C7D230}"/>
                </a:ext>
              </a:extLst>
            </p:cNvPr>
            <p:cNvSpPr/>
            <p:nvPr/>
          </p:nvSpPr>
          <p:spPr>
            <a:xfrm>
              <a:off x="12374721" y="2645032"/>
              <a:ext cx="74359" cy="54085"/>
            </a:xfrm>
            <a:custGeom>
              <a:avLst/>
              <a:gdLst/>
              <a:ahLst/>
              <a:cxnLst/>
              <a:rect l="l" t="t" r="r" b="b"/>
              <a:pathLst>
                <a:path w="3433" h="2497" extrusionOk="0">
                  <a:moveTo>
                    <a:pt x="1180" y="742"/>
                  </a:moveTo>
                  <a:lnTo>
                    <a:pt x="1180" y="742"/>
                  </a:lnTo>
                  <a:cubicBezTo>
                    <a:pt x="1194" y="757"/>
                    <a:pt x="1206" y="770"/>
                    <a:pt x="1215" y="782"/>
                  </a:cubicBezTo>
                  <a:lnTo>
                    <a:pt x="1215" y="782"/>
                  </a:lnTo>
                  <a:cubicBezTo>
                    <a:pt x="1215" y="782"/>
                    <a:pt x="1215" y="782"/>
                    <a:pt x="1214" y="782"/>
                  </a:cubicBezTo>
                  <a:lnTo>
                    <a:pt x="1214" y="782"/>
                  </a:lnTo>
                  <a:cubicBezTo>
                    <a:pt x="1204" y="768"/>
                    <a:pt x="1193" y="755"/>
                    <a:pt x="1180" y="742"/>
                  </a:cubicBezTo>
                  <a:close/>
                  <a:moveTo>
                    <a:pt x="1779" y="672"/>
                  </a:moveTo>
                  <a:cubicBezTo>
                    <a:pt x="1895" y="672"/>
                    <a:pt x="2008" y="706"/>
                    <a:pt x="2132" y="789"/>
                  </a:cubicBezTo>
                  <a:cubicBezTo>
                    <a:pt x="2555" y="1070"/>
                    <a:pt x="2713" y="1528"/>
                    <a:pt x="2275" y="1863"/>
                  </a:cubicBezTo>
                  <a:cubicBezTo>
                    <a:pt x="2108" y="1992"/>
                    <a:pt x="1854" y="2097"/>
                    <a:pt x="1617" y="2097"/>
                  </a:cubicBezTo>
                  <a:cubicBezTo>
                    <a:pt x="1456" y="2097"/>
                    <a:pt x="1303" y="2049"/>
                    <a:pt x="1190" y="1926"/>
                  </a:cubicBezTo>
                  <a:cubicBezTo>
                    <a:pt x="1065" y="1791"/>
                    <a:pt x="1028" y="1568"/>
                    <a:pt x="1076" y="1381"/>
                  </a:cubicBezTo>
                  <a:lnTo>
                    <a:pt x="1076" y="1381"/>
                  </a:lnTo>
                  <a:cubicBezTo>
                    <a:pt x="1176" y="1322"/>
                    <a:pt x="1255" y="1216"/>
                    <a:pt x="1282" y="1096"/>
                  </a:cubicBezTo>
                  <a:lnTo>
                    <a:pt x="1282" y="1096"/>
                  </a:lnTo>
                  <a:cubicBezTo>
                    <a:pt x="1307" y="1082"/>
                    <a:pt x="1334" y="1072"/>
                    <a:pt x="1364" y="1065"/>
                  </a:cubicBezTo>
                  <a:lnTo>
                    <a:pt x="1364" y="1065"/>
                  </a:lnTo>
                  <a:cubicBezTo>
                    <a:pt x="1369" y="1077"/>
                    <a:pt x="1373" y="1089"/>
                    <a:pt x="1378" y="1102"/>
                  </a:cubicBezTo>
                  <a:cubicBezTo>
                    <a:pt x="1391" y="1135"/>
                    <a:pt x="1419" y="1152"/>
                    <a:pt x="1447" y="1152"/>
                  </a:cubicBezTo>
                  <a:cubicBezTo>
                    <a:pt x="1475" y="1152"/>
                    <a:pt x="1502" y="1136"/>
                    <a:pt x="1514" y="1103"/>
                  </a:cubicBezTo>
                  <a:cubicBezTo>
                    <a:pt x="1532" y="1054"/>
                    <a:pt x="1552" y="1005"/>
                    <a:pt x="1566" y="955"/>
                  </a:cubicBezTo>
                  <a:cubicBezTo>
                    <a:pt x="1580" y="907"/>
                    <a:pt x="1544" y="841"/>
                    <a:pt x="1498" y="823"/>
                  </a:cubicBezTo>
                  <a:cubicBezTo>
                    <a:pt x="1456" y="808"/>
                    <a:pt x="1416" y="796"/>
                    <a:pt x="1377" y="789"/>
                  </a:cubicBezTo>
                  <a:lnTo>
                    <a:pt x="1377" y="789"/>
                  </a:lnTo>
                  <a:cubicBezTo>
                    <a:pt x="1417" y="766"/>
                    <a:pt x="1454" y="744"/>
                    <a:pt x="1476" y="735"/>
                  </a:cubicBezTo>
                  <a:cubicBezTo>
                    <a:pt x="1584" y="696"/>
                    <a:pt x="1682" y="672"/>
                    <a:pt x="1779" y="672"/>
                  </a:cubicBezTo>
                  <a:close/>
                  <a:moveTo>
                    <a:pt x="1690" y="0"/>
                  </a:moveTo>
                  <a:cubicBezTo>
                    <a:pt x="965" y="0"/>
                    <a:pt x="1" y="578"/>
                    <a:pt x="677" y="1315"/>
                  </a:cubicBezTo>
                  <a:cubicBezTo>
                    <a:pt x="694" y="1334"/>
                    <a:pt x="712" y="1350"/>
                    <a:pt x="731" y="1364"/>
                  </a:cubicBezTo>
                  <a:lnTo>
                    <a:pt x="731" y="1364"/>
                  </a:lnTo>
                  <a:cubicBezTo>
                    <a:pt x="686" y="1619"/>
                    <a:pt x="724" y="1902"/>
                    <a:pt x="848" y="2094"/>
                  </a:cubicBezTo>
                  <a:cubicBezTo>
                    <a:pt x="1032" y="2380"/>
                    <a:pt x="1335" y="2497"/>
                    <a:pt x="1657" y="2497"/>
                  </a:cubicBezTo>
                  <a:cubicBezTo>
                    <a:pt x="2083" y="2497"/>
                    <a:pt x="2541" y="2292"/>
                    <a:pt x="2796" y="2004"/>
                  </a:cubicBezTo>
                  <a:cubicBezTo>
                    <a:pt x="3433" y="1281"/>
                    <a:pt x="2719" y="133"/>
                    <a:pt x="1860" y="12"/>
                  </a:cubicBezTo>
                  <a:cubicBezTo>
                    <a:pt x="1806" y="4"/>
                    <a:pt x="1749" y="0"/>
                    <a:pt x="16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78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08799" y="210677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Ideal gas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2816679" y="19562"/>
            <a:ext cx="3657600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53120D-D4E1-D1D8-9E62-607EF422B6D9}"/>
              </a:ext>
            </a:extLst>
          </p:cNvPr>
          <p:cNvGrpSpPr/>
          <p:nvPr/>
        </p:nvGrpSpPr>
        <p:grpSpPr>
          <a:xfrm>
            <a:off x="1633866" y="1128135"/>
            <a:ext cx="5876268" cy="678403"/>
            <a:chOff x="1652933" y="852470"/>
            <a:chExt cx="5876268" cy="2719813"/>
          </a:xfrm>
        </p:grpSpPr>
        <p:sp>
          <p:nvSpPr>
            <p:cNvPr id="709" name="Google Shape;709;p27"/>
            <p:cNvSpPr/>
            <p:nvPr/>
          </p:nvSpPr>
          <p:spPr>
            <a:xfrm>
              <a:off x="1719775" y="943575"/>
              <a:ext cx="5753100" cy="2567700"/>
            </a:xfrm>
            <a:prstGeom prst="roundRect">
              <a:avLst>
                <a:gd name="adj" fmla="val 13942"/>
              </a:avLst>
            </a:pr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 rot="5400000">
              <a:off x="3231160" y="-725757"/>
              <a:ext cx="2719813" cy="5876268"/>
            </a:xfrm>
            <a:custGeom>
              <a:avLst/>
              <a:gdLst/>
              <a:ahLst/>
              <a:cxnLst/>
              <a:rect l="l" t="t" r="r" b="b"/>
              <a:pathLst>
                <a:path w="65863" h="92137" extrusionOk="0">
                  <a:moveTo>
                    <a:pt x="32655" y="958"/>
                  </a:moveTo>
                  <a:cubicBezTo>
                    <a:pt x="32876" y="958"/>
                    <a:pt x="33088" y="1031"/>
                    <a:pt x="33295" y="1057"/>
                  </a:cubicBezTo>
                  <a:cubicBezTo>
                    <a:pt x="33541" y="1089"/>
                    <a:pt x="33787" y="1098"/>
                    <a:pt x="34032" y="1098"/>
                  </a:cubicBezTo>
                  <a:cubicBezTo>
                    <a:pt x="34416" y="1098"/>
                    <a:pt x="34798" y="1075"/>
                    <a:pt x="35181" y="1075"/>
                  </a:cubicBezTo>
                  <a:cubicBezTo>
                    <a:pt x="35282" y="1075"/>
                    <a:pt x="35382" y="1076"/>
                    <a:pt x="35483" y="1080"/>
                  </a:cubicBezTo>
                  <a:cubicBezTo>
                    <a:pt x="36600" y="1124"/>
                    <a:pt x="37718" y="1205"/>
                    <a:pt x="38846" y="1205"/>
                  </a:cubicBezTo>
                  <a:cubicBezTo>
                    <a:pt x="38948" y="1205"/>
                    <a:pt x="39051" y="1204"/>
                    <a:pt x="39154" y="1203"/>
                  </a:cubicBezTo>
                  <a:cubicBezTo>
                    <a:pt x="39316" y="1200"/>
                    <a:pt x="39478" y="1199"/>
                    <a:pt x="39640" y="1199"/>
                  </a:cubicBezTo>
                  <a:cubicBezTo>
                    <a:pt x="40163" y="1199"/>
                    <a:pt x="40690" y="1209"/>
                    <a:pt x="41214" y="1209"/>
                  </a:cubicBezTo>
                  <a:cubicBezTo>
                    <a:pt x="41389" y="1209"/>
                    <a:pt x="41563" y="1208"/>
                    <a:pt x="41737" y="1205"/>
                  </a:cubicBezTo>
                  <a:cubicBezTo>
                    <a:pt x="43184" y="1181"/>
                    <a:pt x="44631" y="1214"/>
                    <a:pt x="46082" y="1138"/>
                  </a:cubicBezTo>
                  <a:cubicBezTo>
                    <a:pt x="46292" y="1127"/>
                    <a:pt x="46515" y="1117"/>
                    <a:pt x="46745" y="1117"/>
                  </a:cubicBezTo>
                  <a:cubicBezTo>
                    <a:pt x="47157" y="1117"/>
                    <a:pt x="47590" y="1150"/>
                    <a:pt x="48013" y="1271"/>
                  </a:cubicBezTo>
                  <a:cubicBezTo>
                    <a:pt x="48120" y="1301"/>
                    <a:pt x="48239" y="1312"/>
                    <a:pt x="48364" y="1312"/>
                  </a:cubicBezTo>
                  <a:cubicBezTo>
                    <a:pt x="48626" y="1312"/>
                    <a:pt x="48920" y="1267"/>
                    <a:pt x="49209" y="1267"/>
                  </a:cubicBezTo>
                  <a:cubicBezTo>
                    <a:pt x="49338" y="1267"/>
                    <a:pt x="49467" y="1276"/>
                    <a:pt x="49591" y="1302"/>
                  </a:cubicBezTo>
                  <a:cubicBezTo>
                    <a:pt x="50530" y="1496"/>
                    <a:pt x="51515" y="1491"/>
                    <a:pt x="52473" y="1673"/>
                  </a:cubicBezTo>
                  <a:cubicBezTo>
                    <a:pt x="53312" y="1833"/>
                    <a:pt x="54174" y="2005"/>
                    <a:pt x="55071" y="2055"/>
                  </a:cubicBezTo>
                  <a:cubicBezTo>
                    <a:pt x="55996" y="2105"/>
                    <a:pt x="57003" y="2182"/>
                    <a:pt x="57756" y="2558"/>
                  </a:cubicBezTo>
                  <a:cubicBezTo>
                    <a:pt x="58384" y="2871"/>
                    <a:pt x="59141" y="3103"/>
                    <a:pt x="59576" y="3639"/>
                  </a:cubicBezTo>
                  <a:cubicBezTo>
                    <a:pt x="59971" y="4129"/>
                    <a:pt x="60415" y="4606"/>
                    <a:pt x="60854" y="5080"/>
                  </a:cubicBezTo>
                  <a:cubicBezTo>
                    <a:pt x="61245" y="5503"/>
                    <a:pt x="61151" y="6036"/>
                    <a:pt x="61508" y="6454"/>
                  </a:cubicBezTo>
                  <a:cubicBezTo>
                    <a:pt x="62068" y="7112"/>
                    <a:pt x="61698" y="7875"/>
                    <a:pt x="62034" y="8581"/>
                  </a:cubicBezTo>
                  <a:cubicBezTo>
                    <a:pt x="62249" y="9032"/>
                    <a:pt x="62370" y="9574"/>
                    <a:pt x="62414" y="10101"/>
                  </a:cubicBezTo>
                  <a:cubicBezTo>
                    <a:pt x="62453" y="10557"/>
                    <a:pt x="62056" y="11096"/>
                    <a:pt x="62658" y="11510"/>
                  </a:cubicBezTo>
                  <a:cubicBezTo>
                    <a:pt x="62117" y="11790"/>
                    <a:pt x="62966" y="12221"/>
                    <a:pt x="62447" y="12503"/>
                  </a:cubicBezTo>
                  <a:cubicBezTo>
                    <a:pt x="62680" y="12709"/>
                    <a:pt x="62670" y="13063"/>
                    <a:pt x="62640" y="13195"/>
                  </a:cubicBezTo>
                  <a:cubicBezTo>
                    <a:pt x="62518" y="13722"/>
                    <a:pt x="62847" y="14206"/>
                    <a:pt x="62772" y="14700"/>
                  </a:cubicBezTo>
                  <a:cubicBezTo>
                    <a:pt x="62725" y="15011"/>
                    <a:pt x="62536" y="15293"/>
                    <a:pt x="63002" y="15517"/>
                  </a:cubicBezTo>
                  <a:cubicBezTo>
                    <a:pt x="63039" y="15535"/>
                    <a:pt x="63042" y="15651"/>
                    <a:pt x="63001" y="15682"/>
                  </a:cubicBezTo>
                  <a:cubicBezTo>
                    <a:pt x="62350" y="16164"/>
                    <a:pt x="62915" y="16662"/>
                    <a:pt x="62973" y="17150"/>
                  </a:cubicBezTo>
                  <a:cubicBezTo>
                    <a:pt x="62993" y="17314"/>
                    <a:pt x="62866" y="17459"/>
                    <a:pt x="62916" y="17609"/>
                  </a:cubicBezTo>
                  <a:cubicBezTo>
                    <a:pt x="63066" y="18065"/>
                    <a:pt x="63249" y="18516"/>
                    <a:pt x="63059" y="18990"/>
                  </a:cubicBezTo>
                  <a:cubicBezTo>
                    <a:pt x="63053" y="19003"/>
                    <a:pt x="63049" y="19027"/>
                    <a:pt x="63060" y="19035"/>
                  </a:cubicBezTo>
                  <a:cubicBezTo>
                    <a:pt x="63657" y="19486"/>
                    <a:pt x="63122" y="19997"/>
                    <a:pt x="63210" y="20479"/>
                  </a:cubicBezTo>
                  <a:cubicBezTo>
                    <a:pt x="63304" y="20990"/>
                    <a:pt x="63261" y="21515"/>
                    <a:pt x="63354" y="22028"/>
                  </a:cubicBezTo>
                  <a:cubicBezTo>
                    <a:pt x="63476" y="22692"/>
                    <a:pt x="63329" y="23349"/>
                    <a:pt x="63335" y="24008"/>
                  </a:cubicBezTo>
                  <a:cubicBezTo>
                    <a:pt x="63336" y="24054"/>
                    <a:pt x="63309" y="24116"/>
                    <a:pt x="63341" y="24146"/>
                  </a:cubicBezTo>
                  <a:cubicBezTo>
                    <a:pt x="63453" y="24254"/>
                    <a:pt x="63661" y="24339"/>
                    <a:pt x="63690" y="24453"/>
                  </a:cubicBezTo>
                  <a:cubicBezTo>
                    <a:pt x="63706" y="24515"/>
                    <a:pt x="63665" y="24531"/>
                    <a:pt x="63606" y="24531"/>
                  </a:cubicBezTo>
                  <a:cubicBezTo>
                    <a:pt x="63543" y="24531"/>
                    <a:pt x="63458" y="24512"/>
                    <a:pt x="63403" y="24512"/>
                  </a:cubicBezTo>
                  <a:cubicBezTo>
                    <a:pt x="63355" y="24512"/>
                    <a:pt x="63329" y="24526"/>
                    <a:pt x="63358" y="24580"/>
                  </a:cubicBezTo>
                  <a:cubicBezTo>
                    <a:pt x="63503" y="24853"/>
                    <a:pt x="63283" y="25127"/>
                    <a:pt x="63451" y="25383"/>
                  </a:cubicBezTo>
                  <a:cubicBezTo>
                    <a:pt x="63486" y="25438"/>
                    <a:pt x="63592" y="25509"/>
                    <a:pt x="63572" y="25537"/>
                  </a:cubicBezTo>
                  <a:cubicBezTo>
                    <a:pt x="63042" y="26277"/>
                    <a:pt x="63784" y="27642"/>
                    <a:pt x="63906" y="28448"/>
                  </a:cubicBezTo>
                  <a:cubicBezTo>
                    <a:pt x="64142" y="29996"/>
                    <a:pt x="63916" y="31704"/>
                    <a:pt x="63889" y="33267"/>
                  </a:cubicBezTo>
                  <a:lnTo>
                    <a:pt x="63800" y="38581"/>
                  </a:lnTo>
                  <a:cubicBezTo>
                    <a:pt x="63721" y="43326"/>
                    <a:pt x="63859" y="48070"/>
                    <a:pt x="64043" y="52811"/>
                  </a:cubicBezTo>
                  <a:cubicBezTo>
                    <a:pt x="64124" y="54881"/>
                    <a:pt x="64556" y="57249"/>
                    <a:pt x="64144" y="59284"/>
                  </a:cubicBezTo>
                  <a:cubicBezTo>
                    <a:pt x="63810" y="60940"/>
                    <a:pt x="63747" y="62392"/>
                    <a:pt x="64016" y="64094"/>
                  </a:cubicBezTo>
                  <a:cubicBezTo>
                    <a:pt x="64119" y="64740"/>
                    <a:pt x="64056" y="65376"/>
                    <a:pt x="64042" y="66017"/>
                  </a:cubicBezTo>
                  <a:cubicBezTo>
                    <a:pt x="64017" y="67125"/>
                    <a:pt x="63949" y="68232"/>
                    <a:pt x="64071" y="69340"/>
                  </a:cubicBezTo>
                  <a:cubicBezTo>
                    <a:pt x="64111" y="69698"/>
                    <a:pt x="64043" y="70083"/>
                    <a:pt x="64138" y="70430"/>
                  </a:cubicBezTo>
                  <a:cubicBezTo>
                    <a:pt x="64251" y="70844"/>
                    <a:pt x="64082" y="71272"/>
                    <a:pt x="64315" y="71666"/>
                  </a:cubicBezTo>
                  <a:cubicBezTo>
                    <a:pt x="64381" y="71777"/>
                    <a:pt x="64323" y="71840"/>
                    <a:pt x="64255" y="71918"/>
                  </a:cubicBezTo>
                  <a:cubicBezTo>
                    <a:pt x="64163" y="72028"/>
                    <a:pt x="63961" y="72144"/>
                    <a:pt x="64347" y="72192"/>
                  </a:cubicBezTo>
                  <a:cubicBezTo>
                    <a:pt x="64498" y="72210"/>
                    <a:pt x="64491" y="72385"/>
                    <a:pt x="64392" y="72420"/>
                  </a:cubicBezTo>
                  <a:cubicBezTo>
                    <a:pt x="63835" y="72622"/>
                    <a:pt x="64430" y="72904"/>
                    <a:pt x="64273" y="73126"/>
                  </a:cubicBezTo>
                  <a:cubicBezTo>
                    <a:pt x="64711" y="73201"/>
                    <a:pt x="64495" y="73539"/>
                    <a:pt x="64469" y="73605"/>
                  </a:cubicBezTo>
                  <a:cubicBezTo>
                    <a:pt x="64220" y="74268"/>
                    <a:pt x="64502" y="74929"/>
                    <a:pt x="64414" y="75582"/>
                  </a:cubicBezTo>
                  <a:cubicBezTo>
                    <a:pt x="64316" y="76315"/>
                    <a:pt x="64414" y="77044"/>
                    <a:pt x="64408" y="77773"/>
                  </a:cubicBezTo>
                  <a:cubicBezTo>
                    <a:pt x="64403" y="78602"/>
                    <a:pt x="64133" y="79435"/>
                    <a:pt x="64202" y="80257"/>
                  </a:cubicBezTo>
                  <a:cubicBezTo>
                    <a:pt x="64246" y="80787"/>
                    <a:pt x="63725" y="81316"/>
                    <a:pt x="64211" y="81834"/>
                  </a:cubicBezTo>
                  <a:cubicBezTo>
                    <a:pt x="63755" y="82253"/>
                    <a:pt x="64183" y="82741"/>
                    <a:pt x="63993" y="83199"/>
                  </a:cubicBezTo>
                  <a:cubicBezTo>
                    <a:pt x="63757" y="83765"/>
                    <a:pt x="63810" y="84375"/>
                    <a:pt x="63626" y="84961"/>
                  </a:cubicBezTo>
                  <a:cubicBezTo>
                    <a:pt x="63419" y="85621"/>
                    <a:pt x="63028" y="86225"/>
                    <a:pt x="62746" y="86857"/>
                  </a:cubicBezTo>
                  <a:cubicBezTo>
                    <a:pt x="62492" y="87421"/>
                    <a:pt x="61939" y="87757"/>
                    <a:pt x="61445" y="88140"/>
                  </a:cubicBezTo>
                  <a:cubicBezTo>
                    <a:pt x="61118" y="88395"/>
                    <a:pt x="60645" y="88593"/>
                    <a:pt x="60297" y="88825"/>
                  </a:cubicBezTo>
                  <a:cubicBezTo>
                    <a:pt x="59842" y="89129"/>
                    <a:pt x="59284" y="89243"/>
                    <a:pt x="58799" y="89468"/>
                  </a:cubicBezTo>
                  <a:cubicBezTo>
                    <a:pt x="58255" y="89719"/>
                    <a:pt x="57595" y="89907"/>
                    <a:pt x="56948" y="89907"/>
                  </a:cubicBezTo>
                  <a:cubicBezTo>
                    <a:pt x="56916" y="89907"/>
                    <a:pt x="56885" y="89907"/>
                    <a:pt x="56854" y="89906"/>
                  </a:cubicBezTo>
                  <a:cubicBezTo>
                    <a:pt x="56819" y="89905"/>
                    <a:pt x="56786" y="89905"/>
                    <a:pt x="56752" y="89905"/>
                  </a:cubicBezTo>
                  <a:cubicBezTo>
                    <a:pt x="56068" y="89905"/>
                    <a:pt x="55484" y="90111"/>
                    <a:pt x="54873" y="90232"/>
                  </a:cubicBezTo>
                  <a:cubicBezTo>
                    <a:pt x="54158" y="90375"/>
                    <a:pt x="53430" y="90423"/>
                    <a:pt x="52756" y="90530"/>
                  </a:cubicBezTo>
                  <a:cubicBezTo>
                    <a:pt x="52676" y="90515"/>
                    <a:pt x="52599" y="90509"/>
                    <a:pt x="52523" y="90509"/>
                  </a:cubicBezTo>
                  <a:cubicBezTo>
                    <a:pt x="52130" y="90509"/>
                    <a:pt x="51787" y="90679"/>
                    <a:pt x="51408" y="90679"/>
                  </a:cubicBezTo>
                  <a:cubicBezTo>
                    <a:pt x="51349" y="90679"/>
                    <a:pt x="51289" y="90675"/>
                    <a:pt x="51227" y="90666"/>
                  </a:cubicBezTo>
                  <a:cubicBezTo>
                    <a:pt x="51189" y="90660"/>
                    <a:pt x="51150" y="90657"/>
                    <a:pt x="51112" y="90657"/>
                  </a:cubicBezTo>
                  <a:cubicBezTo>
                    <a:pt x="50862" y="90657"/>
                    <a:pt x="50604" y="90767"/>
                    <a:pt x="50346" y="90767"/>
                  </a:cubicBezTo>
                  <a:cubicBezTo>
                    <a:pt x="50213" y="90767"/>
                    <a:pt x="50080" y="90738"/>
                    <a:pt x="49949" y="90650"/>
                  </a:cubicBezTo>
                  <a:cubicBezTo>
                    <a:pt x="49941" y="90645"/>
                    <a:pt x="49928" y="90643"/>
                    <a:pt x="49912" y="90643"/>
                  </a:cubicBezTo>
                  <a:cubicBezTo>
                    <a:pt x="49871" y="90643"/>
                    <a:pt x="49809" y="90657"/>
                    <a:pt x="49768" y="90671"/>
                  </a:cubicBezTo>
                  <a:cubicBezTo>
                    <a:pt x="49115" y="90882"/>
                    <a:pt x="48411" y="90854"/>
                    <a:pt x="47721" y="90904"/>
                  </a:cubicBezTo>
                  <a:cubicBezTo>
                    <a:pt x="46789" y="90971"/>
                    <a:pt x="45858" y="91038"/>
                    <a:pt x="44922" y="91038"/>
                  </a:cubicBezTo>
                  <a:cubicBezTo>
                    <a:pt x="44859" y="91038"/>
                    <a:pt x="44797" y="91038"/>
                    <a:pt x="44734" y="91037"/>
                  </a:cubicBezTo>
                  <a:cubicBezTo>
                    <a:pt x="43996" y="91028"/>
                    <a:pt x="43259" y="91010"/>
                    <a:pt x="42522" y="90981"/>
                  </a:cubicBezTo>
                  <a:cubicBezTo>
                    <a:pt x="42502" y="90980"/>
                    <a:pt x="42482" y="90980"/>
                    <a:pt x="42462" y="90980"/>
                  </a:cubicBezTo>
                  <a:cubicBezTo>
                    <a:pt x="42163" y="90980"/>
                    <a:pt x="41892" y="91070"/>
                    <a:pt x="41579" y="91070"/>
                  </a:cubicBezTo>
                  <a:cubicBezTo>
                    <a:pt x="41558" y="91070"/>
                    <a:pt x="41537" y="91070"/>
                    <a:pt x="41516" y="91069"/>
                  </a:cubicBezTo>
                  <a:cubicBezTo>
                    <a:pt x="40903" y="91043"/>
                    <a:pt x="40291" y="91021"/>
                    <a:pt x="39677" y="90982"/>
                  </a:cubicBezTo>
                  <a:cubicBezTo>
                    <a:pt x="39367" y="90964"/>
                    <a:pt x="39057" y="90955"/>
                    <a:pt x="38746" y="90955"/>
                  </a:cubicBezTo>
                  <a:cubicBezTo>
                    <a:pt x="38391" y="90955"/>
                    <a:pt x="38036" y="90967"/>
                    <a:pt x="37681" y="90991"/>
                  </a:cubicBezTo>
                  <a:cubicBezTo>
                    <a:pt x="37594" y="90996"/>
                    <a:pt x="37508" y="90998"/>
                    <a:pt x="37421" y="90998"/>
                  </a:cubicBezTo>
                  <a:cubicBezTo>
                    <a:pt x="36901" y="90998"/>
                    <a:pt x="36384" y="90916"/>
                    <a:pt x="35854" y="90916"/>
                  </a:cubicBezTo>
                  <a:cubicBezTo>
                    <a:pt x="35845" y="90916"/>
                    <a:pt x="35835" y="90916"/>
                    <a:pt x="35825" y="90916"/>
                  </a:cubicBezTo>
                  <a:cubicBezTo>
                    <a:pt x="35368" y="90919"/>
                    <a:pt x="34912" y="91001"/>
                    <a:pt x="34458" y="91001"/>
                  </a:cubicBezTo>
                  <a:cubicBezTo>
                    <a:pt x="34294" y="91001"/>
                    <a:pt x="34131" y="90990"/>
                    <a:pt x="33968" y="90961"/>
                  </a:cubicBezTo>
                  <a:cubicBezTo>
                    <a:pt x="33866" y="90943"/>
                    <a:pt x="33764" y="90936"/>
                    <a:pt x="33663" y="90936"/>
                  </a:cubicBezTo>
                  <a:cubicBezTo>
                    <a:pt x="33307" y="90936"/>
                    <a:pt x="32958" y="91024"/>
                    <a:pt x="32623" y="91024"/>
                  </a:cubicBezTo>
                  <a:cubicBezTo>
                    <a:pt x="32548" y="91024"/>
                    <a:pt x="32473" y="91020"/>
                    <a:pt x="32399" y="91009"/>
                  </a:cubicBezTo>
                  <a:cubicBezTo>
                    <a:pt x="31991" y="90948"/>
                    <a:pt x="31579" y="90937"/>
                    <a:pt x="31167" y="90937"/>
                  </a:cubicBezTo>
                  <a:cubicBezTo>
                    <a:pt x="30952" y="90937"/>
                    <a:pt x="30738" y="90940"/>
                    <a:pt x="30523" y="90940"/>
                  </a:cubicBezTo>
                  <a:cubicBezTo>
                    <a:pt x="30019" y="90940"/>
                    <a:pt x="29515" y="90925"/>
                    <a:pt x="29013" y="90821"/>
                  </a:cubicBezTo>
                  <a:cubicBezTo>
                    <a:pt x="28881" y="90794"/>
                    <a:pt x="28738" y="90784"/>
                    <a:pt x="28588" y="90784"/>
                  </a:cubicBezTo>
                  <a:cubicBezTo>
                    <a:pt x="28232" y="90784"/>
                    <a:pt x="27837" y="90838"/>
                    <a:pt x="27466" y="90838"/>
                  </a:cubicBezTo>
                  <a:cubicBezTo>
                    <a:pt x="27428" y="90838"/>
                    <a:pt x="27391" y="90838"/>
                    <a:pt x="27355" y="90837"/>
                  </a:cubicBezTo>
                  <a:cubicBezTo>
                    <a:pt x="27297" y="90835"/>
                    <a:pt x="27239" y="90834"/>
                    <a:pt x="27181" y="90834"/>
                  </a:cubicBezTo>
                  <a:cubicBezTo>
                    <a:pt x="26649" y="90834"/>
                    <a:pt x="26109" y="90902"/>
                    <a:pt x="25590" y="90902"/>
                  </a:cubicBezTo>
                  <a:cubicBezTo>
                    <a:pt x="25392" y="90902"/>
                    <a:pt x="25197" y="90892"/>
                    <a:pt x="25006" y="90865"/>
                  </a:cubicBezTo>
                  <a:cubicBezTo>
                    <a:pt x="24719" y="90824"/>
                    <a:pt x="24435" y="90809"/>
                    <a:pt x="24154" y="90809"/>
                  </a:cubicBezTo>
                  <a:cubicBezTo>
                    <a:pt x="23500" y="90809"/>
                    <a:pt x="22860" y="90887"/>
                    <a:pt x="22213" y="90887"/>
                  </a:cubicBezTo>
                  <a:cubicBezTo>
                    <a:pt x="22142" y="90887"/>
                    <a:pt x="22071" y="90886"/>
                    <a:pt x="21999" y="90884"/>
                  </a:cubicBezTo>
                  <a:cubicBezTo>
                    <a:pt x="21765" y="90878"/>
                    <a:pt x="21529" y="90835"/>
                    <a:pt x="21302" y="90789"/>
                  </a:cubicBezTo>
                  <a:cubicBezTo>
                    <a:pt x="21026" y="90731"/>
                    <a:pt x="20759" y="90681"/>
                    <a:pt x="20480" y="90681"/>
                  </a:cubicBezTo>
                  <a:cubicBezTo>
                    <a:pt x="20318" y="90681"/>
                    <a:pt x="20152" y="90698"/>
                    <a:pt x="19977" y="90740"/>
                  </a:cubicBezTo>
                  <a:cubicBezTo>
                    <a:pt x="19864" y="90768"/>
                    <a:pt x="19749" y="90779"/>
                    <a:pt x="19632" y="90779"/>
                  </a:cubicBezTo>
                  <a:cubicBezTo>
                    <a:pt x="19276" y="90779"/>
                    <a:pt x="18907" y="90677"/>
                    <a:pt x="18547" y="90657"/>
                  </a:cubicBezTo>
                  <a:cubicBezTo>
                    <a:pt x="17422" y="90596"/>
                    <a:pt x="16304" y="90463"/>
                    <a:pt x="15172" y="90412"/>
                  </a:cubicBezTo>
                  <a:cubicBezTo>
                    <a:pt x="14790" y="90395"/>
                    <a:pt x="14392" y="90307"/>
                    <a:pt x="14009" y="90252"/>
                  </a:cubicBezTo>
                  <a:cubicBezTo>
                    <a:pt x="13672" y="90202"/>
                    <a:pt x="13367" y="90187"/>
                    <a:pt x="13031" y="90176"/>
                  </a:cubicBezTo>
                  <a:cubicBezTo>
                    <a:pt x="13025" y="90176"/>
                    <a:pt x="13020" y="90176"/>
                    <a:pt x="13014" y="90176"/>
                  </a:cubicBezTo>
                  <a:cubicBezTo>
                    <a:pt x="12929" y="90176"/>
                    <a:pt x="12823" y="90194"/>
                    <a:pt x="12716" y="90194"/>
                  </a:cubicBezTo>
                  <a:cubicBezTo>
                    <a:pt x="12568" y="90194"/>
                    <a:pt x="12417" y="90160"/>
                    <a:pt x="12314" y="89998"/>
                  </a:cubicBezTo>
                  <a:cubicBezTo>
                    <a:pt x="12288" y="89956"/>
                    <a:pt x="12256" y="89940"/>
                    <a:pt x="12219" y="89940"/>
                  </a:cubicBezTo>
                  <a:cubicBezTo>
                    <a:pt x="12102" y="89940"/>
                    <a:pt x="11939" y="90105"/>
                    <a:pt x="11773" y="90105"/>
                  </a:cubicBezTo>
                  <a:cubicBezTo>
                    <a:pt x="11760" y="90105"/>
                    <a:pt x="11747" y="90104"/>
                    <a:pt x="11734" y="90102"/>
                  </a:cubicBezTo>
                  <a:cubicBezTo>
                    <a:pt x="11411" y="90047"/>
                    <a:pt x="11121" y="89937"/>
                    <a:pt x="10767" y="89935"/>
                  </a:cubicBezTo>
                  <a:cubicBezTo>
                    <a:pt x="9650" y="89929"/>
                    <a:pt x="8561" y="89702"/>
                    <a:pt x="7497" y="89524"/>
                  </a:cubicBezTo>
                  <a:cubicBezTo>
                    <a:pt x="6870" y="89419"/>
                    <a:pt x="6037" y="89333"/>
                    <a:pt x="5549" y="88860"/>
                  </a:cubicBezTo>
                  <a:cubicBezTo>
                    <a:pt x="5427" y="88741"/>
                    <a:pt x="5113" y="88733"/>
                    <a:pt x="4920" y="88640"/>
                  </a:cubicBezTo>
                  <a:cubicBezTo>
                    <a:pt x="3903" y="88148"/>
                    <a:pt x="3249" y="87423"/>
                    <a:pt x="2609" y="86705"/>
                  </a:cubicBezTo>
                  <a:cubicBezTo>
                    <a:pt x="1949" y="85966"/>
                    <a:pt x="1834" y="85088"/>
                    <a:pt x="1801" y="84254"/>
                  </a:cubicBezTo>
                  <a:cubicBezTo>
                    <a:pt x="1777" y="83655"/>
                    <a:pt x="1819" y="83027"/>
                    <a:pt x="1833" y="82421"/>
                  </a:cubicBezTo>
                  <a:cubicBezTo>
                    <a:pt x="1847" y="81905"/>
                    <a:pt x="1865" y="81379"/>
                    <a:pt x="1860" y="80859"/>
                  </a:cubicBezTo>
                  <a:cubicBezTo>
                    <a:pt x="1859" y="80638"/>
                    <a:pt x="1924" y="80426"/>
                    <a:pt x="1931" y="80207"/>
                  </a:cubicBezTo>
                  <a:cubicBezTo>
                    <a:pt x="1981" y="78749"/>
                    <a:pt x="1872" y="77282"/>
                    <a:pt x="2027" y="75836"/>
                  </a:cubicBezTo>
                  <a:cubicBezTo>
                    <a:pt x="2140" y="74784"/>
                    <a:pt x="2051" y="73736"/>
                    <a:pt x="2059" y="72695"/>
                  </a:cubicBezTo>
                  <a:cubicBezTo>
                    <a:pt x="2065" y="71754"/>
                    <a:pt x="2146" y="70790"/>
                    <a:pt x="1915" y="69831"/>
                  </a:cubicBezTo>
                  <a:cubicBezTo>
                    <a:pt x="1755" y="69166"/>
                    <a:pt x="1988" y="68455"/>
                    <a:pt x="1979" y="67764"/>
                  </a:cubicBezTo>
                  <a:cubicBezTo>
                    <a:pt x="1972" y="67294"/>
                    <a:pt x="1862" y="66825"/>
                    <a:pt x="1878" y="66348"/>
                  </a:cubicBezTo>
                  <a:cubicBezTo>
                    <a:pt x="1917" y="65189"/>
                    <a:pt x="2004" y="64028"/>
                    <a:pt x="1988" y="62872"/>
                  </a:cubicBezTo>
                  <a:cubicBezTo>
                    <a:pt x="1977" y="62051"/>
                    <a:pt x="2147" y="61240"/>
                    <a:pt x="2090" y="60416"/>
                  </a:cubicBezTo>
                  <a:cubicBezTo>
                    <a:pt x="2057" y="59949"/>
                    <a:pt x="2182" y="59458"/>
                    <a:pt x="2206" y="58979"/>
                  </a:cubicBezTo>
                  <a:cubicBezTo>
                    <a:pt x="2248" y="58086"/>
                    <a:pt x="2362" y="57195"/>
                    <a:pt x="2328" y="56295"/>
                  </a:cubicBezTo>
                  <a:cubicBezTo>
                    <a:pt x="2295" y="55389"/>
                    <a:pt x="2489" y="54480"/>
                    <a:pt x="2541" y="53571"/>
                  </a:cubicBezTo>
                  <a:cubicBezTo>
                    <a:pt x="2561" y="53231"/>
                    <a:pt x="2567" y="52876"/>
                    <a:pt x="2506" y="52546"/>
                  </a:cubicBezTo>
                  <a:cubicBezTo>
                    <a:pt x="2382" y="51873"/>
                    <a:pt x="2701" y="51214"/>
                    <a:pt x="2583" y="50569"/>
                  </a:cubicBezTo>
                  <a:cubicBezTo>
                    <a:pt x="2488" y="50056"/>
                    <a:pt x="2688" y="49554"/>
                    <a:pt x="2534" y="49061"/>
                  </a:cubicBezTo>
                  <a:cubicBezTo>
                    <a:pt x="2388" y="48592"/>
                    <a:pt x="2559" y="48134"/>
                    <a:pt x="2610" y="47682"/>
                  </a:cubicBezTo>
                  <a:cubicBezTo>
                    <a:pt x="2675" y="47121"/>
                    <a:pt x="2472" y="46573"/>
                    <a:pt x="2606" y="46017"/>
                  </a:cubicBezTo>
                  <a:cubicBezTo>
                    <a:pt x="2712" y="45584"/>
                    <a:pt x="2480" y="45129"/>
                    <a:pt x="2732" y="44700"/>
                  </a:cubicBezTo>
                  <a:cubicBezTo>
                    <a:pt x="2748" y="44673"/>
                    <a:pt x="2774" y="44643"/>
                    <a:pt x="2771" y="44616"/>
                  </a:cubicBezTo>
                  <a:cubicBezTo>
                    <a:pt x="2664" y="43393"/>
                    <a:pt x="2817" y="42163"/>
                    <a:pt x="2546" y="40942"/>
                  </a:cubicBezTo>
                  <a:cubicBezTo>
                    <a:pt x="2462" y="40564"/>
                    <a:pt x="2605" y="40163"/>
                    <a:pt x="2632" y="39771"/>
                  </a:cubicBezTo>
                  <a:cubicBezTo>
                    <a:pt x="2694" y="38867"/>
                    <a:pt x="2551" y="37969"/>
                    <a:pt x="2479" y="37068"/>
                  </a:cubicBezTo>
                  <a:cubicBezTo>
                    <a:pt x="2449" y="36694"/>
                    <a:pt x="2521" y="36289"/>
                    <a:pt x="2518" y="35905"/>
                  </a:cubicBezTo>
                  <a:cubicBezTo>
                    <a:pt x="2466" y="28064"/>
                    <a:pt x="2604" y="20188"/>
                    <a:pt x="2656" y="12334"/>
                  </a:cubicBezTo>
                  <a:cubicBezTo>
                    <a:pt x="2676" y="9586"/>
                    <a:pt x="3158" y="5621"/>
                    <a:pt x="5571" y="3826"/>
                  </a:cubicBezTo>
                  <a:cubicBezTo>
                    <a:pt x="6101" y="3430"/>
                    <a:pt x="6765" y="3094"/>
                    <a:pt x="7384" y="2911"/>
                  </a:cubicBezTo>
                  <a:cubicBezTo>
                    <a:pt x="8050" y="2715"/>
                    <a:pt x="8728" y="2386"/>
                    <a:pt x="9519" y="2386"/>
                  </a:cubicBezTo>
                  <a:cubicBezTo>
                    <a:pt x="9592" y="2386"/>
                    <a:pt x="9666" y="2389"/>
                    <a:pt x="9741" y="2395"/>
                  </a:cubicBezTo>
                  <a:cubicBezTo>
                    <a:pt x="9765" y="2396"/>
                    <a:pt x="9789" y="2397"/>
                    <a:pt x="9813" y="2397"/>
                  </a:cubicBezTo>
                  <a:cubicBezTo>
                    <a:pt x="10124" y="2397"/>
                    <a:pt x="10424" y="2246"/>
                    <a:pt x="10657" y="2166"/>
                  </a:cubicBezTo>
                  <a:cubicBezTo>
                    <a:pt x="11008" y="2047"/>
                    <a:pt x="11370" y="2027"/>
                    <a:pt x="11734" y="2027"/>
                  </a:cubicBezTo>
                  <a:cubicBezTo>
                    <a:pt x="11909" y="2027"/>
                    <a:pt x="12085" y="2032"/>
                    <a:pt x="12261" y="2032"/>
                  </a:cubicBezTo>
                  <a:cubicBezTo>
                    <a:pt x="12608" y="2032"/>
                    <a:pt x="12954" y="2014"/>
                    <a:pt x="13293" y="1910"/>
                  </a:cubicBezTo>
                  <a:cubicBezTo>
                    <a:pt x="13696" y="1786"/>
                    <a:pt x="14313" y="1828"/>
                    <a:pt x="14832" y="1797"/>
                  </a:cubicBezTo>
                  <a:cubicBezTo>
                    <a:pt x="14862" y="1796"/>
                    <a:pt x="14892" y="1795"/>
                    <a:pt x="14924" y="1795"/>
                  </a:cubicBezTo>
                  <a:cubicBezTo>
                    <a:pt x="14981" y="1795"/>
                    <a:pt x="15041" y="1797"/>
                    <a:pt x="15100" y="1797"/>
                  </a:cubicBezTo>
                  <a:cubicBezTo>
                    <a:pt x="15293" y="1797"/>
                    <a:pt x="15480" y="1776"/>
                    <a:pt x="15581" y="1596"/>
                  </a:cubicBezTo>
                  <a:cubicBezTo>
                    <a:pt x="15591" y="1577"/>
                    <a:pt x="15679" y="1560"/>
                    <a:pt x="15726" y="1560"/>
                  </a:cubicBezTo>
                  <a:cubicBezTo>
                    <a:pt x="15740" y="1560"/>
                    <a:pt x="15750" y="1562"/>
                    <a:pt x="15754" y="1565"/>
                  </a:cubicBezTo>
                  <a:cubicBezTo>
                    <a:pt x="15887" y="1692"/>
                    <a:pt x="16012" y="1736"/>
                    <a:pt x="16133" y="1736"/>
                  </a:cubicBezTo>
                  <a:cubicBezTo>
                    <a:pt x="16405" y="1736"/>
                    <a:pt x="16655" y="1511"/>
                    <a:pt x="16923" y="1498"/>
                  </a:cubicBezTo>
                  <a:cubicBezTo>
                    <a:pt x="17874" y="1453"/>
                    <a:pt x="18824" y="1476"/>
                    <a:pt x="19768" y="1463"/>
                  </a:cubicBezTo>
                  <a:cubicBezTo>
                    <a:pt x="19802" y="1462"/>
                    <a:pt x="19836" y="1462"/>
                    <a:pt x="19870" y="1462"/>
                  </a:cubicBezTo>
                  <a:cubicBezTo>
                    <a:pt x="20121" y="1462"/>
                    <a:pt x="20383" y="1474"/>
                    <a:pt x="20648" y="1474"/>
                  </a:cubicBezTo>
                  <a:cubicBezTo>
                    <a:pt x="21042" y="1474"/>
                    <a:pt x="21441" y="1447"/>
                    <a:pt x="21817" y="1313"/>
                  </a:cubicBezTo>
                  <a:cubicBezTo>
                    <a:pt x="21835" y="1306"/>
                    <a:pt x="21855" y="1303"/>
                    <a:pt x="21877" y="1303"/>
                  </a:cubicBezTo>
                  <a:cubicBezTo>
                    <a:pt x="22016" y="1303"/>
                    <a:pt x="22226" y="1415"/>
                    <a:pt x="22382" y="1415"/>
                  </a:cubicBezTo>
                  <a:cubicBezTo>
                    <a:pt x="22398" y="1415"/>
                    <a:pt x="22414" y="1414"/>
                    <a:pt x="22429" y="1411"/>
                  </a:cubicBezTo>
                  <a:cubicBezTo>
                    <a:pt x="23140" y="1280"/>
                    <a:pt x="23889" y="1325"/>
                    <a:pt x="24571" y="1217"/>
                  </a:cubicBezTo>
                  <a:cubicBezTo>
                    <a:pt x="25193" y="1120"/>
                    <a:pt x="25793" y="1057"/>
                    <a:pt x="26410" y="1057"/>
                  </a:cubicBezTo>
                  <a:cubicBezTo>
                    <a:pt x="26500" y="1057"/>
                    <a:pt x="26591" y="1058"/>
                    <a:pt x="26682" y="1061"/>
                  </a:cubicBezTo>
                  <a:cubicBezTo>
                    <a:pt x="27372" y="1081"/>
                    <a:pt x="28087" y="1173"/>
                    <a:pt x="28771" y="1173"/>
                  </a:cubicBezTo>
                  <a:cubicBezTo>
                    <a:pt x="29060" y="1173"/>
                    <a:pt x="29344" y="1157"/>
                    <a:pt x="29619" y="1111"/>
                  </a:cubicBezTo>
                  <a:cubicBezTo>
                    <a:pt x="29942" y="1057"/>
                    <a:pt x="30264" y="1044"/>
                    <a:pt x="30584" y="1044"/>
                  </a:cubicBezTo>
                  <a:cubicBezTo>
                    <a:pt x="30882" y="1044"/>
                    <a:pt x="31179" y="1055"/>
                    <a:pt x="31473" y="1055"/>
                  </a:cubicBezTo>
                  <a:cubicBezTo>
                    <a:pt x="31813" y="1055"/>
                    <a:pt x="32150" y="1040"/>
                    <a:pt x="32485" y="974"/>
                  </a:cubicBezTo>
                  <a:cubicBezTo>
                    <a:pt x="32542" y="963"/>
                    <a:pt x="32599" y="958"/>
                    <a:pt x="32655" y="958"/>
                  </a:cubicBezTo>
                  <a:close/>
                  <a:moveTo>
                    <a:pt x="26311" y="0"/>
                  </a:moveTo>
                  <a:cubicBezTo>
                    <a:pt x="26126" y="0"/>
                    <a:pt x="25941" y="2"/>
                    <a:pt x="25756" y="5"/>
                  </a:cubicBezTo>
                  <a:cubicBezTo>
                    <a:pt x="25144" y="16"/>
                    <a:pt x="24554" y="79"/>
                    <a:pt x="23971" y="145"/>
                  </a:cubicBezTo>
                  <a:cubicBezTo>
                    <a:pt x="23151" y="236"/>
                    <a:pt x="22321" y="341"/>
                    <a:pt x="21503" y="341"/>
                  </a:cubicBezTo>
                  <a:cubicBezTo>
                    <a:pt x="21365" y="341"/>
                    <a:pt x="21229" y="338"/>
                    <a:pt x="21092" y="332"/>
                  </a:cubicBezTo>
                  <a:cubicBezTo>
                    <a:pt x="20741" y="315"/>
                    <a:pt x="20390" y="308"/>
                    <a:pt x="20040" y="308"/>
                  </a:cubicBezTo>
                  <a:cubicBezTo>
                    <a:pt x="18964" y="308"/>
                    <a:pt x="17895" y="374"/>
                    <a:pt x="16834" y="433"/>
                  </a:cubicBezTo>
                  <a:cubicBezTo>
                    <a:pt x="15614" y="500"/>
                    <a:pt x="14375" y="613"/>
                    <a:pt x="13160" y="802"/>
                  </a:cubicBezTo>
                  <a:cubicBezTo>
                    <a:pt x="11934" y="991"/>
                    <a:pt x="10679" y="1083"/>
                    <a:pt x="9437" y="1217"/>
                  </a:cubicBezTo>
                  <a:cubicBezTo>
                    <a:pt x="8824" y="1283"/>
                    <a:pt x="8308" y="1548"/>
                    <a:pt x="7750" y="1708"/>
                  </a:cubicBezTo>
                  <a:cubicBezTo>
                    <a:pt x="6983" y="1930"/>
                    <a:pt x="6194" y="2183"/>
                    <a:pt x="5519" y="2581"/>
                  </a:cubicBezTo>
                  <a:cubicBezTo>
                    <a:pt x="5062" y="2846"/>
                    <a:pt x="4649" y="3179"/>
                    <a:pt x="4292" y="3567"/>
                  </a:cubicBezTo>
                  <a:cubicBezTo>
                    <a:pt x="3846" y="4046"/>
                    <a:pt x="3310" y="4447"/>
                    <a:pt x="3035" y="5032"/>
                  </a:cubicBezTo>
                  <a:cubicBezTo>
                    <a:pt x="2752" y="5633"/>
                    <a:pt x="2403" y="6224"/>
                    <a:pt x="2137" y="6835"/>
                  </a:cubicBezTo>
                  <a:cubicBezTo>
                    <a:pt x="1927" y="7319"/>
                    <a:pt x="1529" y="7779"/>
                    <a:pt x="1458" y="8267"/>
                  </a:cubicBezTo>
                  <a:cubicBezTo>
                    <a:pt x="1146" y="10424"/>
                    <a:pt x="583" y="12307"/>
                    <a:pt x="807" y="14545"/>
                  </a:cubicBezTo>
                  <a:cubicBezTo>
                    <a:pt x="904" y="15511"/>
                    <a:pt x="1094" y="16467"/>
                    <a:pt x="1157" y="17435"/>
                  </a:cubicBezTo>
                  <a:cubicBezTo>
                    <a:pt x="1227" y="18547"/>
                    <a:pt x="1130" y="19660"/>
                    <a:pt x="1053" y="20772"/>
                  </a:cubicBezTo>
                  <a:cubicBezTo>
                    <a:pt x="835" y="23978"/>
                    <a:pt x="750" y="27269"/>
                    <a:pt x="870" y="30465"/>
                  </a:cubicBezTo>
                  <a:cubicBezTo>
                    <a:pt x="879" y="30699"/>
                    <a:pt x="888" y="30935"/>
                    <a:pt x="896" y="31169"/>
                  </a:cubicBezTo>
                  <a:cubicBezTo>
                    <a:pt x="1037" y="34971"/>
                    <a:pt x="1157" y="38774"/>
                    <a:pt x="1220" y="42579"/>
                  </a:cubicBezTo>
                  <a:cubicBezTo>
                    <a:pt x="1287" y="46793"/>
                    <a:pt x="1286" y="51007"/>
                    <a:pt x="1165" y="55219"/>
                  </a:cubicBezTo>
                  <a:cubicBezTo>
                    <a:pt x="1107" y="57370"/>
                    <a:pt x="1011" y="59519"/>
                    <a:pt x="883" y="61666"/>
                  </a:cubicBezTo>
                  <a:cubicBezTo>
                    <a:pt x="784" y="63295"/>
                    <a:pt x="0" y="66050"/>
                    <a:pt x="640" y="67564"/>
                  </a:cubicBezTo>
                  <a:cubicBezTo>
                    <a:pt x="652" y="67593"/>
                    <a:pt x="650" y="67627"/>
                    <a:pt x="633" y="67655"/>
                  </a:cubicBezTo>
                  <a:cubicBezTo>
                    <a:pt x="232" y="68291"/>
                    <a:pt x="729" y="68952"/>
                    <a:pt x="508" y="69620"/>
                  </a:cubicBezTo>
                  <a:cubicBezTo>
                    <a:pt x="380" y="70006"/>
                    <a:pt x="873" y="70464"/>
                    <a:pt x="537" y="70941"/>
                  </a:cubicBezTo>
                  <a:cubicBezTo>
                    <a:pt x="440" y="71078"/>
                    <a:pt x="399" y="71363"/>
                    <a:pt x="639" y="71579"/>
                  </a:cubicBezTo>
                  <a:cubicBezTo>
                    <a:pt x="816" y="71739"/>
                    <a:pt x="866" y="72036"/>
                    <a:pt x="735" y="72180"/>
                  </a:cubicBezTo>
                  <a:cubicBezTo>
                    <a:pt x="409" y="72539"/>
                    <a:pt x="782" y="72883"/>
                    <a:pt x="682" y="73241"/>
                  </a:cubicBezTo>
                  <a:cubicBezTo>
                    <a:pt x="629" y="73429"/>
                    <a:pt x="607" y="73708"/>
                    <a:pt x="715" y="73920"/>
                  </a:cubicBezTo>
                  <a:cubicBezTo>
                    <a:pt x="948" y="74376"/>
                    <a:pt x="741" y="74838"/>
                    <a:pt x="739" y="75287"/>
                  </a:cubicBezTo>
                  <a:cubicBezTo>
                    <a:pt x="737" y="75621"/>
                    <a:pt x="728" y="75979"/>
                    <a:pt x="675" y="76325"/>
                  </a:cubicBezTo>
                  <a:cubicBezTo>
                    <a:pt x="612" y="76747"/>
                    <a:pt x="716" y="77175"/>
                    <a:pt x="611" y="77602"/>
                  </a:cubicBezTo>
                  <a:cubicBezTo>
                    <a:pt x="520" y="77976"/>
                    <a:pt x="537" y="78359"/>
                    <a:pt x="548" y="78743"/>
                  </a:cubicBezTo>
                  <a:cubicBezTo>
                    <a:pt x="557" y="79052"/>
                    <a:pt x="820" y="79488"/>
                    <a:pt x="697" y="79599"/>
                  </a:cubicBezTo>
                  <a:cubicBezTo>
                    <a:pt x="180" y="80073"/>
                    <a:pt x="630" y="80578"/>
                    <a:pt x="465" y="81062"/>
                  </a:cubicBezTo>
                  <a:cubicBezTo>
                    <a:pt x="279" y="81613"/>
                    <a:pt x="533" y="82234"/>
                    <a:pt x="424" y="82834"/>
                  </a:cubicBezTo>
                  <a:cubicBezTo>
                    <a:pt x="384" y="83056"/>
                    <a:pt x="420" y="83327"/>
                    <a:pt x="424" y="83568"/>
                  </a:cubicBezTo>
                  <a:cubicBezTo>
                    <a:pt x="434" y="84061"/>
                    <a:pt x="620" y="84553"/>
                    <a:pt x="482" y="85046"/>
                  </a:cubicBezTo>
                  <a:cubicBezTo>
                    <a:pt x="393" y="85363"/>
                    <a:pt x="983" y="85648"/>
                    <a:pt x="553" y="85975"/>
                  </a:cubicBezTo>
                  <a:cubicBezTo>
                    <a:pt x="547" y="85980"/>
                    <a:pt x="563" y="86013"/>
                    <a:pt x="575" y="86015"/>
                  </a:cubicBezTo>
                  <a:cubicBezTo>
                    <a:pt x="1215" y="86146"/>
                    <a:pt x="813" y="86505"/>
                    <a:pt x="879" y="86758"/>
                  </a:cubicBezTo>
                  <a:cubicBezTo>
                    <a:pt x="892" y="86804"/>
                    <a:pt x="838" y="86842"/>
                    <a:pt x="923" y="86897"/>
                  </a:cubicBezTo>
                  <a:cubicBezTo>
                    <a:pt x="1657" y="87376"/>
                    <a:pt x="1801" y="88137"/>
                    <a:pt x="2689" y="88599"/>
                  </a:cubicBezTo>
                  <a:cubicBezTo>
                    <a:pt x="3293" y="88913"/>
                    <a:pt x="3730" y="89385"/>
                    <a:pt x="4443" y="89701"/>
                  </a:cubicBezTo>
                  <a:cubicBezTo>
                    <a:pt x="5278" y="90071"/>
                    <a:pt x="6017" y="90506"/>
                    <a:pt x="7036" y="90533"/>
                  </a:cubicBezTo>
                  <a:cubicBezTo>
                    <a:pt x="7421" y="90542"/>
                    <a:pt x="7697" y="90760"/>
                    <a:pt x="8086" y="90760"/>
                  </a:cubicBezTo>
                  <a:cubicBezTo>
                    <a:pt x="8091" y="90760"/>
                    <a:pt x="8096" y="90760"/>
                    <a:pt x="8102" y="90760"/>
                  </a:cubicBezTo>
                  <a:cubicBezTo>
                    <a:pt x="8140" y="90759"/>
                    <a:pt x="8179" y="90759"/>
                    <a:pt x="8217" y="90759"/>
                  </a:cubicBezTo>
                  <a:cubicBezTo>
                    <a:pt x="9211" y="90759"/>
                    <a:pt x="10184" y="90952"/>
                    <a:pt x="11140" y="91083"/>
                  </a:cubicBezTo>
                  <a:cubicBezTo>
                    <a:pt x="12296" y="91242"/>
                    <a:pt x="13475" y="91270"/>
                    <a:pt x="14629" y="91446"/>
                  </a:cubicBezTo>
                  <a:cubicBezTo>
                    <a:pt x="15002" y="91503"/>
                    <a:pt x="15459" y="91591"/>
                    <a:pt x="15927" y="91591"/>
                  </a:cubicBezTo>
                  <a:cubicBezTo>
                    <a:pt x="15987" y="91591"/>
                    <a:pt x="16048" y="91590"/>
                    <a:pt x="16109" y="91587"/>
                  </a:cubicBezTo>
                  <a:cubicBezTo>
                    <a:pt x="16300" y="91576"/>
                    <a:pt x="16531" y="91554"/>
                    <a:pt x="16762" y="91554"/>
                  </a:cubicBezTo>
                  <a:cubicBezTo>
                    <a:pt x="16985" y="91554"/>
                    <a:pt x="17206" y="91574"/>
                    <a:pt x="17389" y="91645"/>
                  </a:cubicBezTo>
                  <a:cubicBezTo>
                    <a:pt x="18001" y="91882"/>
                    <a:pt x="18664" y="91786"/>
                    <a:pt x="19282" y="91841"/>
                  </a:cubicBezTo>
                  <a:cubicBezTo>
                    <a:pt x="19940" y="91899"/>
                    <a:pt x="20615" y="91909"/>
                    <a:pt x="21290" y="91909"/>
                  </a:cubicBezTo>
                  <a:cubicBezTo>
                    <a:pt x="21549" y="91909"/>
                    <a:pt x="21807" y="91907"/>
                    <a:pt x="22064" y="91907"/>
                  </a:cubicBezTo>
                  <a:cubicBezTo>
                    <a:pt x="22083" y="91906"/>
                    <a:pt x="22102" y="91906"/>
                    <a:pt x="22122" y="91906"/>
                  </a:cubicBezTo>
                  <a:cubicBezTo>
                    <a:pt x="23159" y="91906"/>
                    <a:pt x="24199" y="91956"/>
                    <a:pt x="25238" y="91956"/>
                  </a:cubicBezTo>
                  <a:cubicBezTo>
                    <a:pt x="25534" y="91956"/>
                    <a:pt x="25829" y="91952"/>
                    <a:pt x="26125" y="91942"/>
                  </a:cubicBezTo>
                  <a:cubicBezTo>
                    <a:pt x="26361" y="91935"/>
                    <a:pt x="26597" y="91931"/>
                    <a:pt x="26833" y="91931"/>
                  </a:cubicBezTo>
                  <a:cubicBezTo>
                    <a:pt x="27459" y="91931"/>
                    <a:pt x="28084" y="91957"/>
                    <a:pt x="28708" y="92009"/>
                  </a:cubicBezTo>
                  <a:cubicBezTo>
                    <a:pt x="28795" y="92016"/>
                    <a:pt x="28880" y="92019"/>
                    <a:pt x="28965" y="92019"/>
                  </a:cubicBezTo>
                  <a:cubicBezTo>
                    <a:pt x="29306" y="92019"/>
                    <a:pt x="29632" y="91974"/>
                    <a:pt x="29957" y="91974"/>
                  </a:cubicBezTo>
                  <a:cubicBezTo>
                    <a:pt x="30021" y="91974"/>
                    <a:pt x="30085" y="91976"/>
                    <a:pt x="30149" y="91980"/>
                  </a:cubicBezTo>
                  <a:cubicBezTo>
                    <a:pt x="31349" y="92059"/>
                    <a:pt x="32551" y="92034"/>
                    <a:pt x="33751" y="92071"/>
                  </a:cubicBezTo>
                  <a:cubicBezTo>
                    <a:pt x="33966" y="92078"/>
                    <a:pt x="34181" y="92081"/>
                    <a:pt x="34396" y="92081"/>
                  </a:cubicBezTo>
                  <a:cubicBezTo>
                    <a:pt x="35189" y="92081"/>
                    <a:pt x="35982" y="92043"/>
                    <a:pt x="36778" y="92043"/>
                  </a:cubicBezTo>
                  <a:cubicBezTo>
                    <a:pt x="37003" y="92043"/>
                    <a:pt x="37229" y="92046"/>
                    <a:pt x="37455" y="92054"/>
                  </a:cubicBezTo>
                  <a:cubicBezTo>
                    <a:pt x="38476" y="92090"/>
                    <a:pt x="39501" y="92134"/>
                    <a:pt x="40519" y="92136"/>
                  </a:cubicBezTo>
                  <a:cubicBezTo>
                    <a:pt x="40562" y="92136"/>
                    <a:pt x="40604" y="92136"/>
                    <a:pt x="40646" y="92136"/>
                  </a:cubicBezTo>
                  <a:cubicBezTo>
                    <a:pt x="41870" y="92136"/>
                    <a:pt x="43102" y="92106"/>
                    <a:pt x="44322" y="92106"/>
                  </a:cubicBezTo>
                  <a:cubicBezTo>
                    <a:pt x="44441" y="92106"/>
                    <a:pt x="44559" y="92106"/>
                    <a:pt x="44678" y="92107"/>
                  </a:cubicBezTo>
                  <a:cubicBezTo>
                    <a:pt x="44730" y="92107"/>
                    <a:pt x="44782" y="92107"/>
                    <a:pt x="44834" y="92107"/>
                  </a:cubicBezTo>
                  <a:cubicBezTo>
                    <a:pt x="46801" y="92107"/>
                    <a:pt x="48734" y="91888"/>
                    <a:pt x="50687" y="91823"/>
                  </a:cubicBezTo>
                  <a:cubicBezTo>
                    <a:pt x="51662" y="91792"/>
                    <a:pt x="52651" y="91607"/>
                    <a:pt x="53627" y="91452"/>
                  </a:cubicBezTo>
                  <a:cubicBezTo>
                    <a:pt x="54431" y="91325"/>
                    <a:pt x="55270" y="91284"/>
                    <a:pt x="56063" y="91094"/>
                  </a:cubicBezTo>
                  <a:cubicBezTo>
                    <a:pt x="56951" y="90884"/>
                    <a:pt x="57922" y="90883"/>
                    <a:pt x="58750" y="90524"/>
                  </a:cubicBezTo>
                  <a:cubicBezTo>
                    <a:pt x="59220" y="90320"/>
                    <a:pt x="59759" y="90097"/>
                    <a:pt x="60203" y="89989"/>
                  </a:cubicBezTo>
                  <a:cubicBezTo>
                    <a:pt x="61157" y="89760"/>
                    <a:pt x="61624" y="89151"/>
                    <a:pt x="62433" y="88850"/>
                  </a:cubicBezTo>
                  <a:cubicBezTo>
                    <a:pt x="62703" y="88750"/>
                    <a:pt x="62825" y="88371"/>
                    <a:pt x="62883" y="88364"/>
                  </a:cubicBezTo>
                  <a:cubicBezTo>
                    <a:pt x="63631" y="88271"/>
                    <a:pt x="63607" y="87724"/>
                    <a:pt x="63856" y="87423"/>
                  </a:cubicBezTo>
                  <a:cubicBezTo>
                    <a:pt x="64651" y="86463"/>
                    <a:pt x="65066" y="85389"/>
                    <a:pt x="65162" y="84248"/>
                  </a:cubicBezTo>
                  <a:cubicBezTo>
                    <a:pt x="65242" y="83266"/>
                    <a:pt x="65580" y="82297"/>
                    <a:pt x="65420" y="81302"/>
                  </a:cubicBezTo>
                  <a:cubicBezTo>
                    <a:pt x="65416" y="81273"/>
                    <a:pt x="65390" y="81238"/>
                    <a:pt x="65405" y="81216"/>
                  </a:cubicBezTo>
                  <a:cubicBezTo>
                    <a:pt x="65787" y="80584"/>
                    <a:pt x="65519" y="79919"/>
                    <a:pt x="65601" y="79272"/>
                  </a:cubicBezTo>
                  <a:cubicBezTo>
                    <a:pt x="65715" y="78374"/>
                    <a:pt x="65748" y="77471"/>
                    <a:pt x="65833" y="76571"/>
                  </a:cubicBezTo>
                  <a:cubicBezTo>
                    <a:pt x="65863" y="76264"/>
                    <a:pt x="65566" y="76000"/>
                    <a:pt x="65644" y="75691"/>
                  </a:cubicBezTo>
                  <a:cubicBezTo>
                    <a:pt x="65832" y="74950"/>
                    <a:pt x="65827" y="74208"/>
                    <a:pt x="65743" y="73457"/>
                  </a:cubicBezTo>
                  <a:cubicBezTo>
                    <a:pt x="65634" y="72486"/>
                    <a:pt x="65616" y="71511"/>
                    <a:pt x="65560" y="70537"/>
                  </a:cubicBezTo>
                  <a:cubicBezTo>
                    <a:pt x="65502" y="69522"/>
                    <a:pt x="65361" y="68512"/>
                    <a:pt x="65386" y="67493"/>
                  </a:cubicBezTo>
                  <a:cubicBezTo>
                    <a:pt x="65402" y="66910"/>
                    <a:pt x="65345" y="66301"/>
                    <a:pt x="65446" y="65743"/>
                  </a:cubicBezTo>
                  <a:cubicBezTo>
                    <a:pt x="65617" y="64789"/>
                    <a:pt x="65293" y="63371"/>
                    <a:pt x="65301" y="62350"/>
                  </a:cubicBezTo>
                  <a:cubicBezTo>
                    <a:pt x="65311" y="60910"/>
                    <a:pt x="65314" y="59472"/>
                    <a:pt x="65313" y="58033"/>
                  </a:cubicBezTo>
                  <a:cubicBezTo>
                    <a:pt x="65311" y="55244"/>
                    <a:pt x="65292" y="52453"/>
                    <a:pt x="65279" y="49664"/>
                  </a:cubicBezTo>
                  <a:cubicBezTo>
                    <a:pt x="65251" y="44094"/>
                    <a:pt x="65241" y="38522"/>
                    <a:pt x="65416" y="32955"/>
                  </a:cubicBezTo>
                  <a:cubicBezTo>
                    <a:pt x="65445" y="32025"/>
                    <a:pt x="65173" y="31089"/>
                    <a:pt x="65242" y="30164"/>
                  </a:cubicBezTo>
                  <a:cubicBezTo>
                    <a:pt x="65320" y="29129"/>
                    <a:pt x="65146" y="28105"/>
                    <a:pt x="65141" y="27075"/>
                  </a:cubicBezTo>
                  <a:cubicBezTo>
                    <a:pt x="65136" y="26157"/>
                    <a:pt x="65013" y="25229"/>
                    <a:pt x="65070" y="24312"/>
                  </a:cubicBezTo>
                  <a:cubicBezTo>
                    <a:pt x="65125" y="23418"/>
                    <a:pt x="65047" y="22524"/>
                    <a:pt x="64987" y="21644"/>
                  </a:cubicBezTo>
                  <a:cubicBezTo>
                    <a:pt x="64897" y="20315"/>
                    <a:pt x="64837" y="18977"/>
                    <a:pt x="64577" y="17650"/>
                  </a:cubicBezTo>
                  <a:cubicBezTo>
                    <a:pt x="64313" y="16303"/>
                    <a:pt x="64327" y="14935"/>
                    <a:pt x="64205" y="13581"/>
                  </a:cubicBezTo>
                  <a:cubicBezTo>
                    <a:pt x="64142" y="12875"/>
                    <a:pt x="64064" y="12130"/>
                    <a:pt x="64119" y="11395"/>
                  </a:cubicBezTo>
                  <a:cubicBezTo>
                    <a:pt x="64186" y="10506"/>
                    <a:pt x="63911" y="9601"/>
                    <a:pt x="63746" y="8706"/>
                  </a:cubicBezTo>
                  <a:cubicBezTo>
                    <a:pt x="63696" y="8438"/>
                    <a:pt x="63490" y="8191"/>
                    <a:pt x="63493" y="7904"/>
                  </a:cubicBezTo>
                  <a:cubicBezTo>
                    <a:pt x="63508" y="6825"/>
                    <a:pt x="62961" y="5858"/>
                    <a:pt x="62383" y="4888"/>
                  </a:cubicBezTo>
                  <a:cubicBezTo>
                    <a:pt x="62262" y="4686"/>
                    <a:pt x="61942" y="4620"/>
                    <a:pt x="61919" y="4452"/>
                  </a:cubicBezTo>
                  <a:cubicBezTo>
                    <a:pt x="61834" y="3856"/>
                    <a:pt x="61046" y="3535"/>
                    <a:pt x="60864" y="2980"/>
                  </a:cubicBezTo>
                  <a:cubicBezTo>
                    <a:pt x="60839" y="2900"/>
                    <a:pt x="60646" y="2810"/>
                    <a:pt x="60464" y="2810"/>
                  </a:cubicBezTo>
                  <a:cubicBezTo>
                    <a:pt x="60453" y="2810"/>
                    <a:pt x="60443" y="2810"/>
                    <a:pt x="60433" y="2811"/>
                  </a:cubicBezTo>
                  <a:cubicBezTo>
                    <a:pt x="60411" y="2812"/>
                    <a:pt x="60390" y="2813"/>
                    <a:pt x="60370" y="2813"/>
                  </a:cubicBezTo>
                  <a:cubicBezTo>
                    <a:pt x="60252" y="2813"/>
                    <a:pt x="60161" y="2786"/>
                    <a:pt x="60139" y="2688"/>
                  </a:cubicBezTo>
                  <a:cubicBezTo>
                    <a:pt x="60019" y="2137"/>
                    <a:pt x="59207" y="2128"/>
                    <a:pt x="58772" y="1813"/>
                  </a:cubicBezTo>
                  <a:cubicBezTo>
                    <a:pt x="58066" y="1302"/>
                    <a:pt x="56971" y="1344"/>
                    <a:pt x="56018" y="1193"/>
                  </a:cubicBezTo>
                  <a:cubicBezTo>
                    <a:pt x="55670" y="1138"/>
                    <a:pt x="55316" y="1143"/>
                    <a:pt x="54974" y="1068"/>
                  </a:cubicBezTo>
                  <a:cubicBezTo>
                    <a:pt x="54355" y="935"/>
                    <a:pt x="53734" y="762"/>
                    <a:pt x="53099" y="718"/>
                  </a:cubicBezTo>
                  <a:cubicBezTo>
                    <a:pt x="52679" y="688"/>
                    <a:pt x="52268" y="605"/>
                    <a:pt x="51886" y="538"/>
                  </a:cubicBezTo>
                  <a:cubicBezTo>
                    <a:pt x="51026" y="386"/>
                    <a:pt x="50110" y="285"/>
                    <a:pt x="49287" y="256"/>
                  </a:cubicBezTo>
                  <a:cubicBezTo>
                    <a:pt x="48244" y="219"/>
                    <a:pt x="47199" y="109"/>
                    <a:pt x="46137" y="109"/>
                  </a:cubicBezTo>
                  <a:cubicBezTo>
                    <a:pt x="45906" y="109"/>
                    <a:pt x="45675" y="115"/>
                    <a:pt x="45442" y="127"/>
                  </a:cubicBezTo>
                  <a:cubicBezTo>
                    <a:pt x="44880" y="157"/>
                    <a:pt x="44310" y="159"/>
                    <a:pt x="43739" y="159"/>
                  </a:cubicBezTo>
                  <a:cubicBezTo>
                    <a:pt x="43623" y="159"/>
                    <a:pt x="43506" y="159"/>
                    <a:pt x="43390" y="159"/>
                  </a:cubicBezTo>
                  <a:cubicBezTo>
                    <a:pt x="42703" y="159"/>
                    <a:pt x="42016" y="163"/>
                    <a:pt x="41340" y="213"/>
                  </a:cubicBezTo>
                  <a:cubicBezTo>
                    <a:pt x="41162" y="227"/>
                    <a:pt x="40985" y="232"/>
                    <a:pt x="40808" y="232"/>
                  </a:cubicBezTo>
                  <a:cubicBezTo>
                    <a:pt x="40181" y="232"/>
                    <a:pt x="39557" y="167"/>
                    <a:pt x="38935" y="167"/>
                  </a:cubicBezTo>
                  <a:cubicBezTo>
                    <a:pt x="38565" y="167"/>
                    <a:pt x="38195" y="190"/>
                    <a:pt x="37827" y="263"/>
                  </a:cubicBezTo>
                  <a:cubicBezTo>
                    <a:pt x="37824" y="264"/>
                    <a:pt x="37820" y="264"/>
                    <a:pt x="37817" y="264"/>
                  </a:cubicBezTo>
                  <a:cubicBezTo>
                    <a:pt x="37785" y="264"/>
                    <a:pt x="37744" y="241"/>
                    <a:pt x="37710" y="241"/>
                  </a:cubicBezTo>
                  <a:cubicBezTo>
                    <a:pt x="37708" y="241"/>
                    <a:pt x="37705" y="241"/>
                    <a:pt x="37703" y="242"/>
                  </a:cubicBezTo>
                  <a:cubicBezTo>
                    <a:pt x="37669" y="245"/>
                    <a:pt x="37635" y="247"/>
                    <a:pt x="37601" y="247"/>
                  </a:cubicBezTo>
                  <a:cubicBezTo>
                    <a:pt x="37297" y="247"/>
                    <a:pt x="37019" y="107"/>
                    <a:pt x="36697" y="107"/>
                  </a:cubicBezTo>
                  <a:cubicBezTo>
                    <a:pt x="36588" y="107"/>
                    <a:pt x="36474" y="123"/>
                    <a:pt x="36353" y="166"/>
                  </a:cubicBezTo>
                  <a:cubicBezTo>
                    <a:pt x="36232" y="208"/>
                    <a:pt x="36052" y="223"/>
                    <a:pt x="35869" y="223"/>
                  </a:cubicBezTo>
                  <a:cubicBezTo>
                    <a:pt x="35674" y="223"/>
                    <a:pt x="35475" y="206"/>
                    <a:pt x="35341" y="183"/>
                  </a:cubicBezTo>
                  <a:cubicBezTo>
                    <a:pt x="34870" y="102"/>
                    <a:pt x="34401" y="85"/>
                    <a:pt x="33933" y="85"/>
                  </a:cubicBezTo>
                  <a:cubicBezTo>
                    <a:pt x="33588" y="85"/>
                    <a:pt x="33243" y="94"/>
                    <a:pt x="32899" y="94"/>
                  </a:cubicBezTo>
                  <a:cubicBezTo>
                    <a:pt x="32729" y="94"/>
                    <a:pt x="32559" y="92"/>
                    <a:pt x="32390" y="85"/>
                  </a:cubicBezTo>
                  <a:cubicBezTo>
                    <a:pt x="32300" y="82"/>
                    <a:pt x="32211" y="80"/>
                    <a:pt x="32121" y="80"/>
                  </a:cubicBezTo>
                  <a:cubicBezTo>
                    <a:pt x="31662" y="80"/>
                    <a:pt x="31201" y="118"/>
                    <a:pt x="30742" y="118"/>
                  </a:cubicBezTo>
                  <a:cubicBezTo>
                    <a:pt x="30724" y="118"/>
                    <a:pt x="30707" y="118"/>
                    <a:pt x="30690" y="118"/>
                  </a:cubicBezTo>
                  <a:cubicBezTo>
                    <a:pt x="30085" y="116"/>
                    <a:pt x="29480" y="86"/>
                    <a:pt x="28875" y="63"/>
                  </a:cubicBezTo>
                  <a:cubicBezTo>
                    <a:pt x="28020" y="30"/>
                    <a:pt x="27168" y="0"/>
                    <a:pt x="26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Google Shape;711;p27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895683" y="1186886"/>
                <a:ext cx="5314500" cy="792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r>
                      <a:rPr lang="vi-VN" b="1" i="1" smtClean="0">
                        <a:latin typeface="Cambria Math" panose="02040503050406030204" pitchFamily="18" charset="0"/>
                      </a:rPr>
                      <m:t>𝒑𝑽</m:t>
                    </m:r>
                    <m:r>
                      <a:rPr lang="vi-V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1" i="1" smtClean="0">
                        <a:latin typeface="Cambria Math" panose="02040503050406030204" pitchFamily="18" charset="0"/>
                      </a:rPr>
                      <m:t>𝒏𝑹𝑻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vi-VN" b="1" i="1">
                        <a:latin typeface="Cambria Math" panose="02040503050406030204" pitchFamily="18" charset="0"/>
                      </a:rPr>
                      <m:t>𝒑𝑽</m:t>
                    </m:r>
                    <m:r>
                      <a:rPr lang="vi-VN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vi-VN" b="1" i="1">
                        <a:latin typeface="Cambria Math" panose="02040503050406030204" pitchFamily="18" charset="0"/>
                      </a:rPr>
                      <m:t>𝑵𝒌𝑻</m:t>
                    </m:r>
                  </m:oMath>
                </a14:m>
                <a:r>
                  <a:rPr lang="en-VN" dirty="0">
                    <a:effectLst/>
                  </a:rPr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711" name="Google Shape;711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95683" y="1186886"/>
                <a:ext cx="5314500" cy="792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F302F9-E12F-4B32-0CD3-4B94EC60058B}"/>
                  </a:ext>
                </a:extLst>
              </p:cNvPr>
              <p:cNvSpPr txBox="1"/>
              <p:nvPr/>
            </p:nvSpPr>
            <p:spPr>
              <a:xfrm>
                <a:off x="0" y="2432949"/>
                <a:ext cx="9144000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spcBef>
                    <a:spcPts val="400"/>
                  </a:spcBef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pressure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volume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temperature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gas, respectively.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</a:t>
                </a:r>
                <a:r>
                  <a:rPr lang="en-US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moles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gas.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number of </a:t>
                </a:r>
                <a:r>
                  <a:rPr lang="en-US" sz="24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molecules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of the gas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=8.31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J</m:t>
                    </m:r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mol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Universal gas constant .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=1.38×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−23</m:t>
                        </m:r>
                      </m:sup>
                    </m:sSup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kg</m:t>
                    </m:r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Boltzmann constant.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SzPts val="1000"/>
                  <a:buFont typeface="Symbol" pitchFamily="2" charset="2"/>
                  <a:buChar char=""/>
                  <a:tabLst>
                    <a:tab pos="228600" algn="l"/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=6.02×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23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VN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mol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Avogadro constant. </a:t>
                </a:r>
                <a:endParaRPr lang="en-VN" sz="2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F302F9-E12F-4B32-0CD3-4B94EC600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32949"/>
                <a:ext cx="9144000" cy="2308324"/>
              </a:xfrm>
              <a:prstGeom prst="rect">
                <a:avLst/>
              </a:prstGeom>
              <a:blipFill>
                <a:blip r:embed="rId4"/>
                <a:stretch>
                  <a:fillRect t="-2111" b="-501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7B4F3F-F50A-F992-218A-94AFE7660FD2}"/>
                  </a:ext>
                </a:extLst>
              </p14:cNvPr>
              <p14:cNvContentPartPr/>
              <p14:nvPr/>
            </p14:nvContentPartPr>
            <p14:xfrm>
              <a:off x="325538" y="4066615"/>
              <a:ext cx="606600" cy="3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7B4F3F-F50A-F992-218A-94AFE7660F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538" y="3958615"/>
                <a:ext cx="714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E82514-4A0C-158D-DC85-6EC383652950}"/>
                  </a:ext>
                </a:extLst>
              </p14:cNvPr>
              <p14:cNvContentPartPr/>
              <p14:nvPr/>
            </p14:nvContentPartPr>
            <p14:xfrm>
              <a:off x="394658" y="4488175"/>
              <a:ext cx="351000" cy="2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E82514-4A0C-158D-DC85-6EC3836529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658" y="4380535"/>
                <a:ext cx="458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72D7F-AB6F-E81B-7551-56A12286B617}"/>
                  </a:ext>
                </a:extLst>
              </p14:cNvPr>
              <p14:cNvContentPartPr/>
              <p14:nvPr/>
            </p14:nvContentPartPr>
            <p14:xfrm>
              <a:off x="2105738" y="2977255"/>
              <a:ext cx="752760" cy="2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72D7F-AB6F-E81B-7551-56A12286B6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2098" y="2869615"/>
                <a:ext cx="860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3BD8E0-CB84-4015-F260-83DE582C33BC}"/>
                  </a:ext>
                </a:extLst>
              </p14:cNvPr>
              <p14:cNvContentPartPr/>
              <p14:nvPr/>
            </p14:nvContentPartPr>
            <p14:xfrm>
              <a:off x="2209778" y="3407455"/>
              <a:ext cx="1253880" cy="36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3BD8E0-CB84-4015-F260-83DE582C33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56138" y="3299815"/>
                <a:ext cx="1361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62CBDC-FCE8-AB3F-382C-C1807FA51795}"/>
                  </a:ext>
                </a:extLst>
              </p14:cNvPr>
              <p14:cNvContentPartPr/>
              <p14:nvPr/>
            </p14:nvContentPartPr>
            <p14:xfrm>
              <a:off x="290618" y="3705175"/>
              <a:ext cx="325440" cy="1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62CBDC-FCE8-AB3F-382C-C1807FA517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978" y="3597175"/>
                <a:ext cx="4330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A605EE-5298-E18E-DF6B-8C485060932B}"/>
                  </a:ext>
                </a:extLst>
              </p14:cNvPr>
              <p14:cNvContentPartPr/>
              <p14:nvPr/>
            </p14:nvContentPartPr>
            <p14:xfrm>
              <a:off x="3754538" y="1422775"/>
              <a:ext cx="334440" cy="1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A605EE-5298-E18E-DF6B-8C48506093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00538" y="1315135"/>
                <a:ext cx="442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6B0B5C-AF86-46C1-0BD9-60527AED57C0}"/>
                  </a:ext>
                </a:extLst>
              </p14:cNvPr>
              <p14:cNvContentPartPr/>
              <p14:nvPr/>
            </p14:nvContentPartPr>
            <p14:xfrm>
              <a:off x="5548418" y="1433935"/>
              <a:ext cx="3218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6B0B5C-AF86-46C1-0BD9-60527AED57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94778" y="1325935"/>
                <a:ext cx="429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97EB36-E739-764B-D2D2-7DC9B09472E6}"/>
                  </a:ext>
                </a:extLst>
              </p14:cNvPr>
              <p14:cNvContentPartPr/>
              <p14:nvPr/>
            </p14:nvContentPartPr>
            <p14:xfrm>
              <a:off x="3726818" y="1678375"/>
              <a:ext cx="363600" cy="1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97EB36-E739-764B-D2D2-7DC9B09472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20698" y="1672255"/>
                <a:ext cx="375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A64FAC-9D14-4B14-89DF-16A301CF10BA}"/>
                  </a:ext>
                </a:extLst>
              </p14:cNvPr>
              <p14:cNvContentPartPr/>
              <p14:nvPr/>
            </p14:nvContentPartPr>
            <p14:xfrm>
              <a:off x="5707898" y="1648495"/>
              <a:ext cx="330840" cy="2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A64FAC-9D14-4B14-89DF-16A301CF10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01778" y="1642375"/>
                <a:ext cx="34308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126E002-322B-42C0-8E2B-E4D4FE9EBCE5}"/>
              </a:ext>
            </a:extLst>
          </p:cNvPr>
          <p:cNvGrpSpPr/>
          <p:nvPr/>
        </p:nvGrpSpPr>
        <p:grpSpPr>
          <a:xfrm>
            <a:off x="4010498" y="644095"/>
            <a:ext cx="610920" cy="582480"/>
            <a:chOff x="4010498" y="644095"/>
            <a:chExt cx="6109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9E11E7-EA9C-3CB6-9A80-B06C52702F3E}"/>
                    </a:ext>
                  </a:extLst>
                </p14:cNvPr>
                <p14:cNvContentPartPr/>
                <p14:nvPr/>
              </p14:nvContentPartPr>
              <p14:xfrm>
                <a:off x="4010498" y="887095"/>
                <a:ext cx="158400" cy="339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9E11E7-EA9C-3CB6-9A80-B06C52702F3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04378" y="880975"/>
                  <a:ext cx="170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8AF092-A5C6-3286-6B10-7110B25159DF}"/>
                    </a:ext>
                  </a:extLst>
                </p14:cNvPr>
                <p14:cNvContentPartPr/>
                <p14:nvPr/>
              </p14:nvContentPartPr>
              <p14:xfrm>
                <a:off x="4259978" y="711775"/>
                <a:ext cx="92160" cy="22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8AF092-A5C6-3286-6B10-7110B25159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3858" y="705655"/>
                  <a:ext cx="10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C5B15F-155B-A857-4945-059C4E43CB75}"/>
                    </a:ext>
                  </a:extLst>
                </p14:cNvPr>
                <p14:cNvContentPartPr/>
                <p14:nvPr/>
              </p14:nvContentPartPr>
              <p14:xfrm>
                <a:off x="4419458" y="893575"/>
                <a:ext cx="360" cy="1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C5B15F-155B-A857-4945-059C4E43CB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13338" y="887455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EE9926-A254-7909-CAC4-2D6D9F83FF89}"/>
                    </a:ext>
                  </a:extLst>
                </p14:cNvPr>
                <p14:cNvContentPartPr/>
                <p14:nvPr/>
              </p14:nvContentPartPr>
              <p14:xfrm>
                <a:off x="4440338" y="695575"/>
                <a:ext cx="130680" cy="207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EE9926-A254-7909-CAC4-2D6D9F83F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34218" y="689455"/>
                  <a:ext cx="142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73CCA1-75ED-6B1B-D1E8-205485FBF1FD}"/>
                    </a:ext>
                  </a:extLst>
                </p14:cNvPr>
                <p14:cNvContentPartPr/>
                <p14:nvPr/>
              </p14:nvContentPartPr>
              <p14:xfrm>
                <a:off x="4599818" y="644095"/>
                <a:ext cx="21600" cy="264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73CCA1-75ED-6B1B-D1E8-205485FBF1F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93698" y="637975"/>
                  <a:ext cx="3384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F5311D-E51B-FFE0-085B-FFE155DC3997}"/>
              </a:ext>
            </a:extLst>
          </p:cNvPr>
          <p:cNvGrpSpPr/>
          <p:nvPr/>
        </p:nvGrpSpPr>
        <p:grpSpPr>
          <a:xfrm>
            <a:off x="5929658" y="849655"/>
            <a:ext cx="1029960" cy="452880"/>
            <a:chOff x="5929658" y="849655"/>
            <a:chExt cx="102996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D72080-B14B-AD1C-A955-15032F0A1009}"/>
                    </a:ext>
                  </a:extLst>
                </p14:cNvPr>
                <p14:cNvContentPartPr/>
                <p14:nvPr/>
              </p14:nvContentPartPr>
              <p14:xfrm>
                <a:off x="5929658" y="1023175"/>
                <a:ext cx="406080" cy="27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D72080-B14B-AD1C-A955-15032F0A10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23538" y="1017055"/>
                  <a:ext cx="418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5E5747-A03E-5832-6255-6CC2E9BC5218}"/>
                    </a:ext>
                  </a:extLst>
                </p14:cNvPr>
                <p14:cNvContentPartPr/>
                <p14:nvPr/>
              </p14:nvContentPartPr>
              <p14:xfrm>
                <a:off x="6331418" y="983215"/>
                <a:ext cx="43200" cy="128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5E5747-A03E-5832-6255-6CC2E9BC52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25298" y="977095"/>
                  <a:ext cx="5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22AECC-A07A-1AFA-E14C-3DE5AB19280D}"/>
                    </a:ext>
                  </a:extLst>
                </p14:cNvPr>
                <p14:cNvContentPartPr/>
                <p14:nvPr/>
              </p14:nvContentPartPr>
              <p14:xfrm>
                <a:off x="6463178" y="905815"/>
                <a:ext cx="100080" cy="154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22AECC-A07A-1AFA-E14C-3DE5AB1928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57058" y="899695"/>
                  <a:ext cx="112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27381F-CAB5-A2EB-5017-A3D0D7990DA3}"/>
                    </a:ext>
                  </a:extLst>
                </p14:cNvPr>
                <p14:cNvContentPartPr/>
                <p14:nvPr/>
              </p14:nvContentPartPr>
              <p14:xfrm>
                <a:off x="6608258" y="997255"/>
                <a:ext cx="14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27381F-CAB5-A2EB-5017-A3D0D7990D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02138" y="991135"/>
                  <a:ext cx="13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00EE9B-3859-3473-B209-85FA1AF58425}"/>
                    </a:ext>
                  </a:extLst>
                </p14:cNvPr>
                <p14:cNvContentPartPr/>
                <p14:nvPr/>
              </p14:nvContentPartPr>
              <p14:xfrm>
                <a:off x="6712298" y="849655"/>
                <a:ext cx="77400" cy="21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00EE9B-3859-3473-B209-85FA1AF5842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6178" y="843535"/>
                  <a:ext cx="89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9ACF47-B016-0563-64DE-887E8593D738}"/>
                    </a:ext>
                  </a:extLst>
                </p14:cNvPr>
                <p14:cNvContentPartPr/>
                <p14:nvPr/>
              </p14:nvContentPartPr>
              <p14:xfrm>
                <a:off x="6868898" y="907975"/>
                <a:ext cx="90720" cy="19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9ACF47-B016-0563-64DE-887E8593D73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62778" y="901855"/>
                  <a:ext cx="10296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1137FD-32DE-03EC-36F9-B9A45FEF3E1B}"/>
              </a:ext>
            </a:extLst>
          </p:cNvPr>
          <p:cNvGrpSpPr/>
          <p:nvPr/>
        </p:nvGrpSpPr>
        <p:grpSpPr>
          <a:xfrm>
            <a:off x="7073640" y="814660"/>
            <a:ext cx="815760" cy="376920"/>
            <a:chOff x="7073640" y="814660"/>
            <a:chExt cx="8157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846626-E686-FD5A-BB64-F86A940BCA8E}"/>
                    </a:ext>
                  </a:extLst>
                </p14:cNvPr>
                <p14:cNvContentPartPr/>
                <p14:nvPr/>
              </p14:nvContentPartPr>
              <p14:xfrm>
                <a:off x="7073640" y="993940"/>
                <a:ext cx="79920" cy="10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846626-E686-FD5A-BB64-F86A940BCA8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67520" y="987820"/>
                  <a:ext cx="92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FF1A4AB-3B62-3D44-2F48-D1B60FD15713}"/>
                    </a:ext>
                  </a:extLst>
                </p14:cNvPr>
                <p14:cNvContentPartPr/>
                <p14:nvPr/>
              </p14:nvContentPartPr>
              <p14:xfrm>
                <a:off x="7078680" y="1022020"/>
                <a:ext cx="128880" cy="8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FF1A4AB-3B62-3D44-2F48-D1B60FD157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72560" y="1015900"/>
                  <a:ext cx="141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BC8BD44-6AD3-8CB0-95EC-E19DE5951895}"/>
                    </a:ext>
                  </a:extLst>
                </p14:cNvPr>
                <p14:cNvContentPartPr/>
                <p14:nvPr/>
              </p14:nvContentPartPr>
              <p14:xfrm>
                <a:off x="7283520" y="939580"/>
                <a:ext cx="25560" cy="20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BC8BD44-6AD3-8CB0-95EC-E19DE59518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77400" y="933460"/>
                  <a:ext cx="37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5E19F10-76D4-7CBD-1848-BE4E8140E6D7}"/>
                    </a:ext>
                  </a:extLst>
                </p14:cNvPr>
                <p14:cNvContentPartPr/>
                <p14:nvPr/>
              </p14:nvContentPartPr>
              <p14:xfrm>
                <a:off x="7369560" y="977740"/>
                <a:ext cx="131760" cy="21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5E19F10-76D4-7CBD-1848-BE4E8140E6D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63440" y="971620"/>
                  <a:ext cx="144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8D62A0-A304-CD0B-6219-137C458A22EC}"/>
                    </a:ext>
                  </a:extLst>
                </p14:cNvPr>
                <p14:cNvContentPartPr/>
                <p14:nvPr/>
              </p14:nvContentPartPr>
              <p14:xfrm>
                <a:off x="7524720" y="933460"/>
                <a:ext cx="615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8D62A0-A304-CD0B-6219-137C458A22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18600" y="927340"/>
                  <a:ext cx="73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2D9DEE-A27C-F269-4999-E84A63C87476}"/>
                    </a:ext>
                  </a:extLst>
                </p14:cNvPr>
                <p14:cNvContentPartPr/>
                <p14:nvPr/>
              </p14:nvContentPartPr>
              <p14:xfrm>
                <a:off x="7632720" y="822940"/>
                <a:ext cx="98280" cy="149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2D9DEE-A27C-F269-4999-E84A63C874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6600" y="816820"/>
                  <a:ext cx="110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A87433-778A-BAEF-1B2A-FA12C55B9319}"/>
                    </a:ext>
                  </a:extLst>
                </p14:cNvPr>
                <p14:cNvContentPartPr/>
                <p14:nvPr/>
              </p14:nvContentPartPr>
              <p14:xfrm>
                <a:off x="7762680" y="814660"/>
                <a:ext cx="126720" cy="213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A87433-778A-BAEF-1B2A-FA12C55B931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56560" y="808540"/>
                  <a:ext cx="13896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5FBB1B-D002-FD5C-F760-32A8B9DBE7FD}"/>
              </a:ext>
            </a:extLst>
          </p:cNvPr>
          <p:cNvGrpSpPr/>
          <p:nvPr/>
        </p:nvGrpSpPr>
        <p:grpSpPr>
          <a:xfrm>
            <a:off x="4987538" y="3246895"/>
            <a:ext cx="1491120" cy="429120"/>
            <a:chOff x="4987538" y="3246895"/>
            <a:chExt cx="14911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A4A15B-95ED-D372-7243-C978E2921929}"/>
                    </a:ext>
                  </a:extLst>
                </p14:cNvPr>
                <p14:cNvContentPartPr/>
                <p14:nvPr/>
              </p14:nvContentPartPr>
              <p14:xfrm>
                <a:off x="4987538" y="3246895"/>
                <a:ext cx="304560" cy="35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A4A15B-95ED-D372-7243-C978E29219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81418" y="3240775"/>
                  <a:ext cx="316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873158-FAAF-9950-F788-4E0311128A8D}"/>
                    </a:ext>
                  </a:extLst>
                </p14:cNvPr>
                <p14:cNvContentPartPr/>
                <p14:nvPr/>
              </p14:nvContentPartPr>
              <p14:xfrm>
                <a:off x="5409818" y="3401335"/>
                <a:ext cx="14220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873158-FAAF-9950-F788-4E0311128A8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03698" y="3395215"/>
                  <a:ext cx="154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F638B1-5FA0-689B-F0CE-5A83C712E1AB}"/>
                    </a:ext>
                  </a:extLst>
                </p14:cNvPr>
                <p14:cNvContentPartPr/>
                <p14:nvPr/>
              </p14:nvContentPartPr>
              <p14:xfrm>
                <a:off x="5451578" y="3484135"/>
                <a:ext cx="10800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F638B1-5FA0-689B-F0CE-5A83C712E1A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45458" y="3478015"/>
                  <a:ext cx="120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AC6A54A-C69C-6F8D-4715-021242DACD63}"/>
                    </a:ext>
                  </a:extLst>
                </p14:cNvPr>
                <p14:cNvContentPartPr/>
                <p14:nvPr/>
              </p14:nvContentPartPr>
              <p14:xfrm>
                <a:off x="5687378" y="3377935"/>
                <a:ext cx="231840" cy="151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AC6A54A-C69C-6F8D-4715-021242DACD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81258" y="3371815"/>
                  <a:ext cx="2440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99EA1F-0597-BDF3-9E97-3ED80A90CF38}"/>
                    </a:ext>
                  </a:extLst>
                </p14:cNvPr>
                <p14:cNvContentPartPr/>
                <p14:nvPr/>
              </p14:nvContentPartPr>
              <p14:xfrm>
                <a:off x="6033338" y="3287575"/>
                <a:ext cx="209160" cy="30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99EA1F-0597-BDF3-9E97-3ED80A90CF3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27218" y="3281455"/>
                  <a:ext cx="221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908683-85C9-C05B-E370-2F7A4E2170F5}"/>
                    </a:ext>
                  </a:extLst>
                </p14:cNvPr>
                <p14:cNvContentPartPr/>
                <p14:nvPr/>
              </p14:nvContentPartPr>
              <p14:xfrm>
                <a:off x="6299018" y="3407815"/>
                <a:ext cx="66960" cy="268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908683-85C9-C05B-E370-2F7A4E2170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92898" y="3401695"/>
                  <a:ext cx="79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5808DE-A988-BDA0-46C9-053522192BB2}"/>
                    </a:ext>
                  </a:extLst>
                </p14:cNvPr>
                <p14:cNvContentPartPr/>
                <p14:nvPr/>
              </p14:nvContentPartPr>
              <p14:xfrm>
                <a:off x="6352298" y="3394135"/>
                <a:ext cx="72360" cy="237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5808DE-A988-BDA0-46C9-053522192B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46178" y="3388015"/>
                  <a:ext cx="84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F166E0-2F10-881E-B1BB-779DB96F58FF}"/>
                    </a:ext>
                  </a:extLst>
                </p14:cNvPr>
                <p14:cNvContentPartPr/>
                <p14:nvPr/>
              </p14:nvContentPartPr>
              <p14:xfrm>
                <a:off x="6338258" y="3539935"/>
                <a:ext cx="140400" cy="14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F166E0-2F10-881E-B1BB-779DB96F58F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32138" y="3533815"/>
                  <a:ext cx="152640" cy="2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4789F8-DBEA-190A-17B1-F658ACF47388}"/>
              </a:ext>
            </a:extLst>
          </p:cNvPr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ideal monatomic gas undergoes an isochoric process, at a constant volume of 5.0 L, from a pressure of 0.50 atm to a final pressure of 0.75 atm. Calculate the change in internal energy of the gas. (1 atm = 1.01 x 10</a:t>
            </a:r>
            <a:r>
              <a:rPr lang="en-US" sz="1800" b="1" baseline="30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22AD16-3B40-5CA8-69EF-473253D08B53}"/>
                  </a:ext>
                </a:extLst>
              </p:cNvPr>
              <p:cNvSpPr txBox="1"/>
              <p:nvPr/>
            </p:nvSpPr>
            <p:spPr>
              <a:xfrm>
                <a:off x="0" y="1423164"/>
                <a:ext cx="9144000" cy="2461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equation of state: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nRT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0,5 x (1,01 x 10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x (5 x 10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-3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= 252,5 (J)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p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nRT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0,75 x (1,01 x 10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x (5 x 10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-3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) = 378,75 (J)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The change in internal energy of the gas: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nR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nRT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nRT</a:t>
                </a:r>
                <a:r>
                  <a:rPr 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(378,75 – 252,5) = 189,375 (J)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22AD16-3B40-5CA8-69EF-473253D08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3164"/>
                <a:ext cx="9144000" cy="2461315"/>
              </a:xfrm>
              <a:prstGeom prst="rect">
                <a:avLst/>
              </a:prstGeom>
              <a:blipFill>
                <a:blip r:embed="rId3"/>
                <a:stretch>
                  <a:fillRect l="-1000" t="-1980" b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B6FB93-0737-B96B-7372-D5A912028FB9}"/>
                  </a:ext>
                </a:extLst>
              </p14:cNvPr>
              <p14:cNvContentPartPr/>
              <p14:nvPr/>
            </p14:nvContentPartPr>
            <p14:xfrm>
              <a:off x="1174680" y="304060"/>
              <a:ext cx="1171800" cy="2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B6FB93-0737-B96B-7372-D5A912028F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6040" y="295060"/>
                <a:ext cx="1189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4FDE096-527E-6E24-A0D3-DDF4370AB659}"/>
                  </a:ext>
                </a:extLst>
              </p14:cNvPr>
              <p14:cNvContentPartPr/>
              <p14:nvPr/>
            </p14:nvContentPartPr>
            <p14:xfrm>
              <a:off x="3860640" y="304420"/>
              <a:ext cx="161784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4FDE096-527E-6E24-A0D3-DDF4370AB6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1640" y="295780"/>
                <a:ext cx="1635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4B8374-080B-4456-A4BB-BABAE16104DB}"/>
                  </a:ext>
                </a:extLst>
              </p14:cNvPr>
              <p14:cNvContentPartPr/>
              <p14:nvPr/>
            </p14:nvContentPartPr>
            <p14:xfrm>
              <a:off x="6189840" y="304420"/>
              <a:ext cx="2169360" cy="3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4B8374-080B-4456-A4BB-BABAE16104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0840" y="295780"/>
                <a:ext cx="2187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5D08C5-E31B-1432-6B85-CE9B7EE1C0B3}"/>
                  </a:ext>
                </a:extLst>
              </p14:cNvPr>
              <p14:cNvContentPartPr/>
              <p14:nvPr/>
            </p14:nvContentPartPr>
            <p14:xfrm>
              <a:off x="488880" y="596380"/>
              <a:ext cx="476568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5D08C5-E31B-1432-6B85-CE9B7EE1C0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880" y="587740"/>
                <a:ext cx="4783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7A2589-45FB-A20E-A08D-28C544FA4D45}"/>
                  </a:ext>
                </a:extLst>
              </p14:cNvPr>
              <p14:cNvContentPartPr/>
              <p14:nvPr/>
            </p14:nvContentPartPr>
            <p14:xfrm>
              <a:off x="7518240" y="590260"/>
              <a:ext cx="1619280" cy="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7A2589-45FB-A20E-A08D-28C544FA4D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09240" y="581620"/>
                <a:ext cx="1636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4E32D0-BA29-CAE5-FF31-8266814D19B7}"/>
                  </a:ext>
                </a:extLst>
              </p14:cNvPr>
              <p14:cNvContentPartPr/>
              <p14:nvPr/>
            </p14:nvContentPartPr>
            <p14:xfrm>
              <a:off x="88560" y="895180"/>
              <a:ext cx="1251720" cy="1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4E32D0-BA29-CAE5-FF31-8266814D19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920" y="886540"/>
                <a:ext cx="126936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5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27866" y="210677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Kinetic Theory of Gases</a:t>
            </a:r>
            <a:endParaRPr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2027866" y="19562"/>
            <a:ext cx="5233545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0C15B8C-B217-8793-F456-B3B7B85D3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802311"/>
                  </p:ext>
                </p:extLst>
              </p:nvPr>
            </p:nvGraphicFramePr>
            <p:xfrm>
              <a:off x="0" y="1143000"/>
              <a:ext cx="9144000" cy="3980940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4354606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1741394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The </a:t>
                          </a:r>
                          <a:r>
                            <a:rPr lang="vi-VN" sz="1800" b="1" i="0" u="sng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mean free path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 for a gas molecule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vi-VN" sz="24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𝜆</m:t>
                              </m:r>
                              <m:r>
                                <a:rPr lang="vi-VN" sz="2400" b="0" i="1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1</m:t>
                                  </m:r>
                                </m:num>
                                <m:den>
                                  <m:f>
                                    <m:fPr>
                                      <m:type m:val="lin"/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𝜋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vi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  <m:sSup>
                                        <m:sSupPr>
                                          <m:ctrlPr>
                                            <a:rPr lang="en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vi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𝑁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𝑉</m:t>
                                      </m:r>
                                    </m:den>
                                  </m:f>
                                </m:den>
                              </m:f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Root-mean-square speed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𝑟𝑚𝑠</m:t>
                                  </m:r>
                                </m:sub>
                              </m:sSub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3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𝑅𝑇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3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𝑘𝑇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400" b="0" i="0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atom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3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(m/s)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Average speed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𝑎𝑣</m:t>
                                  </m:r>
                                  <m:r>
                                    <a:rPr lang="en-US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8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𝑅𝑇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𝜋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8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𝑘𝑇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400" b="0" i="1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400" b="0" i="0" u="none" strike="noStrike" cap="none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/>
                                              <a:sym typeface="Arial"/>
                                            </a:rPr>
                                            <m:t>atom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8</m:t>
                                      </m:r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vi-VN" sz="2400" b="0" i="1" u="none" strike="noStrike" cap="none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/>
                                          <a:sym typeface="Arial"/>
                                        </a:rPr>
                                        <m:t>𝜋𝜌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(m/s)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T</a:t>
                          </a: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he mean free time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 (</a:t>
                          </a: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average time between collisions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VN" sz="2400" b="0" i="1" u="none" strike="noStrike" cap="non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vi-VN" sz="2400" b="0" i="0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mean</m:t>
                                  </m:r>
                                </m:sub>
                              </m:sSub>
                              <m:r>
                                <a:rPr lang="vi-VN" sz="2400" b="0" i="1" u="none" strike="noStrike" cap="none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/>
                                  <a:sym typeface="Arial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vi-VN" sz="2400" b="0" i="1" u="none" strike="noStrike" cap="none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/>
                                      <a:sym typeface="Arial"/>
                                    </a:rPr>
                                    <m:t>𝑣</m:t>
                                  </m:r>
                                </m:den>
                              </m:f>
                            </m:oMath>
                          </a14:m>
                          <a:r>
                            <a:rPr lang="en-VN" sz="2400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VN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77195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A0C15B8C-B217-8793-F456-B3B7B85D3D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802311"/>
                  </p:ext>
                </p:extLst>
              </p:nvPr>
            </p:nvGraphicFramePr>
            <p:xfrm>
              <a:off x="0" y="1143000"/>
              <a:ext cx="9144000" cy="3980940"/>
            </p:xfrm>
            <a:graphic>
              <a:graphicData uri="http://schemas.openxmlformats.org/drawingml/2006/table">
                <a:tbl>
                  <a:tblPr firstRow="1" bandRow="1">
                    <a:tableStyleId>{CC0D7E7C-0145-4049-86D0-72FE4F84DB09}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3495003794"/>
                        </a:ext>
                      </a:extLst>
                    </a:gridCol>
                    <a:gridCol w="4354606">
                      <a:extLst>
                        <a:ext uri="{9D8B030D-6E8A-4147-A177-3AD203B41FA5}">
                          <a16:colId xmlns:a16="http://schemas.microsoft.com/office/drawing/2014/main" val="1870600529"/>
                        </a:ext>
                      </a:extLst>
                    </a:gridCol>
                    <a:gridCol w="1741394">
                      <a:extLst>
                        <a:ext uri="{9D8B030D-6E8A-4147-A177-3AD203B41FA5}">
                          <a16:colId xmlns:a16="http://schemas.microsoft.com/office/drawing/2014/main" val="241815874"/>
                        </a:ext>
                      </a:extLst>
                    </a:gridCol>
                  </a:tblGrid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The </a:t>
                          </a:r>
                          <a:r>
                            <a:rPr lang="vi-VN" sz="1800" b="1" i="0" u="sng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mean free path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 for a gas molecule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48" t="-1220" r="-40756" b="-301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0967821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Root-mean-square speed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48" t="-101840" r="-40756" b="-203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(m/s)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6845386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Average speed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48" t="-200610" r="-40756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(m/s)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0040222"/>
                      </a:ext>
                    </a:extLst>
                  </a:tr>
                  <a:tr h="995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T</a:t>
                          </a: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he mean free time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 (</a:t>
                          </a:r>
                          <a:r>
                            <a:rPr lang="vi-VN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average time between collisions</a:t>
                          </a:r>
                          <a:r>
                            <a:rPr lang="en-US" sz="1800" b="1" i="0" u="none" strike="noStrike" cap="none" dirty="0">
                              <a:solidFill>
                                <a:srgbClr val="00B050"/>
                              </a:solidFill>
                              <a:effectLst/>
                              <a:latin typeface="Times New Roman" panose="02020603050405020304" pitchFamily="18" charset="0"/>
                              <a:ea typeface="Arial"/>
                              <a:cs typeface="Times New Roman" panose="02020603050405020304" pitchFamily="18" charset="0"/>
                              <a:sym typeface="Arial"/>
                            </a:rPr>
                            <a:t>)</a:t>
                          </a:r>
                          <a:endParaRPr lang="en-VN" sz="1800" b="1" i="0" u="none" strike="noStrike" cap="none" dirty="0">
                            <a:solidFill>
                              <a:srgbClr val="00B050"/>
                            </a:solidFill>
                            <a:effectLst/>
                            <a:latin typeface="Times New Roman" panose="020206030504050203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448" t="-302454" r="-40756" b="-30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V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(s)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77195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B2EFA8-A196-5C91-F639-3B8F245CCE17}"/>
                  </a:ext>
                </a:extLst>
              </p14:cNvPr>
              <p14:cNvContentPartPr/>
              <p14:nvPr/>
            </p14:nvContentPartPr>
            <p14:xfrm>
              <a:off x="276938" y="2680255"/>
              <a:ext cx="1829520" cy="7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B2EFA8-A196-5C91-F639-3B8F245CC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98" y="2572615"/>
                <a:ext cx="1937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475981-2EDD-357B-EEA5-7367F21FD996}"/>
                  </a:ext>
                </a:extLst>
              </p14:cNvPr>
              <p14:cNvContentPartPr/>
              <p14:nvPr/>
            </p14:nvContentPartPr>
            <p14:xfrm>
              <a:off x="796418" y="3614095"/>
              <a:ext cx="1287720" cy="7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475981-2EDD-357B-EEA5-7367F21FD9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778" y="3506455"/>
                <a:ext cx="1395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40F8E-2901-CA7A-5C85-47078F6AE367}"/>
                  </a:ext>
                </a:extLst>
              </p14:cNvPr>
              <p14:cNvContentPartPr/>
              <p14:nvPr/>
            </p14:nvContentPartPr>
            <p14:xfrm>
              <a:off x="588698" y="1461295"/>
              <a:ext cx="1425600" cy="4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40F8E-2901-CA7A-5C85-47078F6AE3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698" y="1353655"/>
                <a:ext cx="1533240" cy="2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14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62FC0F-8F9D-994B-4EE8-30F9B7244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128" y="48127"/>
            <a:ext cx="4468872" cy="86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1BD66-74DB-8EDE-F397-AF06F6D0F70B}"/>
                  </a:ext>
                </a:extLst>
              </p:cNvPr>
              <p:cNvSpPr txBox="1"/>
              <p:nvPr/>
            </p:nvSpPr>
            <p:spPr>
              <a:xfrm>
                <a:off x="0" y="-49834"/>
                <a:ext cx="8676487" cy="5264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rms1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2000" b="0" i="1" u="none" strike="noStrike" cap="non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2000" b="0" i="1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RT</m:t>
                            </m:r>
                            <m:r>
                              <a:rPr lang="en-US" sz="2000" b="0" i="0" u="none" strike="noStrike" cap="none" baseline="-250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400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sz="2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rms2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2000" b="0" i="1" u="none" strike="noStrike" cap="non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2000" b="0" i="1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RT</m:t>
                            </m:r>
                            <m:r>
                              <a:rPr lang="en-US" sz="2000" b="0" i="0" u="none" strike="noStrike" cap="none" baseline="-250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500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1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sz="18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1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rms</m:t>
                        </m:r>
                        <m: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rms</m:t>
                        </m:r>
                        <m: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sz="2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num>
                          <m:den>
                            <m: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RT</m:t>
                            </m:r>
                            <m:r>
                              <a:rPr lang="en-US" sz="2000" b="0" i="0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num>
                      <m:den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8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i="0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(1)    ;    T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T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+ 100  (2)</a:t>
                </a:r>
              </a:p>
              <a:p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(1) and (2): 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T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177,78 K ; T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277,78 K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v</a:t>
                </a:r>
                <a:r>
                  <a:rPr lang="en-US" sz="20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rms1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2000" b="0" i="1" u="none" strike="noStrike" cap="non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2000" b="0" i="1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RT</m:t>
                            </m:r>
                            <m:r>
                              <a:rPr lang="en-US" sz="2000" b="0" i="0" u="none" strike="noStrike" cap="none" baseline="-250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20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ó"/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400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VN" sz="1800" b="0" i="1" u="none" strike="noStrike" cap="non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VN" sz="1800" b="0" i="1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lang="vi-VN" sz="18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  <m:r>
                              <a:rPr lang="en-US" sz="1800" b="0" i="0" u="none" strike="noStrike" cap="non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b="0" i="0" u="none" strike="noStrike" cap="non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x</m:t>
                            </m:r>
                            <m:r>
                              <a:rPr lang="en-US" sz="1800" b="0" i="0" u="none" strike="noStrike" cap="non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 8,31 </m:t>
                            </m:r>
                            <m:r>
                              <m:rPr>
                                <m:sty m:val="p"/>
                              </m:rPr>
                              <a:rPr lang="en-US" sz="1800" b="0" i="0" u="none" strike="noStrike" cap="non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x</m:t>
                            </m:r>
                            <m:r>
                              <a:rPr lang="en-US" sz="1800" b="0" i="0" u="none" strike="noStrike" cap="non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 177,78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vi-VN" sz="1800" b="0" i="0" u="none" strike="noStrike" cap="none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M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M = 0,028 (kg/mol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the molar mass of the gas is 0,028 kg/mol</a:t>
                </a:r>
                <a:endParaRPr lang="en-US" sz="1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1BD66-74DB-8EDE-F397-AF06F6D0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49834"/>
                <a:ext cx="8676487" cy="5264967"/>
              </a:xfrm>
              <a:prstGeom prst="rect">
                <a:avLst/>
              </a:prstGeom>
              <a:blipFill>
                <a:blip r:embed="rId3"/>
                <a:stretch>
                  <a:fillRect l="-632"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715563-2EA9-7C0E-2DBF-1499779A70C4}"/>
                  </a:ext>
                </a:extLst>
              </p14:cNvPr>
              <p14:cNvContentPartPr/>
              <p14:nvPr/>
            </p14:nvContentPartPr>
            <p14:xfrm>
              <a:off x="5918040" y="274900"/>
              <a:ext cx="579600" cy="6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715563-2EA9-7C0E-2DBF-1499779A70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9400" y="266260"/>
                <a:ext cx="5972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7D4D738-E2DE-B3E0-78F8-7C280CBBA076}"/>
                  </a:ext>
                </a:extLst>
              </p14:cNvPr>
              <p14:cNvContentPartPr/>
              <p14:nvPr/>
            </p14:nvContentPartPr>
            <p14:xfrm>
              <a:off x="5130720" y="613300"/>
              <a:ext cx="1507320" cy="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7D4D738-E2DE-B3E0-78F8-7C280CBBA0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1720" y="604300"/>
                <a:ext cx="1524960" cy="2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AE87B-C68F-B8F6-C5B9-50C842D5366E}"/>
              </a:ext>
            </a:extLst>
          </p:cNvPr>
          <p:cNvGrpSpPr/>
          <p:nvPr/>
        </p:nvGrpSpPr>
        <p:grpSpPr>
          <a:xfrm>
            <a:off x="2673000" y="818860"/>
            <a:ext cx="3937680" cy="2060280"/>
            <a:chOff x="2673000" y="818860"/>
            <a:chExt cx="3937680" cy="2060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DA9006-0F32-E8B0-000D-3B7B278A1E57}"/>
                    </a:ext>
                  </a:extLst>
                </p14:cNvPr>
                <p14:cNvContentPartPr/>
                <p14:nvPr/>
              </p14:nvContentPartPr>
              <p14:xfrm>
                <a:off x="4709160" y="831460"/>
                <a:ext cx="1260000" cy="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DA9006-0F32-E8B0-000D-3B7B278A1E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00520" y="822820"/>
                  <a:ext cx="12776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C56ECC-1B81-13FB-50C5-24C124F71B74}"/>
                    </a:ext>
                  </a:extLst>
                </p14:cNvPr>
                <p14:cNvContentPartPr/>
                <p14:nvPr/>
              </p14:nvContentPartPr>
              <p14:xfrm>
                <a:off x="6610320" y="876100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C56ECC-1B81-13FB-50C5-24C124F71B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1320" y="8671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867FC1-43D9-F03D-0BED-62233D91101B}"/>
                    </a:ext>
                  </a:extLst>
                </p14:cNvPr>
                <p14:cNvContentPartPr/>
                <p14:nvPr/>
              </p14:nvContentPartPr>
              <p14:xfrm>
                <a:off x="2673000" y="1669540"/>
                <a:ext cx="196200" cy="13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867FC1-43D9-F03D-0BED-62233D9110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4360" y="1660540"/>
                  <a:ext cx="213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D0E045-83EF-AAD3-C4D3-40A124E58571}"/>
                    </a:ext>
                  </a:extLst>
                </p14:cNvPr>
                <p14:cNvContentPartPr/>
                <p14:nvPr/>
              </p14:nvContentPartPr>
              <p14:xfrm>
                <a:off x="2743200" y="1814620"/>
                <a:ext cx="186840" cy="7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D0E045-83EF-AAD3-C4D3-40A124E585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4560" y="1805980"/>
                  <a:ext cx="204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B371A6-BCE0-29FD-9972-D0C797E8C5CA}"/>
                    </a:ext>
                  </a:extLst>
                </p14:cNvPr>
                <p14:cNvContentPartPr/>
                <p14:nvPr/>
              </p14:nvContentPartPr>
              <p14:xfrm>
                <a:off x="3320640" y="1701940"/>
                <a:ext cx="166320" cy="159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B371A6-BCE0-29FD-9972-D0C797E8C5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2000" y="1692940"/>
                  <a:ext cx="183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A01889-FE46-F976-2968-F30DA5D0E755}"/>
                    </a:ext>
                  </a:extLst>
                </p14:cNvPr>
                <p14:cNvContentPartPr/>
                <p14:nvPr/>
              </p14:nvContentPartPr>
              <p14:xfrm>
                <a:off x="3498480" y="1852420"/>
                <a:ext cx="45720" cy="125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A01889-FE46-F976-2968-F30DA5D0E7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89840" y="1843780"/>
                  <a:ext cx="6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38A24A-197E-6AF0-F914-1E863DFF45CD}"/>
                    </a:ext>
                  </a:extLst>
                </p14:cNvPr>
                <p14:cNvContentPartPr/>
                <p14:nvPr/>
              </p14:nvContentPartPr>
              <p14:xfrm>
                <a:off x="3288960" y="2038180"/>
                <a:ext cx="42768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38A24A-197E-6AF0-F914-1E863DFF45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0320" y="2029180"/>
                  <a:ext cx="44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00221A-3A9B-7CB5-2B81-61A1F4D5F7D0}"/>
                    </a:ext>
                  </a:extLst>
                </p14:cNvPr>
                <p14:cNvContentPartPr/>
                <p14:nvPr/>
              </p14:nvContentPartPr>
              <p14:xfrm>
                <a:off x="3460680" y="2104780"/>
                <a:ext cx="160560" cy="14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00221A-3A9B-7CB5-2B81-61A1F4D5F7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2040" y="2096140"/>
                  <a:ext cx="178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0E196E-4C90-9516-7CC0-D6550BDFF5A4}"/>
                    </a:ext>
                  </a:extLst>
                </p14:cNvPr>
                <p14:cNvContentPartPr/>
                <p14:nvPr/>
              </p14:nvContentPartPr>
              <p14:xfrm>
                <a:off x="3632040" y="2170660"/>
                <a:ext cx="190440" cy="17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0E196E-4C90-9516-7CC0-D6550BDFF5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3400" y="2162020"/>
                  <a:ext cx="208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B098DD-7BCB-953E-AED3-533FB7B6E427}"/>
                    </a:ext>
                  </a:extLst>
                </p14:cNvPr>
                <p14:cNvContentPartPr/>
                <p14:nvPr/>
              </p14:nvContentPartPr>
              <p14:xfrm>
                <a:off x="3962160" y="1834780"/>
                <a:ext cx="102960" cy="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B098DD-7BCB-953E-AED3-533FB7B6E4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3520" y="1826140"/>
                  <a:ext cx="12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27714D-73A6-8FEB-CFD5-7CED7F3708D9}"/>
                    </a:ext>
                  </a:extLst>
                </p14:cNvPr>
                <p14:cNvContentPartPr/>
                <p14:nvPr/>
              </p14:nvContentPartPr>
              <p14:xfrm>
                <a:off x="3981240" y="1961860"/>
                <a:ext cx="1238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27714D-73A6-8FEB-CFD5-7CED7F3708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72600" y="1953220"/>
                  <a:ext cx="141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7B79A4-12A5-135F-D134-C828009C010C}"/>
                    </a:ext>
                  </a:extLst>
                </p14:cNvPr>
                <p14:cNvContentPartPr/>
                <p14:nvPr/>
              </p14:nvContentPartPr>
              <p14:xfrm>
                <a:off x="4260600" y="1485220"/>
                <a:ext cx="828000" cy="868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7B79A4-12A5-135F-D134-C828009C01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51960" y="1476220"/>
                  <a:ext cx="84564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AE5EEE-744C-9461-D4A5-6F2DCF661AC1}"/>
                    </a:ext>
                  </a:extLst>
                </p14:cNvPr>
                <p14:cNvContentPartPr/>
                <p14:nvPr/>
              </p14:nvContentPartPr>
              <p14:xfrm>
                <a:off x="4717800" y="1600060"/>
                <a:ext cx="20160" cy="262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AE5EEE-744C-9461-D4A5-6F2DCF661A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9160" y="1591420"/>
                  <a:ext cx="37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0A7F4E-4CB4-5A5F-8013-AFCB6AC5CC38}"/>
                    </a:ext>
                  </a:extLst>
                </p14:cNvPr>
                <p14:cNvContentPartPr/>
                <p14:nvPr/>
              </p14:nvContentPartPr>
              <p14:xfrm>
                <a:off x="4660560" y="1600420"/>
                <a:ext cx="209880" cy="5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0A7F4E-4CB4-5A5F-8013-AFCB6AC5CC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51920" y="1591780"/>
                  <a:ext cx="227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51AC78-B5D5-F272-EAEF-0257807B4F4A}"/>
                    </a:ext>
                  </a:extLst>
                </p14:cNvPr>
                <p14:cNvContentPartPr/>
                <p14:nvPr/>
              </p14:nvContentPartPr>
              <p14:xfrm>
                <a:off x="4889520" y="1740460"/>
                <a:ext cx="38520" cy="17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51AC78-B5D5-F272-EAEF-0257807B4F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80520" y="1731460"/>
                  <a:ext cx="5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22D2F7-8858-2FB4-B617-F88F27179B43}"/>
                    </a:ext>
                  </a:extLst>
                </p14:cNvPr>
                <p14:cNvContentPartPr/>
                <p14:nvPr/>
              </p14:nvContentPartPr>
              <p14:xfrm>
                <a:off x="4667040" y="1979860"/>
                <a:ext cx="447120" cy="4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22D2F7-8858-2FB4-B617-F88F27179B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8400" y="1971220"/>
                  <a:ext cx="464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744E9E4-FE2F-F45E-EC90-7E7F009474E8}"/>
                    </a:ext>
                  </a:extLst>
                </p14:cNvPr>
                <p14:cNvContentPartPr/>
                <p14:nvPr/>
              </p14:nvContentPartPr>
              <p14:xfrm>
                <a:off x="4838760" y="2088940"/>
                <a:ext cx="25560" cy="17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44E9E4-FE2F-F45E-EC90-7E7F009474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29760" y="2080300"/>
                  <a:ext cx="43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4E1F30-BC1D-4C96-19B2-DAD422966A86}"/>
                    </a:ext>
                  </a:extLst>
                </p14:cNvPr>
                <p14:cNvContentPartPr/>
                <p14:nvPr/>
              </p14:nvContentPartPr>
              <p14:xfrm>
                <a:off x="4749840" y="2088580"/>
                <a:ext cx="234360" cy="1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4E1F30-BC1D-4C96-19B2-DAD422966A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40840" y="2079580"/>
                  <a:ext cx="252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ED21070-3152-3E49-FD6D-C312E69625FF}"/>
                    </a:ext>
                  </a:extLst>
                </p14:cNvPr>
                <p14:cNvContentPartPr/>
                <p14:nvPr/>
              </p14:nvContentPartPr>
              <p14:xfrm>
                <a:off x="4953960" y="2203420"/>
                <a:ext cx="177840" cy="153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ED21070-3152-3E49-FD6D-C312E69625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45320" y="2194780"/>
                  <a:ext cx="195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52CFBA-6C6C-559E-2F45-55502693926E}"/>
                    </a:ext>
                  </a:extLst>
                </p14:cNvPr>
                <p14:cNvContentPartPr/>
                <p14:nvPr/>
              </p14:nvContentPartPr>
              <p14:xfrm>
                <a:off x="5069520" y="818860"/>
                <a:ext cx="1391040" cy="2007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52CFBA-6C6C-559E-2F45-5550269392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60520" y="810220"/>
                  <a:ext cx="1408680" cy="20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F504A7-7E0A-175C-BD2B-B8F5E0325717}"/>
                    </a:ext>
                  </a:extLst>
                </p14:cNvPr>
                <p14:cNvContentPartPr/>
                <p14:nvPr/>
              </p14:nvContentPartPr>
              <p14:xfrm>
                <a:off x="5054040" y="2723980"/>
                <a:ext cx="170280" cy="155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F504A7-7E0A-175C-BD2B-B8F5E03257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5040" y="2715340"/>
                  <a:ext cx="187920" cy="17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706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BDB14-DB49-4747-CC3E-F5A903A5528A}"/>
                  </a:ext>
                </a:extLst>
              </p:cNvPr>
              <p:cNvSpPr txBox="1"/>
              <p:nvPr/>
            </p:nvSpPr>
            <p:spPr>
              <a:xfrm>
                <a:off x="97973" y="0"/>
                <a:ext cx="5037792" cy="4965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special cases:</a:t>
                </a:r>
              </a:p>
              <a:p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Isothermal: constant temperature (T)</a:t>
                </a:r>
              </a:p>
              <a:p>
                <a:r>
                  <a:rPr lang="en-US" sz="2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pV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const</a:t>
                </a:r>
              </a:p>
              <a:p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Isochoric: constant volume (V) </a:t>
                </a:r>
                <a:endParaRPr lang="en-US" sz="2300" i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const</a:t>
                </a:r>
              </a:p>
              <a:p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Isobaric: constant pressure (p)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const</a:t>
                </a:r>
              </a:p>
              <a:p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Adiabatic: Q = 0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 </a:t>
                </a:r>
                <a:r>
                  <a:rPr lang="en-VN" sz="23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pV</a:t>
                </a:r>
                <a14:m>
                  <m:oMath xmlns:m="http://schemas.openxmlformats.org/officeDocument/2006/math">
                    <m:r>
                      <a:rPr lang="en-VN" sz="23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VN" sz="2300" baseline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𝑝</a:t>
                </a:r>
                <a:r>
                  <a:rPr lang="en-US" sz="23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(𝑉</a:t>
                </a:r>
                <a:r>
                  <a:rPr lang="en-US" sz="23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3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𝛾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𝑝</a:t>
                </a:r>
                <a:r>
                  <a:rPr lang="en-US" sz="23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(𝑉</a:t>
                </a:r>
                <a:r>
                  <a:rPr lang="en-US" sz="23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3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3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𝛾</a:t>
                </a:r>
                <a:endParaRPr lang="en-US" sz="23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1BDB14-DB49-4747-CC3E-F5A903A55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" y="0"/>
                <a:ext cx="5037792" cy="4965205"/>
              </a:xfrm>
              <a:prstGeom prst="rect">
                <a:avLst/>
              </a:prstGeom>
              <a:blipFill>
                <a:blip r:embed="rId2"/>
                <a:stretch>
                  <a:fillRect l="-1695" t="-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3E466F1-A70F-5A93-4CB4-BF35509C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870" b="1440"/>
          <a:stretch/>
        </p:blipFill>
        <p:spPr>
          <a:xfrm>
            <a:off x="5479502" y="320239"/>
            <a:ext cx="3217611" cy="33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5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1018808" y="635301"/>
            <a:ext cx="3199233" cy="3911792"/>
            <a:chOff x="1146625" y="2025923"/>
            <a:chExt cx="1901098" cy="2324526"/>
          </a:xfrm>
        </p:grpSpPr>
        <p:sp>
          <p:nvSpPr>
            <p:cNvPr id="867" name="Google Shape;867;p31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1"/>
          <p:cNvGrpSpPr/>
          <p:nvPr/>
        </p:nvGrpSpPr>
        <p:grpSpPr>
          <a:xfrm>
            <a:off x="4916132" y="645391"/>
            <a:ext cx="3401962" cy="3901701"/>
            <a:chOff x="6096275" y="2025923"/>
            <a:chExt cx="1901098" cy="2324526"/>
          </a:xfrm>
        </p:grpSpPr>
        <p:sp>
          <p:nvSpPr>
            <p:cNvPr id="873" name="Google Shape;873;p31"/>
            <p:cNvSpPr/>
            <p:nvPr/>
          </p:nvSpPr>
          <p:spPr>
            <a:xfrm>
              <a:off x="609627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616827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5" name="Google Shape;875;p31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139974" y="1560565"/>
                <a:ext cx="2969910" cy="285145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/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bar>
                    <m:r>
                      <a:rPr lang="vi-V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vi-V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vi-V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𝑘𝑇</m:t>
                    </m:r>
                  </m:oMath>
                </a14:m>
                <a:r>
                  <a:rPr lang="en-VN" sz="36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75" name="Google Shape;875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39974" y="1560565"/>
                <a:ext cx="2969910" cy="2851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1139974" y="731483"/>
            <a:ext cx="2884104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Translational Kinetic Energy per Molecule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1" name="Google Shape;881;p31"/>
          <p:cNvSpPr txBox="1">
            <a:spLocks noGrp="1"/>
          </p:cNvSpPr>
          <p:nvPr>
            <p:ph type="ctrTitle" idx="5"/>
          </p:nvPr>
        </p:nvSpPr>
        <p:spPr>
          <a:xfrm>
            <a:off x="5044976" y="740380"/>
            <a:ext cx="3080216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Translational Kinetic Energy (n moles)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33AD76-650F-870E-B9E4-442F356C04A7}"/>
                  </a:ext>
                </a:extLst>
              </p:cNvPr>
              <p:cNvSpPr txBox="1"/>
              <p:nvPr/>
            </p:nvSpPr>
            <p:spPr>
              <a:xfrm>
                <a:off x="5039549" y="2551870"/>
                <a:ext cx="3155127" cy="70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vi-VN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vi-VN" sz="36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total</a:t>
                </a:r>
                <a14:m>
                  <m:oMath xmlns:m="http://schemas.openxmlformats.org/officeDocument/2006/math">
                    <m:r>
                      <a:rPr lang="vi-V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vi-V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vi-V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𝑛𝑅𝑇</m:t>
                    </m:r>
                  </m:oMath>
                </a14:m>
                <a:endParaRPr lang="en-VN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33AD76-650F-870E-B9E4-442F356C0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49" y="2551870"/>
                <a:ext cx="3155127" cy="701602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3491</Words>
  <Application>Microsoft Office PowerPoint</Application>
  <PresentationFormat>On-screen Show (16:9)</PresentationFormat>
  <Paragraphs>326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Wingdings</vt:lpstr>
      <vt:lpstr>Cambria Math</vt:lpstr>
      <vt:lpstr>Permanent Marker</vt:lpstr>
      <vt:lpstr>Times New Roman</vt:lpstr>
      <vt:lpstr>Symbol</vt:lpstr>
      <vt:lpstr>Comfortaa</vt:lpstr>
      <vt:lpstr>SKETCH LESSON</vt:lpstr>
      <vt:lpstr>FINAL PHYSIC 2</vt:lpstr>
      <vt:lpstr>MAIN CONTENTS</vt:lpstr>
      <vt:lpstr>CHAPTER 4: The Kinetic Theory of Gases</vt:lpstr>
      <vt:lpstr>1. Ideal gas</vt:lpstr>
      <vt:lpstr>PowerPoint Presentation</vt:lpstr>
      <vt:lpstr>2. Kinetic Theory of Gases</vt:lpstr>
      <vt:lpstr>PowerPoint Presentation</vt:lpstr>
      <vt:lpstr>PowerPoint Presentation</vt:lpstr>
      <vt:lpstr>Translational Kinetic Energy per Molecule</vt:lpstr>
      <vt:lpstr>PowerPoint Presentation</vt:lpstr>
      <vt:lpstr>3. Molar specific heats of an ideal gas</vt:lpstr>
      <vt:lpstr>PowerPoint Presentation</vt:lpstr>
      <vt:lpstr>3. Molar specific heats of an ideal gas</vt:lpstr>
      <vt:lpstr>4. Sate Conversing of an Ideal Gas</vt:lpstr>
      <vt:lpstr>PowerPoint Presentation</vt:lpstr>
      <vt:lpstr>Chapter 5: Entropy and the Second Law of Thermodynamics</vt:lpstr>
      <vt:lpstr>1. Change In Entropy</vt:lpstr>
      <vt:lpstr>2. Second Law of Thermodynamics</vt:lpstr>
      <vt:lpstr>PowerPoint Presentation</vt:lpstr>
      <vt:lpstr>PowerPoint Presentation</vt:lpstr>
      <vt:lpstr>Cooling or heating</vt:lpstr>
      <vt:lpstr>PowerPoint Presentation</vt:lpstr>
      <vt:lpstr>PowerPoint Presentation</vt:lpstr>
      <vt:lpstr>PowerPoint Presentation</vt:lpstr>
      <vt:lpstr>PowerPoint Presentation</vt:lpstr>
      <vt:lpstr>   1/ Translational kinetic energy is ONLY FOR monatomic: K = Etrans = 3/2 nRT (J) </vt:lpstr>
      <vt:lpstr>PowerPoint Presentation</vt:lpstr>
      <vt:lpstr>PowerPoint Presentation</vt:lpstr>
      <vt:lpstr>An ideal gas (𝛾 = 1.3) is initially at 𝑇1 = 300𝐾 and 𝑝1 = 1.0 𝑎𝑡𝑚. The gas is cooled at constant volume to 𝑇2 = 273𝐾. It then expands adiabatically to twice its original volume. What is its final pressure?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PHYSIC 2</dc:title>
  <dc:creator>Vương Thị Thanh Hiền</dc:creator>
  <cp:lastModifiedBy>DO MINH DUY</cp:lastModifiedBy>
  <cp:revision>43</cp:revision>
  <dcterms:modified xsi:type="dcterms:W3CDTF">2023-12-25T08:20:05Z</dcterms:modified>
</cp:coreProperties>
</file>